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4"/>
  </p:sldMasterIdLst>
  <p:notesMasterIdLst>
    <p:notesMasterId r:id="rId15"/>
  </p:notesMasterIdLst>
  <p:sldIdLst>
    <p:sldId id="494" r:id="rId5"/>
    <p:sldId id="464" r:id="rId6"/>
    <p:sldId id="492" r:id="rId7"/>
    <p:sldId id="496" r:id="rId8"/>
    <p:sldId id="497" r:id="rId9"/>
    <p:sldId id="498" r:id="rId10"/>
    <p:sldId id="499" r:id="rId11"/>
    <p:sldId id="453" r:id="rId12"/>
    <p:sldId id="493" r:id="rId13"/>
    <p:sldId id="495" r:id="rId1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7921"/>
    <a:srgbClr val="EE297B"/>
    <a:srgbClr val="0281B4"/>
    <a:srgbClr val="0D385E"/>
    <a:srgbClr val="01AD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44936A-9D9E-40E6-BFF4-073C28A12E57}" v="1" dt="2024-03-22T14:58:51.069"/>
  </p1510:revLst>
</p1510:revInfo>
</file>

<file path=ppt/tableStyles.xml><?xml version="1.0" encoding="utf-8"?>
<a:tblStyleLst xmlns:a="http://schemas.openxmlformats.org/drawingml/2006/main" def="{5C22544A-7EE6-4342-B048-85BDC9FD1C3A}">
  <a:tblStyle styleId="{912C8C85-51F0-491E-9774-3900AFEF0FD7}" styleName="Helle Formatvorlage 2 - Akz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1EBBBCC-DAD2-459C-BE2E-F6DE35CF9A28}" styleName="Dunkle Formatvorlage 2 - Akzent 3/Akz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83401"/>
  </p:normalViewPr>
  <p:slideViewPr>
    <p:cSldViewPr snapToGrid="0">
      <p:cViewPr varScale="1">
        <p:scale>
          <a:sx n="107" d="100"/>
          <a:sy n="107" d="100"/>
        </p:scale>
        <p:origin x="140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5B08D75E-1F18-4921-8A92-B6E2D5707EDA}"/>
    <pc:docChg chg="modSld">
      <pc:chgData name="" userId="" providerId="" clId="Web-{5B08D75E-1F18-4921-8A92-B6E2D5707EDA}" dt="2023-10-09T13:14:09.117" v="3" actId="20577"/>
      <pc:docMkLst>
        <pc:docMk/>
      </pc:docMkLst>
      <pc:sldChg chg="modSp">
        <pc:chgData name="" userId="" providerId="" clId="Web-{5B08D75E-1F18-4921-8A92-B6E2D5707EDA}" dt="2023-10-09T13:14:09.117" v="3" actId="20577"/>
        <pc:sldMkLst>
          <pc:docMk/>
          <pc:sldMk cId="2518453865" sldId="490"/>
        </pc:sldMkLst>
        <pc:spChg chg="mod">
          <ac:chgData name="" userId="" providerId="" clId="Web-{5B08D75E-1F18-4921-8A92-B6E2D5707EDA}" dt="2023-10-09T13:14:09.117" v="3" actId="20577"/>
          <ac:spMkLst>
            <pc:docMk/>
            <pc:sldMk cId="2518453865" sldId="490"/>
            <ac:spMk id="11" creationId="{FA7304FA-E397-A5FA-E111-D3633CF4F816}"/>
          </ac:spMkLst>
        </pc:spChg>
      </pc:sldChg>
    </pc:docChg>
  </pc:docChgLst>
  <pc:docChgLst>
    <pc:chgData name="Dalborg, Cecilia" userId="S::cecilia.dalborg_miun.se#ext#@imcfhkrems.onmicrosoft.com::8d1d843a-05de-4250-9056-cc783638e52e" providerId="AD" clId="Web-{86CD69C3-4F66-431A-B995-5DB579B7CF37}"/>
    <pc:docChg chg="modSld">
      <pc:chgData name="Dalborg, Cecilia" userId="S::cecilia.dalborg_miun.se#ext#@imcfhkrems.onmicrosoft.com::8d1d843a-05de-4250-9056-cc783638e52e" providerId="AD" clId="Web-{86CD69C3-4F66-431A-B995-5DB579B7CF37}" dt="2023-10-04T08:34:27.216" v="1"/>
      <pc:docMkLst>
        <pc:docMk/>
      </pc:docMkLst>
      <pc:sldChg chg="delSp">
        <pc:chgData name="Dalborg, Cecilia" userId="S::cecilia.dalborg_miun.se#ext#@imcfhkrems.onmicrosoft.com::8d1d843a-05de-4250-9056-cc783638e52e" providerId="AD" clId="Web-{86CD69C3-4F66-431A-B995-5DB579B7CF37}" dt="2023-10-04T08:34:27.216" v="1"/>
        <pc:sldMkLst>
          <pc:docMk/>
          <pc:sldMk cId="3410444135" sldId="451"/>
        </pc:sldMkLst>
        <pc:spChg chg="del">
          <ac:chgData name="Dalborg, Cecilia" userId="S::cecilia.dalborg_miun.se#ext#@imcfhkrems.onmicrosoft.com::8d1d843a-05de-4250-9056-cc783638e52e" providerId="AD" clId="Web-{86CD69C3-4F66-431A-B995-5DB579B7CF37}" dt="2023-10-04T08:34:23.966" v="0"/>
          <ac:spMkLst>
            <pc:docMk/>
            <pc:sldMk cId="3410444135" sldId="451"/>
            <ac:spMk id="7" creationId="{74FFBEF1-196B-4C5E-AAE2-86E20604F20D}"/>
          </ac:spMkLst>
        </pc:spChg>
        <pc:picChg chg="del">
          <ac:chgData name="Dalborg, Cecilia" userId="S::cecilia.dalborg_miun.se#ext#@imcfhkrems.onmicrosoft.com::8d1d843a-05de-4250-9056-cc783638e52e" providerId="AD" clId="Web-{86CD69C3-4F66-431A-B995-5DB579B7CF37}" dt="2023-10-04T08:34:27.216" v="1"/>
          <ac:picMkLst>
            <pc:docMk/>
            <pc:sldMk cId="3410444135" sldId="451"/>
            <ac:picMk id="6" creationId="{62AD9D51-6415-4DCC-AA2D-E44FBFCF7976}"/>
          </ac:picMkLst>
        </pc:picChg>
      </pc:sldChg>
    </pc:docChg>
  </pc:docChgLst>
  <pc:docChgLst>
    <pc:chgData clId="Web-{D844936A-9D9E-40E6-BFF4-073C28A12E57}"/>
    <pc:docChg chg="modSld">
      <pc:chgData name="" userId="" providerId="" clId="Web-{D844936A-9D9E-40E6-BFF4-073C28A12E57}" dt="2024-03-22T14:58:51.069" v="0" actId="20577"/>
      <pc:docMkLst>
        <pc:docMk/>
      </pc:docMkLst>
      <pc:sldChg chg="modSp">
        <pc:chgData name="" userId="" providerId="" clId="Web-{D844936A-9D9E-40E6-BFF4-073C28A12E57}" dt="2024-03-22T14:58:51.069" v="0" actId="20577"/>
        <pc:sldMkLst>
          <pc:docMk/>
          <pc:sldMk cId="3620944923" sldId="464"/>
        </pc:sldMkLst>
        <pc:spChg chg="mod">
          <ac:chgData name="" userId="" providerId="" clId="Web-{D844936A-9D9E-40E6-BFF4-073C28A12E57}" dt="2024-03-22T14:58:51.069" v="0" actId="20577"/>
          <ac:spMkLst>
            <pc:docMk/>
            <pc:sldMk cId="3620944923" sldId="464"/>
            <ac:spMk id="7" creationId="{873FA4FA-9E59-CAFC-9D21-7C99A28612C8}"/>
          </ac:spMkLst>
        </pc:spChg>
      </pc:sldChg>
    </pc:docChg>
  </pc:docChgLst>
  <pc:docChgLst>
    <pc:chgData name="Dalborg, Cecilia" userId="S::cecilia.dalborg_miun.se#ext#@imcfhkrems.onmicrosoft.com::8d1d843a-05de-4250-9056-cc783638e52e" providerId="AD" clId="Web-{37906B1C-3108-4378-8A6F-E64FAEDEAD8A}"/>
    <pc:docChg chg="modSld">
      <pc:chgData name="Dalborg, Cecilia" userId="S::cecilia.dalborg_miun.se#ext#@imcfhkrems.onmicrosoft.com::8d1d843a-05de-4250-9056-cc783638e52e" providerId="AD" clId="Web-{37906B1C-3108-4378-8A6F-E64FAEDEAD8A}" dt="2024-02-05T14:15:25.166" v="122" actId="20577"/>
      <pc:docMkLst>
        <pc:docMk/>
      </pc:docMkLst>
      <pc:sldChg chg="modSp">
        <pc:chgData name="Dalborg, Cecilia" userId="S::cecilia.dalborg_miun.se#ext#@imcfhkrems.onmicrosoft.com::8d1d843a-05de-4250-9056-cc783638e52e" providerId="AD" clId="Web-{37906B1C-3108-4378-8A6F-E64FAEDEAD8A}" dt="2024-02-05T14:08:03.740" v="3" actId="20577"/>
        <pc:sldMkLst>
          <pc:docMk/>
          <pc:sldMk cId="3620944923" sldId="464"/>
        </pc:sldMkLst>
        <pc:spChg chg="mod">
          <ac:chgData name="Dalborg, Cecilia" userId="S::cecilia.dalborg_miun.se#ext#@imcfhkrems.onmicrosoft.com::8d1d843a-05de-4250-9056-cc783638e52e" providerId="AD" clId="Web-{37906B1C-3108-4378-8A6F-E64FAEDEAD8A}" dt="2024-02-05T14:08:03.740" v="3" actId="20577"/>
          <ac:spMkLst>
            <pc:docMk/>
            <pc:sldMk cId="3620944923" sldId="464"/>
            <ac:spMk id="7" creationId="{873FA4FA-9E59-CAFC-9D21-7C99A28612C8}"/>
          </ac:spMkLst>
        </pc:spChg>
      </pc:sldChg>
      <pc:sldChg chg="addSp modSp">
        <pc:chgData name="Dalborg, Cecilia" userId="S::cecilia.dalborg_miun.se#ext#@imcfhkrems.onmicrosoft.com::8d1d843a-05de-4250-9056-cc783638e52e" providerId="AD" clId="Web-{37906B1C-3108-4378-8A6F-E64FAEDEAD8A}" dt="2024-02-05T14:14:21.384" v="114" actId="20577"/>
        <pc:sldMkLst>
          <pc:docMk/>
          <pc:sldMk cId="669870402" sldId="491"/>
        </pc:sldMkLst>
        <pc:spChg chg="mod">
          <ac:chgData name="Dalborg, Cecilia" userId="S::cecilia.dalborg_miun.se#ext#@imcfhkrems.onmicrosoft.com::8d1d843a-05de-4250-9056-cc783638e52e" providerId="AD" clId="Web-{37906B1C-3108-4378-8A6F-E64FAEDEAD8A}" dt="2024-02-05T14:11:55.633" v="80" actId="20577"/>
          <ac:spMkLst>
            <pc:docMk/>
            <pc:sldMk cId="669870402" sldId="491"/>
            <ac:spMk id="2" creationId="{C11706AF-EDB4-4A12-B66B-F792747A9820}"/>
          </ac:spMkLst>
        </pc:spChg>
        <pc:spChg chg="add mod">
          <ac:chgData name="Dalborg, Cecilia" userId="S::cecilia.dalborg_miun.se#ext#@imcfhkrems.onmicrosoft.com::8d1d843a-05de-4250-9056-cc783638e52e" providerId="AD" clId="Web-{37906B1C-3108-4378-8A6F-E64FAEDEAD8A}" dt="2024-02-05T14:14:21.384" v="114" actId="20577"/>
          <ac:spMkLst>
            <pc:docMk/>
            <pc:sldMk cId="669870402" sldId="491"/>
            <ac:spMk id="3" creationId="{C446DD09-63F8-5D24-2981-5BB002391EE0}"/>
          </ac:spMkLst>
        </pc:spChg>
        <pc:graphicFrameChg chg="mod">
          <ac:chgData name="Dalborg, Cecilia" userId="S::cecilia.dalborg_miun.se#ext#@imcfhkrems.onmicrosoft.com::8d1d843a-05de-4250-9056-cc783638e52e" providerId="AD" clId="Web-{37906B1C-3108-4378-8A6F-E64FAEDEAD8A}" dt="2024-02-05T14:12:29.383" v="81" actId="1076"/>
          <ac:graphicFrameMkLst>
            <pc:docMk/>
            <pc:sldMk cId="669870402" sldId="491"/>
            <ac:graphicFrameMk id="4" creationId="{2F77CA6A-008B-4978-B1C4-990939D4E1AC}"/>
          </ac:graphicFrameMkLst>
        </pc:graphicFrameChg>
      </pc:sldChg>
      <pc:sldChg chg="modSp">
        <pc:chgData name="Dalborg, Cecilia" userId="S::cecilia.dalborg_miun.se#ext#@imcfhkrems.onmicrosoft.com::8d1d843a-05de-4250-9056-cc783638e52e" providerId="AD" clId="Web-{37906B1C-3108-4378-8A6F-E64FAEDEAD8A}" dt="2024-02-05T14:15:25.166" v="122" actId="20577"/>
        <pc:sldMkLst>
          <pc:docMk/>
          <pc:sldMk cId="3283476265" sldId="493"/>
        </pc:sldMkLst>
        <pc:spChg chg="mod">
          <ac:chgData name="Dalborg, Cecilia" userId="S::cecilia.dalborg_miun.se#ext#@imcfhkrems.onmicrosoft.com::8d1d843a-05de-4250-9056-cc783638e52e" providerId="AD" clId="Web-{37906B1C-3108-4378-8A6F-E64FAEDEAD8A}" dt="2024-02-05T14:15:25.166" v="122" actId="20577"/>
          <ac:spMkLst>
            <pc:docMk/>
            <pc:sldMk cId="3283476265" sldId="493"/>
            <ac:spMk id="4" creationId="{981B44FD-848F-4C00-44B5-4B037E080A09}"/>
          </ac:spMkLst>
        </pc:spChg>
      </pc:sldChg>
    </pc:docChg>
  </pc:docChgLst>
  <pc:docChgLst>
    <pc:chgData name="yvonne.vonfriedrichs" userId="S::yvonne.vonfriedrichs_miun.se#ext#@imcfhkrems.onmicrosoft.com::1446dabb-076f-4b93-84a7-10efe9a3e9e5" providerId="AD" clId="Web-{5B08D75E-1F18-4921-8A92-B6E2D5707EDA}"/>
    <pc:docChg chg="modSld">
      <pc:chgData name="yvonne.vonfriedrichs" userId="S::yvonne.vonfriedrichs_miun.se#ext#@imcfhkrems.onmicrosoft.com::1446dabb-076f-4b93-84a7-10efe9a3e9e5" providerId="AD" clId="Web-{5B08D75E-1F18-4921-8A92-B6E2D5707EDA}" dt="2023-10-09T13:14:13.070" v="0" actId="20577"/>
      <pc:docMkLst>
        <pc:docMk/>
      </pc:docMkLst>
      <pc:sldChg chg="modSp">
        <pc:chgData name="yvonne.vonfriedrichs" userId="S::yvonne.vonfriedrichs_miun.se#ext#@imcfhkrems.onmicrosoft.com::1446dabb-076f-4b93-84a7-10efe9a3e9e5" providerId="AD" clId="Web-{5B08D75E-1F18-4921-8A92-B6E2D5707EDA}" dt="2023-10-09T13:14:13.070" v="0" actId="20577"/>
        <pc:sldMkLst>
          <pc:docMk/>
          <pc:sldMk cId="2518453865" sldId="490"/>
        </pc:sldMkLst>
        <pc:spChg chg="mod">
          <ac:chgData name="yvonne.vonfriedrichs" userId="S::yvonne.vonfriedrichs_miun.se#ext#@imcfhkrems.onmicrosoft.com::1446dabb-076f-4b93-84a7-10efe9a3e9e5" providerId="AD" clId="Web-{5B08D75E-1F18-4921-8A92-B6E2D5707EDA}" dt="2023-10-09T13:14:13.070" v="0" actId="20577"/>
          <ac:spMkLst>
            <pc:docMk/>
            <pc:sldMk cId="2518453865" sldId="490"/>
            <ac:spMk id="11" creationId="{FA7304FA-E397-A5FA-E111-D3633CF4F816}"/>
          </ac:spMkLst>
        </pc:spChg>
      </pc:sldChg>
    </pc:docChg>
  </pc:docChgLst>
  <pc:docChgLst>
    <pc:chgData name="Cornelia Amon" userId="5954e632-5942-4ce2-bb41-89c16c6cc23e" providerId="ADAL" clId="{64007199-A18B-4A1E-9F6B-011EABB23FFB}"/>
    <pc:docChg chg="undo custSel addSld delSld modSld">
      <pc:chgData name="Cornelia Amon" userId="5954e632-5942-4ce2-bb41-89c16c6cc23e" providerId="ADAL" clId="{64007199-A18B-4A1E-9F6B-011EABB23FFB}" dt="2024-02-29T10:33:04.037" v="12" actId="47"/>
      <pc:docMkLst>
        <pc:docMk/>
      </pc:docMkLst>
      <pc:sldChg chg="add del">
        <pc:chgData name="Cornelia Amon" userId="5954e632-5942-4ce2-bb41-89c16c6cc23e" providerId="ADAL" clId="{64007199-A18B-4A1E-9F6B-011EABB23FFB}" dt="2024-02-29T10:33:04.037" v="12" actId="47"/>
        <pc:sldMkLst>
          <pc:docMk/>
          <pc:sldMk cId="1226065500" sldId="435"/>
        </pc:sldMkLst>
      </pc:sldChg>
      <pc:sldChg chg="modSp del mod">
        <pc:chgData name="Cornelia Amon" userId="5954e632-5942-4ce2-bb41-89c16c6cc23e" providerId="ADAL" clId="{64007199-A18B-4A1E-9F6B-011EABB23FFB}" dt="2024-02-29T10:32:39.714" v="7" actId="47"/>
        <pc:sldMkLst>
          <pc:docMk/>
          <pc:sldMk cId="734062440" sldId="436"/>
        </pc:sldMkLst>
        <pc:spChg chg="mod">
          <ac:chgData name="Cornelia Amon" userId="5954e632-5942-4ce2-bb41-89c16c6cc23e" providerId="ADAL" clId="{64007199-A18B-4A1E-9F6B-011EABB23FFB}" dt="2024-02-29T10:30:57.999" v="3" actId="207"/>
          <ac:spMkLst>
            <pc:docMk/>
            <pc:sldMk cId="734062440" sldId="436"/>
            <ac:spMk id="7" creationId="{00CDD3BB-C29C-4B7E-81A2-57C69573BE2D}"/>
          </ac:spMkLst>
        </pc:spChg>
      </pc:sldChg>
      <pc:sldChg chg="del">
        <pc:chgData name="Cornelia Amon" userId="5954e632-5942-4ce2-bb41-89c16c6cc23e" providerId="ADAL" clId="{64007199-A18B-4A1E-9F6B-011EABB23FFB}" dt="2024-02-29T10:32:43.622" v="8" actId="47"/>
        <pc:sldMkLst>
          <pc:docMk/>
          <pc:sldMk cId="3907431392" sldId="444"/>
        </pc:sldMkLst>
      </pc:sldChg>
      <pc:sldChg chg="del">
        <pc:chgData name="Cornelia Amon" userId="5954e632-5942-4ce2-bb41-89c16c6cc23e" providerId="ADAL" clId="{64007199-A18B-4A1E-9F6B-011EABB23FFB}" dt="2024-02-29T10:32:51.340" v="9" actId="47"/>
        <pc:sldMkLst>
          <pc:docMk/>
          <pc:sldMk cId="3410444135" sldId="451"/>
        </pc:sldMkLst>
      </pc:sldChg>
      <pc:sldChg chg="add del">
        <pc:chgData name="Cornelia Amon" userId="5954e632-5942-4ce2-bb41-89c16c6cc23e" providerId="ADAL" clId="{64007199-A18B-4A1E-9F6B-011EABB23FFB}" dt="2024-02-29T10:33:02.217" v="11" actId="47"/>
        <pc:sldMkLst>
          <pc:docMk/>
          <pc:sldMk cId="2912049981" sldId="453"/>
        </pc:sldMkLst>
      </pc:sldChg>
      <pc:sldChg chg="del">
        <pc:chgData name="Cornelia Amon" userId="5954e632-5942-4ce2-bb41-89c16c6cc23e" providerId="ADAL" clId="{64007199-A18B-4A1E-9F6B-011EABB23FFB}" dt="2024-02-29T10:32:19.631" v="6" actId="47"/>
        <pc:sldMkLst>
          <pc:docMk/>
          <pc:sldMk cId="669870402" sldId="491"/>
        </pc:sldMkLst>
      </pc:sldChg>
      <pc:sldChg chg="add">
        <pc:chgData name="Cornelia Amon" userId="5954e632-5942-4ce2-bb41-89c16c6cc23e" providerId="ADAL" clId="{64007199-A18B-4A1E-9F6B-011EABB23FFB}" dt="2024-02-29T10:32:15.570" v="5"/>
        <pc:sldMkLst>
          <pc:docMk/>
          <pc:sldMk cId="1031843999" sldId="492"/>
        </pc:sldMkLst>
      </pc:sldChg>
      <pc:sldChg chg="add">
        <pc:chgData name="Cornelia Amon" userId="5954e632-5942-4ce2-bb41-89c16c6cc23e" providerId="ADAL" clId="{64007199-A18B-4A1E-9F6B-011EABB23FFB}" dt="2024-02-29T10:31:41.438" v="4"/>
        <pc:sldMkLst>
          <pc:docMk/>
          <pc:sldMk cId="2094950677" sldId="495"/>
        </pc:sldMkLst>
      </pc:sldChg>
      <pc:sldChg chg="add">
        <pc:chgData name="Cornelia Amon" userId="5954e632-5942-4ce2-bb41-89c16c6cc23e" providerId="ADAL" clId="{64007199-A18B-4A1E-9F6B-011EABB23FFB}" dt="2024-02-29T10:32:15.570" v="5"/>
        <pc:sldMkLst>
          <pc:docMk/>
          <pc:sldMk cId="3124818961" sldId="496"/>
        </pc:sldMkLst>
      </pc:sldChg>
      <pc:sldChg chg="add">
        <pc:chgData name="Cornelia Amon" userId="5954e632-5942-4ce2-bb41-89c16c6cc23e" providerId="ADAL" clId="{64007199-A18B-4A1E-9F6B-011EABB23FFB}" dt="2024-02-29T10:32:15.570" v="5"/>
        <pc:sldMkLst>
          <pc:docMk/>
          <pc:sldMk cId="4060296174" sldId="497"/>
        </pc:sldMkLst>
      </pc:sldChg>
      <pc:sldChg chg="add">
        <pc:chgData name="Cornelia Amon" userId="5954e632-5942-4ce2-bb41-89c16c6cc23e" providerId="ADAL" clId="{64007199-A18B-4A1E-9F6B-011EABB23FFB}" dt="2024-02-29T10:32:15.570" v="5"/>
        <pc:sldMkLst>
          <pc:docMk/>
          <pc:sldMk cId="98066102" sldId="498"/>
        </pc:sldMkLst>
      </pc:sldChg>
      <pc:sldChg chg="add">
        <pc:chgData name="Cornelia Amon" userId="5954e632-5942-4ce2-bb41-89c16c6cc23e" providerId="ADAL" clId="{64007199-A18B-4A1E-9F6B-011EABB23FFB}" dt="2024-02-29T10:32:15.570" v="5"/>
        <pc:sldMkLst>
          <pc:docMk/>
          <pc:sldMk cId="3854353026" sldId="499"/>
        </pc:sldMkLst>
      </pc:sld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4" Type="http://schemas.openxmlformats.org/officeDocument/2006/relationships/image" Target="../media/image9.png"/></Relationships>
</file>

<file path=ppt/diagrams/_rels/drawing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4"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7A263D-2AE2-42AA-BA26-98BA34BA0232}"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de-AT"/>
        </a:p>
      </dgm:t>
    </dgm:pt>
    <dgm:pt modelId="{6D67C29C-CFA1-4EA6-BFED-FF9FBB4D2DDB}">
      <dgm:prSet custT="1"/>
      <dgm:spPr/>
      <dgm:t>
        <a:bodyPr/>
        <a:lstStyle/>
        <a:p>
          <a:r>
            <a:rPr lang="de-AT" sz="1600" b="1" i="0" u="none" dirty="0"/>
            <a:t>1755</a:t>
          </a:r>
          <a:endParaRPr lang="de-AT" sz="1600" dirty="0"/>
        </a:p>
      </dgm:t>
    </dgm:pt>
    <dgm:pt modelId="{34C52481-3662-4427-91D0-CD5FA17FBCB0}" type="parTrans" cxnId="{B89E1807-20D6-4646-9630-4C3035B5680F}">
      <dgm:prSet/>
      <dgm:spPr/>
      <dgm:t>
        <a:bodyPr/>
        <a:lstStyle/>
        <a:p>
          <a:endParaRPr lang="de-AT" sz="2000"/>
        </a:p>
      </dgm:t>
    </dgm:pt>
    <dgm:pt modelId="{8C3BC30A-5F8E-4B92-A15B-B68FEEB00FB9}" type="sibTrans" cxnId="{B89E1807-20D6-4646-9630-4C3035B5680F}">
      <dgm:prSet/>
      <dgm:spPr/>
      <dgm:t>
        <a:bodyPr/>
        <a:lstStyle/>
        <a:p>
          <a:endParaRPr lang="de-AT" sz="2000"/>
        </a:p>
      </dgm:t>
    </dgm:pt>
    <dgm:pt modelId="{77D1098B-4BCD-4644-A421-930C1A3AC230}">
      <dgm:prSet custT="1"/>
      <dgm:spPr/>
      <dgm:t>
        <a:bodyPr/>
        <a:lstStyle/>
        <a:p>
          <a:pPr>
            <a:buNone/>
          </a:pPr>
          <a:r>
            <a:rPr lang="de-AT" sz="1600" b="1" i="0" u="none" dirty="0" err="1"/>
            <a:t>Cantillon</a:t>
          </a:r>
          <a:br>
            <a:rPr lang="de-AT" sz="1600" b="1" i="0" u="none" dirty="0"/>
          </a:br>
          <a:r>
            <a:rPr lang="en-GB" sz="1600" b="0" i="0" u="none" dirty="0"/>
            <a:t>Introduced the concept of entrepreneur from ‘</a:t>
          </a:r>
          <a:r>
            <a:rPr lang="en-GB" sz="1600" b="0" i="0" u="none" dirty="0" err="1"/>
            <a:t>entreprendre</a:t>
          </a:r>
          <a:r>
            <a:rPr lang="en-GB" sz="1600" b="0" i="0" u="none" dirty="0"/>
            <a:t>’ (ability to take change)</a:t>
          </a:r>
          <a:endParaRPr lang="de-AT" sz="1600" b="0" i="0" u="none" dirty="0"/>
        </a:p>
      </dgm:t>
    </dgm:pt>
    <dgm:pt modelId="{593CC433-35AC-4A3F-A325-800EEA5A4181}" type="parTrans" cxnId="{92729BD7-5EA0-4FB2-B135-9EDEC3D3CAF6}">
      <dgm:prSet/>
      <dgm:spPr/>
      <dgm:t>
        <a:bodyPr/>
        <a:lstStyle/>
        <a:p>
          <a:endParaRPr lang="de-AT" sz="2000"/>
        </a:p>
      </dgm:t>
    </dgm:pt>
    <dgm:pt modelId="{03203705-B3F4-4492-94BE-9047358D8708}" type="sibTrans" cxnId="{92729BD7-5EA0-4FB2-B135-9EDEC3D3CAF6}">
      <dgm:prSet/>
      <dgm:spPr/>
      <dgm:t>
        <a:bodyPr/>
        <a:lstStyle/>
        <a:p>
          <a:endParaRPr lang="de-AT" sz="2000"/>
        </a:p>
      </dgm:t>
    </dgm:pt>
    <dgm:pt modelId="{624DAFE5-7A0A-4D66-96BE-BB7F5D404D5E}">
      <dgm:prSet custT="1"/>
      <dgm:spPr/>
      <dgm:t>
        <a:bodyPr/>
        <a:lstStyle/>
        <a:p>
          <a:r>
            <a:rPr lang="de-AT" sz="1600" b="1" i="0" u="none"/>
            <a:t>1803, 1817</a:t>
          </a:r>
          <a:endParaRPr lang="de-AT" sz="1600" b="0" i="0" u="none"/>
        </a:p>
      </dgm:t>
    </dgm:pt>
    <dgm:pt modelId="{A30D7861-2B6E-4DD2-BEB4-D4017388ADA0}" type="parTrans" cxnId="{5CB0AA17-E0BA-41FA-A9E9-22241DE0ED01}">
      <dgm:prSet/>
      <dgm:spPr/>
      <dgm:t>
        <a:bodyPr/>
        <a:lstStyle/>
        <a:p>
          <a:endParaRPr lang="de-AT" sz="2000"/>
        </a:p>
      </dgm:t>
    </dgm:pt>
    <dgm:pt modelId="{CDE4693B-5245-4A0C-BC0B-AFFE42BD1FA5}" type="sibTrans" cxnId="{5CB0AA17-E0BA-41FA-A9E9-22241DE0ED01}">
      <dgm:prSet/>
      <dgm:spPr/>
      <dgm:t>
        <a:bodyPr/>
        <a:lstStyle/>
        <a:p>
          <a:endParaRPr lang="de-AT" sz="2000"/>
        </a:p>
      </dgm:t>
    </dgm:pt>
    <dgm:pt modelId="{E1F06D0D-7E73-4902-B08E-CB85B9F70329}">
      <dgm:prSet custT="1"/>
      <dgm:spPr/>
      <dgm:t>
        <a:bodyPr/>
        <a:lstStyle/>
        <a:p>
          <a:pPr>
            <a:buNone/>
          </a:pPr>
          <a:r>
            <a:rPr lang="de-AT" sz="1600" b="1" i="0" u="none" dirty="0"/>
            <a:t>Say</a:t>
          </a:r>
          <a:br>
            <a:rPr lang="de-AT" sz="1600" b="1" i="0" u="none" dirty="0"/>
          </a:br>
          <a:r>
            <a:rPr lang="en-GB" sz="1600" b="0" i="0" u="none" dirty="0"/>
            <a:t>Emphasised the ability of the entrepreneur to ‘marshal’ resources in order to respond to unfilled opportunities.</a:t>
          </a:r>
          <a:endParaRPr lang="de-AT" sz="1600" b="0" i="0" u="none" dirty="0"/>
        </a:p>
      </dgm:t>
    </dgm:pt>
    <dgm:pt modelId="{00A526F2-EA0A-4A1F-8FBC-4A875C679F95}" type="parTrans" cxnId="{949D1A36-BA8E-4320-BCAD-06DEE5F3D6D4}">
      <dgm:prSet/>
      <dgm:spPr/>
      <dgm:t>
        <a:bodyPr/>
        <a:lstStyle/>
        <a:p>
          <a:endParaRPr lang="de-AT" sz="2000"/>
        </a:p>
      </dgm:t>
    </dgm:pt>
    <dgm:pt modelId="{B551C8C7-7266-4E4B-981E-69E20EB23273}" type="sibTrans" cxnId="{949D1A36-BA8E-4320-BCAD-06DEE5F3D6D4}">
      <dgm:prSet/>
      <dgm:spPr/>
      <dgm:t>
        <a:bodyPr/>
        <a:lstStyle/>
        <a:p>
          <a:endParaRPr lang="de-AT" sz="2000"/>
        </a:p>
      </dgm:t>
    </dgm:pt>
    <dgm:pt modelId="{25A9BCE7-D4FD-4ED0-80F3-1B1955EEBFED}">
      <dgm:prSet custT="1"/>
      <dgm:spPr/>
      <dgm:t>
        <a:bodyPr/>
        <a:lstStyle/>
        <a:p>
          <a:r>
            <a:rPr lang="de-AT" sz="1600" b="1" i="0" u="none" dirty="0"/>
            <a:t>1871/1981</a:t>
          </a:r>
          <a:endParaRPr lang="de-AT" sz="1600" b="0" i="0" u="none" dirty="0"/>
        </a:p>
      </dgm:t>
    </dgm:pt>
    <dgm:pt modelId="{FC09EC53-D34A-4A78-8613-9EA1CD60E084}" type="parTrans" cxnId="{7C63AEA4-93AF-46AC-BA83-D74D6D364E1C}">
      <dgm:prSet/>
      <dgm:spPr/>
      <dgm:t>
        <a:bodyPr/>
        <a:lstStyle/>
        <a:p>
          <a:endParaRPr lang="de-AT" sz="2000"/>
        </a:p>
      </dgm:t>
    </dgm:pt>
    <dgm:pt modelId="{E8BDE70F-235A-4325-B11F-B68303CBE045}" type="sibTrans" cxnId="{7C63AEA4-93AF-46AC-BA83-D74D6D364E1C}">
      <dgm:prSet/>
      <dgm:spPr/>
      <dgm:t>
        <a:bodyPr/>
        <a:lstStyle/>
        <a:p>
          <a:endParaRPr lang="de-AT" sz="2000"/>
        </a:p>
      </dgm:t>
    </dgm:pt>
    <dgm:pt modelId="{59313E52-EB57-48AA-809F-529082B055D9}">
      <dgm:prSet custT="1"/>
      <dgm:spPr/>
      <dgm:t>
        <a:bodyPr/>
        <a:lstStyle/>
        <a:p>
          <a:pPr>
            <a:buNone/>
          </a:pPr>
          <a:r>
            <a:rPr lang="de-AT" sz="1600" b="1" i="0" u="none" dirty="0"/>
            <a:t>Menger</a:t>
          </a:r>
          <a:br>
            <a:rPr lang="de-AT" sz="1600" b="1" i="0" u="none" dirty="0"/>
          </a:br>
          <a:r>
            <a:rPr lang="en-GB" sz="1600" b="0" i="0" u="none" dirty="0"/>
            <a:t>Noted the ability of entrepreneurs to distinguish between ‘economic goods’ – those with a market or exchange value – and all others. </a:t>
          </a:r>
          <a:endParaRPr lang="de-AT" sz="1600" b="0" i="0" u="none" dirty="0"/>
        </a:p>
      </dgm:t>
    </dgm:pt>
    <dgm:pt modelId="{AD82CFEE-C094-4ABF-9F2A-ECF08803448D}" type="parTrans" cxnId="{3A87DAE8-DAF6-41B9-9170-FA26F899115B}">
      <dgm:prSet/>
      <dgm:spPr/>
      <dgm:t>
        <a:bodyPr/>
        <a:lstStyle/>
        <a:p>
          <a:endParaRPr lang="de-AT" sz="2000"/>
        </a:p>
      </dgm:t>
    </dgm:pt>
    <dgm:pt modelId="{67AD6E82-756F-4B32-8B1E-5A86306F4611}" type="sibTrans" cxnId="{3A87DAE8-DAF6-41B9-9170-FA26F899115B}">
      <dgm:prSet/>
      <dgm:spPr/>
      <dgm:t>
        <a:bodyPr/>
        <a:lstStyle/>
        <a:p>
          <a:endParaRPr lang="de-AT" sz="2000"/>
        </a:p>
      </dgm:t>
    </dgm:pt>
    <dgm:pt modelId="{BF0A1A5D-6960-4C0A-B95D-2A28D1F23FF7}">
      <dgm:prSet custT="1"/>
      <dgm:spPr/>
      <dgm:t>
        <a:bodyPr/>
        <a:lstStyle/>
        <a:p>
          <a:r>
            <a:rPr lang="de-AT" sz="1600" b="1" i="0" u="none"/>
            <a:t>1893</a:t>
          </a:r>
          <a:endParaRPr lang="de-AT" sz="1600" b="0" i="0" u="none"/>
        </a:p>
      </dgm:t>
    </dgm:pt>
    <dgm:pt modelId="{536A8D36-DCF2-4382-8619-3F192A17A2AA}" type="parTrans" cxnId="{80116FCD-0F42-4D92-87F9-109A116164A1}">
      <dgm:prSet/>
      <dgm:spPr/>
      <dgm:t>
        <a:bodyPr/>
        <a:lstStyle/>
        <a:p>
          <a:endParaRPr lang="de-AT" sz="2000"/>
        </a:p>
      </dgm:t>
    </dgm:pt>
    <dgm:pt modelId="{49DFF18B-E0F0-4CAE-B343-540573BE1A37}" type="sibTrans" cxnId="{80116FCD-0F42-4D92-87F9-109A116164A1}">
      <dgm:prSet/>
      <dgm:spPr/>
      <dgm:t>
        <a:bodyPr/>
        <a:lstStyle/>
        <a:p>
          <a:endParaRPr lang="de-AT" sz="2000"/>
        </a:p>
      </dgm:t>
    </dgm:pt>
    <dgm:pt modelId="{B7010723-A1E2-4839-8434-BDEBF6F039F1}">
      <dgm:prSet custT="1"/>
      <dgm:spPr/>
      <dgm:t>
        <a:bodyPr/>
        <a:lstStyle/>
        <a:p>
          <a:pPr>
            <a:buNone/>
          </a:pPr>
          <a:r>
            <a:rPr lang="de-AT" sz="1600" b="1" i="0" u="none" dirty="0"/>
            <a:t>Ely and Hess</a:t>
          </a:r>
          <a:br>
            <a:rPr lang="de-AT" sz="1600" b="1" i="0" u="none" dirty="0"/>
          </a:br>
          <a:r>
            <a:rPr lang="en-GB" sz="1600" b="0" i="0" u="none" dirty="0"/>
            <a:t>Attributed to entrepreneurs the ability to take integrated action in the enterprise as a whole, combining roles in capital, labour, enterprise and entrepreneur. </a:t>
          </a:r>
          <a:endParaRPr lang="de-AT" sz="1600" b="0" i="0" u="none" dirty="0"/>
        </a:p>
      </dgm:t>
    </dgm:pt>
    <dgm:pt modelId="{02ACCEAB-F2ED-4111-8113-07339265D7DA}" type="parTrans" cxnId="{5BF6C5DE-C7B5-432C-8628-209279D10AA9}">
      <dgm:prSet/>
      <dgm:spPr/>
      <dgm:t>
        <a:bodyPr/>
        <a:lstStyle/>
        <a:p>
          <a:endParaRPr lang="de-AT" sz="2000"/>
        </a:p>
      </dgm:t>
    </dgm:pt>
    <dgm:pt modelId="{0851ED4B-FD3B-4D1F-A603-9B547BCF6E33}" type="sibTrans" cxnId="{5BF6C5DE-C7B5-432C-8628-209279D10AA9}">
      <dgm:prSet/>
      <dgm:spPr/>
      <dgm:t>
        <a:bodyPr/>
        <a:lstStyle/>
        <a:p>
          <a:endParaRPr lang="de-AT" sz="2000"/>
        </a:p>
      </dgm:t>
    </dgm:pt>
    <dgm:pt modelId="{128DE616-68B4-41FA-B914-2F60E03F14A6}">
      <dgm:prSet custT="1"/>
      <dgm:spPr/>
      <dgm:t>
        <a:bodyPr/>
        <a:lstStyle/>
        <a:p>
          <a:r>
            <a:rPr lang="de-AT" sz="1600" b="1" i="0" u="none"/>
            <a:t>1911, 1928, 1942</a:t>
          </a:r>
          <a:endParaRPr lang="de-AT" sz="1600" b="0" i="0" u="none"/>
        </a:p>
      </dgm:t>
    </dgm:pt>
    <dgm:pt modelId="{032D7EEF-B384-4A9F-A3E8-9457FDD926C8}" type="parTrans" cxnId="{AA60E58C-771A-47A8-8CFA-2485AEE2F518}">
      <dgm:prSet/>
      <dgm:spPr/>
      <dgm:t>
        <a:bodyPr/>
        <a:lstStyle/>
        <a:p>
          <a:endParaRPr lang="de-AT" sz="2000"/>
        </a:p>
      </dgm:t>
    </dgm:pt>
    <dgm:pt modelId="{31D5F074-1C7F-4BC0-A91C-FCB09A226824}" type="sibTrans" cxnId="{AA60E58C-771A-47A8-8CFA-2485AEE2F518}">
      <dgm:prSet/>
      <dgm:spPr/>
      <dgm:t>
        <a:bodyPr/>
        <a:lstStyle/>
        <a:p>
          <a:endParaRPr lang="de-AT" sz="2000"/>
        </a:p>
      </dgm:t>
    </dgm:pt>
    <dgm:pt modelId="{401D6F2B-EF55-46AC-92AE-D21DB77C1B2B}">
      <dgm:prSet custT="1"/>
      <dgm:spPr/>
      <dgm:t>
        <a:bodyPr/>
        <a:lstStyle/>
        <a:p>
          <a:pPr>
            <a:buNone/>
          </a:pPr>
          <a:r>
            <a:rPr lang="de-AT" sz="1600" b="1" i="0" u="none" dirty="0"/>
            <a:t>Schumpeter</a:t>
          </a:r>
          <a:br>
            <a:rPr lang="de-AT" sz="1600" b="1" i="0" u="none" dirty="0"/>
          </a:br>
          <a:r>
            <a:rPr lang="en-GB" sz="1600" b="0" i="0" u="none" dirty="0"/>
            <a:t>Envisioned that entrepreneurs proactively ’created’ opportunity using ‘innovative combinations’ which often included ‘creative destruction’ of passive or lethargic economic markets.</a:t>
          </a:r>
          <a:endParaRPr lang="de-AT" sz="1600" b="0" i="0" u="none" dirty="0"/>
        </a:p>
      </dgm:t>
    </dgm:pt>
    <dgm:pt modelId="{143A7ED6-E0D1-435F-89F3-F8762A77AE0C}" type="parTrans" cxnId="{E7E48E4B-B0F1-4857-9C21-BC3FE7B8B3E7}">
      <dgm:prSet/>
      <dgm:spPr/>
      <dgm:t>
        <a:bodyPr/>
        <a:lstStyle/>
        <a:p>
          <a:endParaRPr lang="de-AT" sz="2000"/>
        </a:p>
      </dgm:t>
    </dgm:pt>
    <dgm:pt modelId="{5C10B047-3380-4A77-8581-C677792C5735}" type="sibTrans" cxnId="{E7E48E4B-B0F1-4857-9C21-BC3FE7B8B3E7}">
      <dgm:prSet/>
      <dgm:spPr/>
      <dgm:t>
        <a:bodyPr/>
        <a:lstStyle/>
        <a:p>
          <a:endParaRPr lang="de-AT" sz="2000"/>
        </a:p>
      </dgm:t>
    </dgm:pt>
    <dgm:pt modelId="{C1A922CE-3FE4-45DD-B71A-A6D7BE985F13}" type="pres">
      <dgm:prSet presAssocID="{727A263D-2AE2-42AA-BA26-98BA34BA0232}" presName="Name0" presStyleCnt="0">
        <dgm:presLayoutVars>
          <dgm:dir/>
          <dgm:animLvl val="lvl"/>
          <dgm:resizeHandles val="exact"/>
        </dgm:presLayoutVars>
      </dgm:prSet>
      <dgm:spPr/>
    </dgm:pt>
    <dgm:pt modelId="{E64D4671-595D-4AD2-A4DD-755CFCAE4051}" type="pres">
      <dgm:prSet presAssocID="{6D67C29C-CFA1-4EA6-BFED-FF9FBB4D2DDB}" presName="composite" presStyleCnt="0"/>
      <dgm:spPr/>
    </dgm:pt>
    <dgm:pt modelId="{1FEDBB13-C877-4F9E-93E1-C1A87B91E410}" type="pres">
      <dgm:prSet presAssocID="{6D67C29C-CFA1-4EA6-BFED-FF9FBB4D2DDB}" presName="parTx" presStyleLbl="node1" presStyleIdx="0" presStyleCnt="5">
        <dgm:presLayoutVars>
          <dgm:chMax val="0"/>
          <dgm:chPref val="0"/>
          <dgm:bulletEnabled val="1"/>
        </dgm:presLayoutVars>
      </dgm:prSet>
      <dgm:spPr/>
    </dgm:pt>
    <dgm:pt modelId="{BFED587E-82B9-487D-B1B9-23A8B4AB5C84}" type="pres">
      <dgm:prSet presAssocID="{6D67C29C-CFA1-4EA6-BFED-FF9FBB4D2DDB}" presName="desTx" presStyleLbl="revTx" presStyleIdx="0" presStyleCnt="5" custScaleY="101386" custLinFactNeighborX="-146" custLinFactNeighborY="4735">
        <dgm:presLayoutVars>
          <dgm:bulletEnabled val="1"/>
        </dgm:presLayoutVars>
      </dgm:prSet>
      <dgm:spPr/>
    </dgm:pt>
    <dgm:pt modelId="{3F2E2E18-DB24-4BB4-BAD2-ED9FA98FA86E}" type="pres">
      <dgm:prSet presAssocID="{8C3BC30A-5F8E-4B92-A15B-B68FEEB00FB9}" presName="space" presStyleCnt="0"/>
      <dgm:spPr/>
    </dgm:pt>
    <dgm:pt modelId="{AFC9C1BC-2486-4075-BBE2-6DE7129AD84B}" type="pres">
      <dgm:prSet presAssocID="{624DAFE5-7A0A-4D66-96BE-BB7F5D404D5E}" presName="composite" presStyleCnt="0"/>
      <dgm:spPr/>
    </dgm:pt>
    <dgm:pt modelId="{6A4CF239-A318-4CD6-9B22-214FD9A51987}" type="pres">
      <dgm:prSet presAssocID="{624DAFE5-7A0A-4D66-96BE-BB7F5D404D5E}" presName="parTx" presStyleLbl="node1" presStyleIdx="1" presStyleCnt="5">
        <dgm:presLayoutVars>
          <dgm:chMax val="0"/>
          <dgm:chPref val="0"/>
          <dgm:bulletEnabled val="1"/>
        </dgm:presLayoutVars>
      </dgm:prSet>
      <dgm:spPr/>
    </dgm:pt>
    <dgm:pt modelId="{CCECD480-225D-4744-9C37-A031B4D7CAE6}" type="pres">
      <dgm:prSet presAssocID="{624DAFE5-7A0A-4D66-96BE-BB7F5D404D5E}" presName="desTx" presStyleLbl="revTx" presStyleIdx="1" presStyleCnt="5" custScaleY="107698" custLinFactNeighborX="-146" custLinFactNeighborY="4735">
        <dgm:presLayoutVars>
          <dgm:bulletEnabled val="1"/>
        </dgm:presLayoutVars>
      </dgm:prSet>
      <dgm:spPr/>
    </dgm:pt>
    <dgm:pt modelId="{9AB267D2-9D75-43C7-A68C-7F8B63888AD9}" type="pres">
      <dgm:prSet presAssocID="{CDE4693B-5245-4A0C-BC0B-AFFE42BD1FA5}" presName="space" presStyleCnt="0"/>
      <dgm:spPr/>
    </dgm:pt>
    <dgm:pt modelId="{8C031821-6742-4A00-838F-EDC3F81BD862}" type="pres">
      <dgm:prSet presAssocID="{25A9BCE7-D4FD-4ED0-80F3-1B1955EEBFED}" presName="composite" presStyleCnt="0"/>
      <dgm:spPr/>
    </dgm:pt>
    <dgm:pt modelId="{2F14BE7B-5F9C-4F5D-B8BC-30E711F6AD3E}" type="pres">
      <dgm:prSet presAssocID="{25A9BCE7-D4FD-4ED0-80F3-1B1955EEBFED}" presName="parTx" presStyleLbl="node1" presStyleIdx="2" presStyleCnt="5">
        <dgm:presLayoutVars>
          <dgm:chMax val="0"/>
          <dgm:chPref val="0"/>
          <dgm:bulletEnabled val="1"/>
        </dgm:presLayoutVars>
      </dgm:prSet>
      <dgm:spPr/>
    </dgm:pt>
    <dgm:pt modelId="{CE036E9F-B33B-4A00-A646-B525BBC9BDD5}" type="pres">
      <dgm:prSet presAssocID="{25A9BCE7-D4FD-4ED0-80F3-1B1955EEBFED}" presName="desTx" presStyleLbl="revTx" presStyleIdx="2" presStyleCnt="5" custScaleY="107698" custLinFactNeighborX="-146" custLinFactNeighborY="4735">
        <dgm:presLayoutVars>
          <dgm:bulletEnabled val="1"/>
        </dgm:presLayoutVars>
      </dgm:prSet>
      <dgm:spPr/>
    </dgm:pt>
    <dgm:pt modelId="{A303F0F1-2453-455C-A5A6-AE51D8D60993}" type="pres">
      <dgm:prSet presAssocID="{E8BDE70F-235A-4325-B11F-B68303CBE045}" presName="space" presStyleCnt="0"/>
      <dgm:spPr/>
    </dgm:pt>
    <dgm:pt modelId="{E521011D-EBC9-48AE-A9B6-EF5410D61040}" type="pres">
      <dgm:prSet presAssocID="{BF0A1A5D-6960-4C0A-B95D-2A28D1F23FF7}" presName="composite" presStyleCnt="0"/>
      <dgm:spPr/>
    </dgm:pt>
    <dgm:pt modelId="{0F3B7E14-4C16-4908-9BE9-8149A5FCBB13}" type="pres">
      <dgm:prSet presAssocID="{BF0A1A5D-6960-4C0A-B95D-2A28D1F23FF7}" presName="parTx" presStyleLbl="node1" presStyleIdx="3" presStyleCnt="5">
        <dgm:presLayoutVars>
          <dgm:chMax val="0"/>
          <dgm:chPref val="0"/>
          <dgm:bulletEnabled val="1"/>
        </dgm:presLayoutVars>
      </dgm:prSet>
      <dgm:spPr/>
    </dgm:pt>
    <dgm:pt modelId="{F4089A3A-D578-44B2-8460-1CCA7FD006BA}" type="pres">
      <dgm:prSet presAssocID="{BF0A1A5D-6960-4C0A-B95D-2A28D1F23FF7}" presName="desTx" presStyleLbl="revTx" presStyleIdx="3" presStyleCnt="5" custScaleY="107698" custLinFactNeighborX="-146" custLinFactNeighborY="4735">
        <dgm:presLayoutVars>
          <dgm:bulletEnabled val="1"/>
        </dgm:presLayoutVars>
      </dgm:prSet>
      <dgm:spPr/>
    </dgm:pt>
    <dgm:pt modelId="{D1EA52CE-974A-473F-A4C7-3C72C4284DD9}" type="pres">
      <dgm:prSet presAssocID="{49DFF18B-E0F0-4CAE-B343-540573BE1A37}" presName="space" presStyleCnt="0"/>
      <dgm:spPr/>
    </dgm:pt>
    <dgm:pt modelId="{7AE800D3-C439-4788-920E-5A51EB219B48}" type="pres">
      <dgm:prSet presAssocID="{128DE616-68B4-41FA-B914-2F60E03F14A6}" presName="composite" presStyleCnt="0"/>
      <dgm:spPr/>
    </dgm:pt>
    <dgm:pt modelId="{6EFA6904-C48A-484D-BED7-63C78AE27929}" type="pres">
      <dgm:prSet presAssocID="{128DE616-68B4-41FA-B914-2F60E03F14A6}" presName="parTx" presStyleLbl="node1" presStyleIdx="4" presStyleCnt="5">
        <dgm:presLayoutVars>
          <dgm:chMax val="0"/>
          <dgm:chPref val="0"/>
          <dgm:bulletEnabled val="1"/>
        </dgm:presLayoutVars>
      </dgm:prSet>
      <dgm:spPr/>
    </dgm:pt>
    <dgm:pt modelId="{47EA4DF7-99F3-4E36-8776-86B3A8FA07EF}" type="pres">
      <dgm:prSet presAssocID="{128DE616-68B4-41FA-B914-2F60E03F14A6}" presName="desTx" presStyleLbl="revTx" presStyleIdx="4" presStyleCnt="5" custScaleY="107698" custLinFactNeighborX="-146" custLinFactNeighborY="4735">
        <dgm:presLayoutVars>
          <dgm:bulletEnabled val="1"/>
        </dgm:presLayoutVars>
      </dgm:prSet>
      <dgm:spPr/>
    </dgm:pt>
  </dgm:ptLst>
  <dgm:cxnLst>
    <dgm:cxn modelId="{B89E1807-20D6-4646-9630-4C3035B5680F}" srcId="{727A263D-2AE2-42AA-BA26-98BA34BA0232}" destId="{6D67C29C-CFA1-4EA6-BFED-FF9FBB4D2DDB}" srcOrd="0" destOrd="0" parTransId="{34C52481-3662-4427-91D0-CD5FA17FBCB0}" sibTransId="{8C3BC30A-5F8E-4B92-A15B-B68FEEB00FB9}"/>
    <dgm:cxn modelId="{5CB0AA17-E0BA-41FA-A9E9-22241DE0ED01}" srcId="{727A263D-2AE2-42AA-BA26-98BA34BA0232}" destId="{624DAFE5-7A0A-4D66-96BE-BB7F5D404D5E}" srcOrd="1" destOrd="0" parTransId="{A30D7861-2B6E-4DD2-BEB4-D4017388ADA0}" sibTransId="{CDE4693B-5245-4A0C-BC0B-AFFE42BD1FA5}"/>
    <dgm:cxn modelId="{243C8018-3A67-4194-9F94-964365E6CB56}" type="presOf" srcId="{401D6F2B-EF55-46AC-92AE-D21DB77C1B2B}" destId="{47EA4DF7-99F3-4E36-8776-86B3A8FA07EF}" srcOrd="0" destOrd="0" presId="urn:microsoft.com/office/officeart/2005/8/layout/chevron1"/>
    <dgm:cxn modelId="{70E2CE35-DF37-41E1-8663-99F81318BC9D}" type="presOf" srcId="{59313E52-EB57-48AA-809F-529082B055D9}" destId="{CE036E9F-B33B-4A00-A646-B525BBC9BDD5}" srcOrd="0" destOrd="0" presId="urn:microsoft.com/office/officeart/2005/8/layout/chevron1"/>
    <dgm:cxn modelId="{949D1A36-BA8E-4320-BCAD-06DEE5F3D6D4}" srcId="{624DAFE5-7A0A-4D66-96BE-BB7F5D404D5E}" destId="{E1F06D0D-7E73-4902-B08E-CB85B9F70329}" srcOrd="0" destOrd="0" parTransId="{00A526F2-EA0A-4A1F-8FBC-4A875C679F95}" sibTransId="{B551C8C7-7266-4E4B-981E-69E20EB23273}"/>
    <dgm:cxn modelId="{FA38E664-26BE-4E80-BEB3-4093534D7609}" type="presOf" srcId="{727A263D-2AE2-42AA-BA26-98BA34BA0232}" destId="{C1A922CE-3FE4-45DD-B71A-A6D7BE985F13}" srcOrd="0" destOrd="0" presId="urn:microsoft.com/office/officeart/2005/8/layout/chevron1"/>
    <dgm:cxn modelId="{F4C48D6B-EA04-4940-8655-AA1DBD5F176E}" type="presOf" srcId="{B7010723-A1E2-4839-8434-BDEBF6F039F1}" destId="{F4089A3A-D578-44B2-8460-1CCA7FD006BA}" srcOrd="0" destOrd="0" presId="urn:microsoft.com/office/officeart/2005/8/layout/chevron1"/>
    <dgm:cxn modelId="{E7E48E4B-B0F1-4857-9C21-BC3FE7B8B3E7}" srcId="{128DE616-68B4-41FA-B914-2F60E03F14A6}" destId="{401D6F2B-EF55-46AC-92AE-D21DB77C1B2B}" srcOrd="0" destOrd="0" parTransId="{143A7ED6-E0D1-435F-89F3-F8762A77AE0C}" sibTransId="{5C10B047-3380-4A77-8581-C677792C5735}"/>
    <dgm:cxn modelId="{DFDF624C-042D-4FF5-A4B3-25EF5A9BA087}" type="presOf" srcId="{77D1098B-4BCD-4644-A421-930C1A3AC230}" destId="{BFED587E-82B9-487D-B1B9-23A8B4AB5C84}" srcOrd="0" destOrd="0" presId="urn:microsoft.com/office/officeart/2005/8/layout/chevron1"/>
    <dgm:cxn modelId="{427B8156-916E-41C0-AA8B-F698D54E850C}" type="presOf" srcId="{25A9BCE7-D4FD-4ED0-80F3-1B1955EEBFED}" destId="{2F14BE7B-5F9C-4F5D-B8BC-30E711F6AD3E}" srcOrd="0" destOrd="0" presId="urn:microsoft.com/office/officeart/2005/8/layout/chevron1"/>
    <dgm:cxn modelId="{AA60E58C-771A-47A8-8CFA-2485AEE2F518}" srcId="{727A263D-2AE2-42AA-BA26-98BA34BA0232}" destId="{128DE616-68B4-41FA-B914-2F60E03F14A6}" srcOrd="4" destOrd="0" parTransId="{032D7EEF-B384-4A9F-A3E8-9457FDD926C8}" sibTransId="{31D5F074-1C7F-4BC0-A91C-FCB09A226824}"/>
    <dgm:cxn modelId="{7C63AEA4-93AF-46AC-BA83-D74D6D364E1C}" srcId="{727A263D-2AE2-42AA-BA26-98BA34BA0232}" destId="{25A9BCE7-D4FD-4ED0-80F3-1B1955EEBFED}" srcOrd="2" destOrd="0" parTransId="{FC09EC53-D34A-4A78-8613-9EA1CD60E084}" sibTransId="{E8BDE70F-235A-4325-B11F-B68303CBE045}"/>
    <dgm:cxn modelId="{566552B5-4369-480C-98F1-F56A6D2E9074}" type="presOf" srcId="{128DE616-68B4-41FA-B914-2F60E03F14A6}" destId="{6EFA6904-C48A-484D-BED7-63C78AE27929}" srcOrd="0" destOrd="0" presId="urn:microsoft.com/office/officeart/2005/8/layout/chevron1"/>
    <dgm:cxn modelId="{13DDE1C0-8D58-40C7-82E0-A2D79A200B01}" type="presOf" srcId="{624DAFE5-7A0A-4D66-96BE-BB7F5D404D5E}" destId="{6A4CF239-A318-4CD6-9B22-214FD9A51987}" srcOrd="0" destOrd="0" presId="urn:microsoft.com/office/officeart/2005/8/layout/chevron1"/>
    <dgm:cxn modelId="{B2FE25CC-0993-4300-9589-8AC61748C94B}" type="presOf" srcId="{E1F06D0D-7E73-4902-B08E-CB85B9F70329}" destId="{CCECD480-225D-4744-9C37-A031B4D7CAE6}" srcOrd="0" destOrd="0" presId="urn:microsoft.com/office/officeart/2005/8/layout/chevron1"/>
    <dgm:cxn modelId="{80116FCD-0F42-4D92-87F9-109A116164A1}" srcId="{727A263D-2AE2-42AA-BA26-98BA34BA0232}" destId="{BF0A1A5D-6960-4C0A-B95D-2A28D1F23FF7}" srcOrd="3" destOrd="0" parTransId="{536A8D36-DCF2-4382-8619-3F192A17A2AA}" sibTransId="{49DFF18B-E0F0-4CAE-B343-540573BE1A37}"/>
    <dgm:cxn modelId="{92729BD7-5EA0-4FB2-B135-9EDEC3D3CAF6}" srcId="{6D67C29C-CFA1-4EA6-BFED-FF9FBB4D2DDB}" destId="{77D1098B-4BCD-4644-A421-930C1A3AC230}" srcOrd="0" destOrd="0" parTransId="{593CC433-35AC-4A3F-A325-800EEA5A4181}" sibTransId="{03203705-B3F4-4492-94BE-9047358D8708}"/>
    <dgm:cxn modelId="{5BF6C5DE-C7B5-432C-8628-209279D10AA9}" srcId="{BF0A1A5D-6960-4C0A-B95D-2A28D1F23FF7}" destId="{B7010723-A1E2-4839-8434-BDEBF6F039F1}" srcOrd="0" destOrd="0" parTransId="{02ACCEAB-F2ED-4111-8113-07339265D7DA}" sibTransId="{0851ED4B-FD3B-4D1F-A603-9B547BCF6E33}"/>
    <dgm:cxn modelId="{3A87DAE8-DAF6-41B9-9170-FA26F899115B}" srcId="{25A9BCE7-D4FD-4ED0-80F3-1B1955EEBFED}" destId="{59313E52-EB57-48AA-809F-529082B055D9}" srcOrd="0" destOrd="0" parTransId="{AD82CFEE-C094-4ABF-9F2A-ECF08803448D}" sibTransId="{67AD6E82-756F-4B32-8B1E-5A86306F4611}"/>
    <dgm:cxn modelId="{287248E9-68CF-4065-B194-33D285D1AB2C}" type="presOf" srcId="{6D67C29C-CFA1-4EA6-BFED-FF9FBB4D2DDB}" destId="{1FEDBB13-C877-4F9E-93E1-C1A87B91E410}" srcOrd="0" destOrd="0" presId="urn:microsoft.com/office/officeart/2005/8/layout/chevron1"/>
    <dgm:cxn modelId="{F4A7BCF0-7683-43AD-9776-66BA8136C2A1}" type="presOf" srcId="{BF0A1A5D-6960-4C0A-B95D-2A28D1F23FF7}" destId="{0F3B7E14-4C16-4908-9BE9-8149A5FCBB13}" srcOrd="0" destOrd="0" presId="urn:microsoft.com/office/officeart/2005/8/layout/chevron1"/>
    <dgm:cxn modelId="{1FCEB69B-3D6D-434C-841D-4EEDD38CF06B}" type="presParOf" srcId="{C1A922CE-3FE4-45DD-B71A-A6D7BE985F13}" destId="{E64D4671-595D-4AD2-A4DD-755CFCAE4051}" srcOrd="0" destOrd="0" presId="urn:microsoft.com/office/officeart/2005/8/layout/chevron1"/>
    <dgm:cxn modelId="{83D8744C-4541-4278-9E67-42A271A4901C}" type="presParOf" srcId="{E64D4671-595D-4AD2-A4DD-755CFCAE4051}" destId="{1FEDBB13-C877-4F9E-93E1-C1A87B91E410}" srcOrd="0" destOrd="0" presId="urn:microsoft.com/office/officeart/2005/8/layout/chevron1"/>
    <dgm:cxn modelId="{C27A0485-0AED-4B13-9CF6-497486AD3C3C}" type="presParOf" srcId="{E64D4671-595D-4AD2-A4DD-755CFCAE4051}" destId="{BFED587E-82B9-487D-B1B9-23A8B4AB5C84}" srcOrd="1" destOrd="0" presId="urn:microsoft.com/office/officeart/2005/8/layout/chevron1"/>
    <dgm:cxn modelId="{99396819-A729-49F1-A187-F1C7467B9F8A}" type="presParOf" srcId="{C1A922CE-3FE4-45DD-B71A-A6D7BE985F13}" destId="{3F2E2E18-DB24-4BB4-BAD2-ED9FA98FA86E}" srcOrd="1" destOrd="0" presId="urn:microsoft.com/office/officeart/2005/8/layout/chevron1"/>
    <dgm:cxn modelId="{D1B08A3B-70F6-4426-9CEB-523099E281E9}" type="presParOf" srcId="{C1A922CE-3FE4-45DD-B71A-A6D7BE985F13}" destId="{AFC9C1BC-2486-4075-BBE2-6DE7129AD84B}" srcOrd="2" destOrd="0" presId="urn:microsoft.com/office/officeart/2005/8/layout/chevron1"/>
    <dgm:cxn modelId="{F85AE8E9-BB7A-4D8E-933A-98A6E3637C6B}" type="presParOf" srcId="{AFC9C1BC-2486-4075-BBE2-6DE7129AD84B}" destId="{6A4CF239-A318-4CD6-9B22-214FD9A51987}" srcOrd="0" destOrd="0" presId="urn:microsoft.com/office/officeart/2005/8/layout/chevron1"/>
    <dgm:cxn modelId="{04981F63-B7C6-4CFA-98F5-16B293C16899}" type="presParOf" srcId="{AFC9C1BC-2486-4075-BBE2-6DE7129AD84B}" destId="{CCECD480-225D-4744-9C37-A031B4D7CAE6}" srcOrd="1" destOrd="0" presId="urn:microsoft.com/office/officeart/2005/8/layout/chevron1"/>
    <dgm:cxn modelId="{2039AE8C-FED1-45D4-8D7B-3CCEF968F3FE}" type="presParOf" srcId="{C1A922CE-3FE4-45DD-B71A-A6D7BE985F13}" destId="{9AB267D2-9D75-43C7-A68C-7F8B63888AD9}" srcOrd="3" destOrd="0" presId="urn:microsoft.com/office/officeart/2005/8/layout/chevron1"/>
    <dgm:cxn modelId="{A4F7F9D4-2EA0-4579-9261-67D4E737E18E}" type="presParOf" srcId="{C1A922CE-3FE4-45DD-B71A-A6D7BE985F13}" destId="{8C031821-6742-4A00-838F-EDC3F81BD862}" srcOrd="4" destOrd="0" presId="urn:microsoft.com/office/officeart/2005/8/layout/chevron1"/>
    <dgm:cxn modelId="{9E8D3179-AE6E-4E27-A8EA-35824B3BA3F9}" type="presParOf" srcId="{8C031821-6742-4A00-838F-EDC3F81BD862}" destId="{2F14BE7B-5F9C-4F5D-B8BC-30E711F6AD3E}" srcOrd="0" destOrd="0" presId="urn:microsoft.com/office/officeart/2005/8/layout/chevron1"/>
    <dgm:cxn modelId="{0CF9D5B9-E508-41D1-B01B-41111C867170}" type="presParOf" srcId="{8C031821-6742-4A00-838F-EDC3F81BD862}" destId="{CE036E9F-B33B-4A00-A646-B525BBC9BDD5}" srcOrd="1" destOrd="0" presId="urn:microsoft.com/office/officeart/2005/8/layout/chevron1"/>
    <dgm:cxn modelId="{6D33B1BA-C996-4AA0-8CBD-1449825C421E}" type="presParOf" srcId="{C1A922CE-3FE4-45DD-B71A-A6D7BE985F13}" destId="{A303F0F1-2453-455C-A5A6-AE51D8D60993}" srcOrd="5" destOrd="0" presId="urn:microsoft.com/office/officeart/2005/8/layout/chevron1"/>
    <dgm:cxn modelId="{912BB281-0565-4556-A5C5-5FA94C1B3C55}" type="presParOf" srcId="{C1A922CE-3FE4-45DD-B71A-A6D7BE985F13}" destId="{E521011D-EBC9-48AE-A9B6-EF5410D61040}" srcOrd="6" destOrd="0" presId="urn:microsoft.com/office/officeart/2005/8/layout/chevron1"/>
    <dgm:cxn modelId="{358F4003-CF4F-4DDB-A0ED-BE568E3C5003}" type="presParOf" srcId="{E521011D-EBC9-48AE-A9B6-EF5410D61040}" destId="{0F3B7E14-4C16-4908-9BE9-8149A5FCBB13}" srcOrd="0" destOrd="0" presId="urn:microsoft.com/office/officeart/2005/8/layout/chevron1"/>
    <dgm:cxn modelId="{8328BCA5-2D87-4723-9837-9C1A75195123}" type="presParOf" srcId="{E521011D-EBC9-48AE-A9B6-EF5410D61040}" destId="{F4089A3A-D578-44B2-8460-1CCA7FD006BA}" srcOrd="1" destOrd="0" presId="urn:microsoft.com/office/officeart/2005/8/layout/chevron1"/>
    <dgm:cxn modelId="{427DFB06-8077-4EE7-9841-2F715062C896}" type="presParOf" srcId="{C1A922CE-3FE4-45DD-B71A-A6D7BE985F13}" destId="{D1EA52CE-974A-473F-A4C7-3C72C4284DD9}" srcOrd="7" destOrd="0" presId="urn:microsoft.com/office/officeart/2005/8/layout/chevron1"/>
    <dgm:cxn modelId="{3B082C6D-913C-489B-A976-184EEF135FFF}" type="presParOf" srcId="{C1A922CE-3FE4-45DD-B71A-A6D7BE985F13}" destId="{7AE800D3-C439-4788-920E-5A51EB219B48}" srcOrd="8" destOrd="0" presId="urn:microsoft.com/office/officeart/2005/8/layout/chevron1"/>
    <dgm:cxn modelId="{CB48F6FA-F3E3-4290-A88A-920D91AE9540}" type="presParOf" srcId="{7AE800D3-C439-4788-920E-5A51EB219B48}" destId="{6EFA6904-C48A-484D-BED7-63C78AE27929}" srcOrd="0" destOrd="0" presId="urn:microsoft.com/office/officeart/2005/8/layout/chevron1"/>
    <dgm:cxn modelId="{5C73FD1F-483C-4D5C-9600-39C7841F4762}" type="presParOf" srcId="{7AE800D3-C439-4788-920E-5A51EB219B48}" destId="{47EA4DF7-99F3-4E36-8776-86B3A8FA07EF}"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7A263D-2AE2-42AA-BA26-98BA34BA0232}"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de-AT"/>
        </a:p>
      </dgm:t>
    </dgm:pt>
    <dgm:pt modelId="{401D6F2B-EF55-46AC-92AE-D21DB77C1B2B}">
      <dgm:prSet custT="1"/>
      <dgm:spPr/>
      <dgm:t>
        <a:bodyPr/>
        <a:lstStyle/>
        <a:p>
          <a:pPr>
            <a:buNone/>
          </a:pPr>
          <a:r>
            <a:rPr lang="de-AT" sz="1600" b="1" i="0" u="none" dirty="0"/>
            <a:t>1921</a:t>
          </a:r>
          <a:endParaRPr lang="de-AT" sz="1600" b="0" i="0" u="none" dirty="0"/>
        </a:p>
      </dgm:t>
    </dgm:pt>
    <dgm:pt modelId="{143A7ED6-E0D1-435F-89F3-F8762A77AE0C}" type="parTrans" cxnId="{E7E48E4B-B0F1-4857-9C21-BC3FE7B8B3E7}">
      <dgm:prSet/>
      <dgm:spPr/>
      <dgm:t>
        <a:bodyPr/>
        <a:lstStyle/>
        <a:p>
          <a:endParaRPr lang="de-AT" sz="1600"/>
        </a:p>
      </dgm:t>
    </dgm:pt>
    <dgm:pt modelId="{5C10B047-3380-4A77-8581-C677792C5735}" type="sibTrans" cxnId="{E7E48E4B-B0F1-4857-9C21-BC3FE7B8B3E7}">
      <dgm:prSet/>
      <dgm:spPr/>
      <dgm:t>
        <a:bodyPr/>
        <a:lstStyle/>
        <a:p>
          <a:endParaRPr lang="de-AT" sz="1600"/>
        </a:p>
      </dgm:t>
    </dgm:pt>
    <dgm:pt modelId="{80BAD2D3-DCAE-47C0-BB12-0D910427390C}">
      <dgm:prSet custT="1"/>
      <dgm:spPr/>
      <dgm:t>
        <a:bodyPr/>
        <a:lstStyle/>
        <a:p>
          <a:pPr>
            <a:buNone/>
          </a:pPr>
          <a:r>
            <a:rPr lang="de-AT" sz="1600" b="1" i="0" u="none" dirty="0"/>
            <a:t>Knight</a:t>
          </a:r>
          <a:br>
            <a:rPr lang="de-AT" sz="1600" b="1" i="0" u="none" dirty="0"/>
          </a:br>
          <a:r>
            <a:rPr lang="en-GB" sz="1600" b="0" i="0" u="none" dirty="0"/>
            <a:t>Suggested that entrepreneurs were concerned with ‘efficiency’ in the use of economic factors by continually reducing waste, increasing savings and thereby creating value. </a:t>
          </a:r>
          <a:endParaRPr lang="de-AT" sz="1600" b="0" i="0" u="none" dirty="0"/>
        </a:p>
      </dgm:t>
    </dgm:pt>
    <dgm:pt modelId="{59E32D41-1D40-4502-A55A-77F6912A2669}" type="parTrans" cxnId="{0D3BC041-5D1C-458D-8645-CB4C16E91A16}">
      <dgm:prSet/>
      <dgm:spPr/>
      <dgm:t>
        <a:bodyPr/>
        <a:lstStyle/>
        <a:p>
          <a:endParaRPr lang="de-AT" sz="1600"/>
        </a:p>
      </dgm:t>
    </dgm:pt>
    <dgm:pt modelId="{910AE34C-F71F-4E98-9EA4-37CE5B746C0C}" type="sibTrans" cxnId="{0D3BC041-5D1C-458D-8645-CB4C16E91A16}">
      <dgm:prSet/>
      <dgm:spPr/>
      <dgm:t>
        <a:bodyPr/>
        <a:lstStyle/>
        <a:p>
          <a:endParaRPr lang="de-AT" sz="1600"/>
        </a:p>
      </dgm:t>
    </dgm:pt>
    <dgm:pt modelId="{2B09457C-99E2-4043-8C2D-02D4CF15704F}">
      <dgm:prSet custT="1"/>
      <dgm:spPr/>
      <dgm:t>
        <a:bodyPr/>
        <a:lstStyle/>
        <a:p>
          <a:r>
            <a:rPr lang="de-AT" sz="1600" b="1" i="0" u="none"/>
            <a:t>1948, 1952, 1967</a:t>
          </a:r>
          <a:endParaRPr lang="de-AT" sz="1600" b="0" i="0" u="none"/>
        </a:p>
      </dgm:t>
    </dgm:pt>
    <dgm:pt modelId="{D5EC8D2A-111E-45B8-BE97-F0A519AB3921}" type="parTrans" cxnId="{4E0AD557-5B52-47EE-8A1B-044B7C979952}">
      <dgm:prSet/>
      <dgm:spPr/>
      <dgm:t>
        <a:bodyPr/>
        <a:lstStyle/>
        <a:p>
          <a:endParaRPr lang="de-AT" sz="1600"/>
        </a:p>
      </dgm:t>
    </dgm:pt>
    <dgm:pt modelId="{5D3FE1CD-F487-4469-B8F8-65B17E20D372}" type="sibTrans" cxnId="{4E0AD557-5B52-47EE-8A1B-044B7C979952}">
      <dgm:prSet/>
      <dgm:spPr/>
      <dgm:t>
        <a:bodyPr/>
        <a:lstStyle/>
        <a:p>
          <a:endParaRPr lang="de-AT" sz="1600"/>
        </a:p>
      </dgm:t>
    </dgm:pt>
    <dgm:pt modelId="{A91431C4-00BA-440F-B067-201E76197A18}">
      <dgm:prSet custT="1"/>
      <dgm:spPr/>
      <dgm:t>
        <a:bodyPr/>
        <a:lstStyle/>
        <a:p>
          <a:pPr>
            <a:buNone/>
          </a:pPr>
          <a:r>
            <a:rPr lang="de-AT" sz="1600" b="1" i="0" u="none" dirty="0"/>
            <a:t>Hayek</a:t>
          </a:r>
          <a:br>
            <a:rPr lang="de-AT" sz="1600" b="1" i="0" u="none" dirty="0"/>
          </a:br>
          <a:r>
            <a:rPr lang="en-GB" sz="1600" b="0" i="0" u="none" dirty="0"/>
            <a:t>Continued the Austrian tradition of analytical entrepreneurs, attributing to them capabilities of discovery and action, recognising the existence of information asymmetry which they could exploit.</a:t>
          </a:r>
          <a:endParaRPr lang="de-AT" sz="1600" b="0" i="0" u="none" dirty="0"/>
        </a:p>
      </dgm:t>
    </dgm:pt>
    <dgm:pt modelId="{64680F09-958F-434F-ADD5-BBF25776D2F8}" type="parTrans" cxnId="{6E2EF49B-723A-4AD6-865E-0913409E2E84}">
      <dgm:prSet/>
      <dgm:spPr/>
      <dgm:t>
        <a:bodyPr/>
        <a:lstStyle/>
        <a:p>
          <a:endParaRPr lang="de-AT" sz="1600"/>
        </a:p>
      </dgm:t>
    </dgm:pt>
    <dgm:pt modelId="{3F1253A4-2DCD-4DBF-BA8D-0B0663AA71CD}" type="sibTrans" cxnId="{6E2EF49B-723A-4AD6-865E-0913409E2E84}">
      <dgm:prSet/>
      <dgm:spPr/>
      <dgm:t>
        <a:bodyPr/>
        <a:lstStyle/>
        <a:p>
          <a:endParaRPr lang="de-AT" sz="1600"/>
        </a:p>
      </dgm:t>
    </dgm:pt>
    <dgm:pt modelId="{F000E133-74AD-45C4-BF16-40F04CF43B3C}">
      <dgm:prSet custT="1"/>
      <dgm:spPr/>
      <dgm:t>
        <a:bodyPr/>
        <a:lstStyle/>
        <a:p>
          <a:r>
            <a:rPr lang="de-AT" sz="1600" b="1" i="0" u="none"/>
            <a:t>1973, 1979, 1997, 1999, 2009</a:t>
          </a:r>
          <a:endParaRPr lang="de-AT" sz="1600" b="0" i="0" u="none"/>
        </a:p>
      </dgm:t>
    </dgm:pt>
    <dgm:pt modelId="{602C42CA-FBE5-4DAC-9CB3-F08F17CF0136}" type="parTrans" cxnId="{E1174228-4465-4D53-B70A-CE579BED24EE}">
      <dgm:prSet/>
      <dgm:spPr/>
      <dgm:t>
        <a:bodyPr/>
        <a:lstStyle/>
        <a:p>
          <a:endParaRPr lang="de-AT" sz="1600"/>
        </a:p>
      </dgm:t>
    </dgm:pt>
    <dgm:pt modelId="{B5F53420-26BC-43E3-9A0C-2AE1BC110659}" type="sibTrans" cxnId="{E1174228-4465-4D53-B70A-CE579BED24EE}">
      <dgm:prSet/>
      <dgm:spPr/>
      <dgm:t>
        <a:bodyPr/>
        <a:lstStyle/>
        <a:p>
          <a:endParaRPr lang="de-AT" sz="1600"/>
        </a:p>
      </dgm:t>
    </dgm:pt>
    <dgm:pt modelId="{F0B0D1C3-FD43-4911-A0B8-18AD460D4548}">
      <dgm:prSet custT="1"/>
      <dgm:spPr/>
      <dgm:t>
        <a:bodyPr/>
        <a:lstStyle/>
        <a:p>
          <a:pPr>
            <a:buNone/>
          </a:pPr>
          <a:r>
            <a:rPr lang="de-AT" sz="1600" b="1" i="0" u="none" dirty="0" err="1"/>
            <a:t>Kirzner</a:t>
          </a:r>
          <a:br>
            <a:rPr lang="de-AT" sz="1600" b="1" i="0" u="none" dirty="0"/>
          </a:br>
          <a:r>
            <a:rPr lang="en-GB" sz="1600" b="0" i="0" u="none" dirty="0"/>
            <a:t>Attributed to entrepreneurs a sense of ‘alertness’ to identify opportunities and exploit them accordingly.</a:t>
          </a:r>
          <a:endParaRPr lang="de-AT" sz="1600" b="0" i="0" u="none" dirty="0"/>
        </a:p>
      </dgm:t>
    </dgm:pt>
    <dgm:pt modelId="{439E7A9A-EEC2-4E11-84DB-32C6BFD18A22}" type="parTrans" cxnId="{977B7A66-03FF-4744-91F7-CAA96BD4EBF1}">
      <dgm:prSet/>
      <dgm:spPr/>
      <dgm:t>
        <a:bodyPr/>
        <a:lstStyle/>
        <a:p>
          <a:endParaRPr lang="de-AT" sz="1600"/>
        </a:p>
      </dgm:t>
    </dgm:pt>
    <dgm:pt modelId="{B555F2A4-F375-4A34-928F-43E02B62B51B}" type="sibTrans" cxnId="{977B7A66-03FF-4744-91F7-CAA96BD4EBF1}">
      <dgm:prSet/>
      <dgm:spPr/>
      <dgm:t>
        <a:bodyPr/>
        <a:lstStyle/>
        <a:p>
          <a:endParaRPr lang="de-AT" sz="1600"/>
        </a:p>
      </dgm:t>
    </dgm:pt>
    <dgm:pt modelId="{C23D7DF2-2195-4A3F-8DE4-7E78144CD826}">
      <dgm:prSet custT="1"/>
      <dgm:spPr/>
      <dgm:t>
        <a:bodyPr/>
        <a:lstStyle/>
        <a:p>
          <a:r>
            <a:rPr lang="de-AT" sz="1600" b="1" i="0" u="none"/>
            <a:t>1974</a:t>
          </a:r>
          <a:endParaRPr lang="de-AT" sz="1600" b="0" i="0" u="none"/>
        </a:p>
      </dgm:t>
    </dgm:pt>
    <dgm:pt modelId="{DCE02602-A2A0-4283-BA72-64DE7363F9E8}" type="parTrans" cxnId="{1BCFF81C-A2D8-43F4-98DB-DF60D7BB85F7}">
      <dgm:prSet/>
      <dgm:spPr/>
      <dgm:t>
        <a:bodyPr/>
        <a:lstStyle/>
        <a:p>
          <a:endParaRPr lang="de-AT" sz="1600"/>
        </a:p>
      </dgm:t>
    </dgm:pt>
    <dgm:pt modelId="{7E0538A1-A80D-40D5-959D-F2CB2EE3EE43}" type="sibTrans" cxnId="{1BCFF81C-A2D8-43F4-98DB-DF60D7BB85F7}">
      <dgm:prSet/>
      <dgm:spPr/>
      <dgm:t>
        <a:bodyPr/>
        <a:lstStyle/>
        <a:p>
          <a:endParaRPr lang="de-AT" sz="1600"/>
        </a:p>
      </dgm:t>
    </dgm:pt>
    <dgm:pt modelId="{8BF8DFD3-D572-45BE-905A-4F195FE1B23F}">
      <dgm:prSet custT="1"/>
      <dgm:spPr/>
      <dgm:t>
        <a:bodyPr/>
        <a:lstStyle/>
        <a:p>
          <a:pPr>
            <a:buNone/>
          </a:pPr>
          <a:r>
            <a:rPr lang="de-AT" sz="1600" b="1" i="0" u="none" dirty="0" err="1"/>
            <a:t>Ducker</a:t>
          </a:r>
          <a:br>
            <a:rPr lang="de-AT" sz="1600" b="1" i="0" u="none" dirty="0"/>
          </a:br>
          <a:r>
            <a:rPr lang="en-GB" sz="1600" b="0" i="0" u="none" dirty="0"/>
            <a:t>Attributed to entrepreneurs the capacity to ‘foresee’ market trends and make a timely response.</a:t>
          </a:r>
          <a:endParaRPr lang="de-AT" sz="1600" b="0" i="0" u="none" dirty="0"/>
        </a:p>
      </dgm:t>
    </dgm:pt>
    <dgm:pt modelId="{216903CA-C374-4012-A2A7-ADA21957BB2E}" type="parTrans" cxnId="{2E6AEB9C-A939-4FB3-9C5F-A38FA0F8A7C2}">
      <dgm:prSet/>
      <dgm:spPr/>
      <dgm:t>
        <a:bodyPr/>
        <a:lstStyle/>
        <a:p>
          <a:endParaRPr lang="de-AT" sz="1600"/>
        </a:p>
      </dgm:t>
    </dgm:pt>
    <dgm:pt modelId="{85DAB64D-B315-4795-B585-77556D5637FC}" type="sibTrans" cxnId="{2E6AEB9C-A939-4FB3-9C5F-A38FA0F8A7C2}">
      <dgm:prSet/>
      <dgm:spPr/>
      <dgm:t>
        <a:bodyPr/>
        <a:lstStyle/>
        <a:p>
          <a:endParaRPr lang="de-AT" sz="1600"/>
        </a:p>
      </dgm:t>
    </dgm:pt>
    <dgm:pt modelId="{B0AF31E9-25AD-4A24-8195-CE38C9D171CC}">
      <dgm:prSet custT="1"/>
      <dgm:spPr/>
      <dgm:t>
        <a:bodyPr/>
        <a:lstStyle/>
        <a:p>
          <a:r>
            <a:rPr lang="de-AT" sz="1600" b="1" i="0" u="none"/>
            <a:t>1975, 1984, 1985</a:t>
          </a:r>
          <a:endParaRPr lang="de-AT" sz="1600" b="0" i="0" u="none"/>
        </a:p>
      </dgm:t>
    </dgm:pt>
    <dgm:pt modelId="{C97EBB75-DDCC-4FFC-872C-F87558BC0761}" type="parTrans" cxnId="{207CDA92-BF20-4058-B134-3A3D2D23F430}">
      <dgm:prSet/>
      <dgm:spPr/>
      <dgm:t>
        <a:bodyPr/>
        <a:lstStyle/>
        <a:p>
          <a:endParaRPr lang="de-AT" sz="1600"/>
        </a:p>
      </dgm:t>
    </dgm:pt>
    <dgm:pt modelId="{C0F540A4-4D81-47F0-AC59-77D9956BB045}" type="sibTrans" cxnId="{207CDA92-BF20-4058-B134-3A3D2D23F430}">
      <dgm:prSet/>
      <dgm:spPr/>
      <dgm:t>
        <a:bodyPr/>
        <a:lstStyle/>
        <a:p>
          <a:endParaRPr lang="de-AT" sz="1600"/>
        </a:p>
      </dgm:t>
    </dgm:pt>
    <dgm:pt modelId="{9A694608-24C7-4170-8A06-3376060BAB43}">
      <dgm:prSet custT="1"/>
      <dgm:spPr/>
      <dgm:t>
        <a:bodyPr/>
        <a:lstStyle/>
        <a:p>
          <a:pPr>
            <a:buNone/>
          </a:pPr>
          <a:r>
            <a:rPr lang="de-AT" sz="1600" b="1" i="0" u="none" dirty="0" err="1"/>
            <a:t>Shapero</a:t>
          </a:r>
          <a:br>
            <a:rPr lang="de-AT" sz="1600" b="1" i="0" u="none" dirty="0"/>
          </a:br>
          <a:r>
            <a:rPr lang="en-GB" sz="1600" b="0" i="0" u="none" dirty="0"/>
            <a:t>Attributed a ’judgement’ ability to entrepreneurs to identify ‘credible opportunities’, depending on two critical antecedents – perceptions of ‘desirability’ and ‘feasibility’ from both personal and social viewpoints.</a:t>
          </a:r>
          <a:endParaRPr lang="de-AT" sz="1600" b="0" i="0" u="none" dirty="0"/>
        </a:p>
      </dgm:t>
    </dgm:pt>
    <dgm:pt modelId="{9439A95A-D217-494C-AE43-397635F8D335}" type="parTrans" cxnId="{96E38599-9583-4FD9-9567-11758E6C9837}">
      <dgm:prSet/>
      <dgm:spPr/>
      <dgm:t>
        <a:bodyPr/>
        <a:lstStyle/>
        <a:p>
          <a:endParaRPr lang="de-AT" sz="1600"/>
        </a:p>
      </dgm:t>
    </dgm:pt>
    <dgm:pt modelId="{8BADD2FF-2B01-4868-905A-80481E4E31AC}" type="sibTrans" cxnId="{96E38599-9583-4FD9-9567-11758E6C9837}">
      <dgm:prSet/>
      <dgm:spPr/>
      <dgm:t>
        <a:bodyPr/>
        <a:lstStyle/>
        <a:p>
          <a:endParaRPr lang="de-AT" sz="1600"/>
        </a:p>
      </dgm:t>
    </dgm:pt>
    <dgm:pt modelId="{C1A922CE-3FE4-45DD-B71A-A6D7BE985F13}" type="pres">
      <dgm:prSet presAssocID="{727A263D-2AE2-42AA-BA26-98BA34BA0232}" presName="Name0" presStyleCnt="0">
        <dgm:presLayoutVars>
          <dgm:dir/>
          <dgm:animLvl val="lvl"/>
          <dgm:resizeHandles val="exact"/>
        </dgm:presLayoutVars>
      </dgm:prSet>
      <dgm:spPr/>
    </dgm:pt>
    <dgm:pt modelId="{223A3B4A-7CBB-4130-96F3-BB52B4685CF0}" type="pres">
      <dgm:prSet presAssocID="{401D6F2B-EF55-46AC-92AE-D21DB77C1B2B}" presName="composite" presStyleCnt="0"/>
      <dgm:spPr/>
    </dgm:pt>
    <dgm:pt modelId="{472035F4-8656-4274-AF46-25D441FE6A62}" type="pres">
      <dgm:prSet presAssocID="{401D6F2B-EF55-46AC-92AE-D21DB77C1B2B}" presName="parTx" presStyleLbl="node1" presStyleIdx="0" presStyleCnt="5">
        <dgm:presLayoutVars>
          <dgm:chMax val="0"/>
          <dgm:chPref val="0"/>
          <dgm:bulletEnabled val="1"/>
        </dgm:presLayoutVars>
      </dgm:prSet>
      <dgm:spPr/>
    </dgm:pt>
    <dgm:pt modelId="{D0115456-B16F-4741-A786-E690D47ED6DC}" type="pres">
      <dgm:prSet presAssocID="{401D6F2B-EF55-46AC-92AE-D21DB77C1B2B}" presName="desTx" presStyleLbl="revTx" presStyleIdx="0" presStyleCnt="5">
        <dgm:presLayoutVars>
          <dgm:bulletEnabled val="1"/>
        </dgm:presLayoutVars>
      </dgm:prSet>
      <dgm:spPr/>
    </dgm:pt>
    <dgm:pt modelId="{72843A38-95BF-4F6F-BFCE-8F5DD2BA1A98}" type="pres">
      <dgm:prSet presAssocID="{5C10B047-3380-4A77-8581-C677792C5735}" presName="space" presStyleCnt="0"/>
      <dgm:spPr/>
    </dgm:pt>
    <dgm:pt modelId="{EFBA53E6-C94B-4AC0-8C16-83338F2998A9}" type="pres">
      <dgm:prSet presAssocID="{2B09457C-99E2-4043-8C2D-02D4CF15704F}" presName="composite" presStyleCnt="0"/>
      <dgm:spPr/>
    </dgm:pt>
    <dgm:pt modelId="{63945AEC-5E75-44AD-ACFD-88473401FFED}" type="pres">
      <dgm:prSet presAssocID="{2B09457C-99E2-4043-8C2D-02D4CF15704F}" presName="parTx" presStyleLbl="node1" presStyleIdx="1" presStyleCnt="5">
        <dgm:presLayoutVars>
          <dgm:chMax val="0"/>
          <dgm:chPref val="0"/>
          <dgm:bulletEnabled val="1"/>
        </dgm:presLayoutVars>
      </dgm:prSet>
      <dgm:spPr/>
    </dgm:pt>
    <dgm:pt modelId="{E401B065-0C97-4634-8B1A-DA896BCBF8DA}" type="pres">
      <dgm:prSet presAssocID="{2B09457C-99E2-4043-8C2D-02D4CF15704F}" presName="desTx" presStyleLbl="revTx" presStyleIdx="1" presStyleCnt="5">
        <dgm:presLayoutVars>
          <dgm:bulletEnabled val="1"/>
        </dgm:presLayoutVars>
      </dgm:prSet>
      <dgm:spPr/>
    </dgm:pt>
    <dgm:pt modelId="{76185CE4-F557-4EAE-BC53-82E7C36CEC41}" type="pres">
      <dgm:prSet presAssocID="{5D3FE1CD-F487-4469-B8F8-65B17E20D372}" presName="space" presStyleCnt="0"/>
      <dgm:spPr/>
    </dgm:pt>
    <dgm:pt modelId="{8D9BCD6D-7BDC-4EC3-AC51-EA7179301470}" type="pres">
      <dgm:prSet presAssocID="{F000E133-74AD-45C4-BF16-40F04CF43B3C}" presName="composite" presStyleCnt="0"/>
      <dgm:spPr/>
    </dgm:pt>
    <dgm:pt modelId="{DC83AC61-C88D-4A18-8DFE-E508A09B618B}" type="pres">
      <dgm:prSet presAssocID="{F000E133-74AD-45C4-BF16-40F04CF43B3C}" presName="parTx" presStyleLbl="node1" presStyleIdx="2" presStyleCnt="5">
        <dgm:presLayoutVars>
          <dgm:chMax val="0"/>
          <dgm:chPref val="0"/>
          <dgm:bulletEnabled val="1"/>
        </dgm:presLayoutVars>
      </dgm:prSet>
      <dgm:spPr/>
    </dgm:pt>
    <dgm:pt modelId="{4E70EC05-2988-4007-AAF5-A2225B3ACA8C}" type="pres">
      <dgm:prSet presAssocID="{F000E133-74AD-45C4-BF16-40F04CF43B3C}" presName="desTx" presStyleLbl="revTx" presStyleIdx="2" presStyleCnt="5">
        <dgm:presLayoutVars>
          <dgm:bulletEnabled val="1"/>
        </dgm:presLayoutVars>
      </dgm:prSet>
      <dgm:spPr/>
    </dgm:pt>
    <dgm:pt modelId="{58185176-7DA6-4091-8B01-AEBC9B35FBE0}" type="pres">
      <dgm:prSet presAssocID="{B5F53420-26BC-43E3-9A0C-2AE1BC110659}" presName="space" presStyleCnt="0"/>
      <dgm:spPr/>
    </dgm:pt>
    <dgm:pt modelId="{B34FB06C-0ADD-4B5A-A9BB-1FF2026F0A14}" type="pres">
      <dgm:prSet presAssocID="{C23D7DF2-2195-4A3F-8DE4-7E78144CD826}" presName="composite" presStyleCnt="0"/>
      <dgm:spPr/>
    </dgm:pt>
    <dgm:pt modelId="{A9996589-BBD9-4D3A-93C8-E6E5E7169682}" type="pres">
      <dgm:prSet presAssocID="{C23D7DF2-2195-4A3F-8DE4-7E78144CD826}" presName="parTx" presStyleLbl="node1" presStyleIdx="3" presStyleCnt="5">
        <dgm:presLayoutVars>
          <dgm:chMax val="0"/>
          <dgm:chPref val="0"/>
          <dgm:bulletEnabled val="1"/>
        </dgm:presLayoutVars>
      </dgm:prSet>
      <dgm:spPr/>
    </dgm:pt>
    <dgm:pt modelId="{6CCA05CA-846B-4614-BD21-DAB58F9EFB21}" type="pres">
      <dgm:prSet presAssocID="{C23D7DF2-2195-4A3F-8DE4-7E78144CD826}" presName="desTx" presStyleLbl="revTx" presStyleIdx="3" presStyleCnt="5">
        <dgm:presLayoutVars>
          <dgm:bulletEnabled val="1"/>
        </dgm:presLayoutVars>
      </dgm:prSet>
      <dgm:spPr/>
    </dgm:pt>
    <dgm:pt modelId="{9285551C-C3D3-4555-81B7-EDF0C635912B}" type="pres">
      <dgm:prSet presAssocID="{7E0538A1-A80D-40D5-959D-F2CB2EE3EE43}" presName="space" presStyleCnt="0"/>
      <dgm:spPr/>
    </dgm:pt>
    <dgm:pt modelId="{37E8857C-FD90-41D8-9B8D-C8CCFA3B0AF5}" type="pres">
      <dgm:prSet presAssocID="{B0AF31E9-25AD-4A24-8195-CE38C9D171CC}" presName="composite" presStyleCnt="0"/>
      <dgm:spPr/>
    </dgm:pt>
    <dgm:pt modelId="{8FBA8F6F-6A8F-4925-A317-0DF8BD913929}" type="pres">
      <dgm:prSet presAssocID="{B0AF31E9-25AD-4A24-8195-CE38C9D171CC}" presName="parTx" presStyleLbl="node1" presStyleIdx="4" presStyleCnt="5">
        <dgm:presLayoutVars>
          <dgm:chMax val="0"/>
          <dgm:chPref val="0"/>
          <dgm:bulletEnabled val="1"/>
        </dgm:presLayoutVars>
      </dgm:prSet>
      <dgm:spPr/>
    </dgm:pt>
    <dgm:pt modelId="{50832A5C-93A6-433B-9715-2D2042A8D0FC}" type="pres">
      <dgm:prSet presAssocID="{B0AF31E9-25AD-4A24-8195-CE38C9D171CC}" presName="desTx" presStyleLbl="revTx" presStyleIdx="4" presStyleCnt="5">
        <dgm:presLayoutVars>
          <dgm:bulletEnabled val="1"/>
        </dgm:presLayoutVars>
      </dgm:prSet>
      <dgm:spPr/>
    </dgm:pt>
  </dgm:ptLst>
  <dgm:cxnLst>
    <dgm:cxn modelId="{1BCFF81C-A2D8-43F4-98DB-DF60D7BB85F7}" srcId="{727A263D-2AE2-42AA-BA26-98BA34BA0232}" destId="{C23D7DF2-2195-4A3F-8DE4-7E78144CD826}" srcOrd="3" destOrd="0" parTransId="{DCE02602-A2A0-4283-BA72-64DE7363F9E8}" sibTransId="{7E0538A1-A80D-40D5-959D-F2CB2EE3EE43}"/>
    <dgm:cxn modelId="{E1174228-4465-4D53-B70A-CE579BED24EE}" srcId="{727A263D-2AE2-42AA-BA26-98BA34BA0232}" destId="{F000E133-74AD-45C4-BF16-40F04CF43B3C}" srcOrd="2" destOrd="0" parTransId="{602C42CA-FBE5-4DAC-9CB3-F08F17CF0136}" sibTransId="{B5F53420-26BC-43E3-9A0C-2AE1BC110659}"/>
    <dgm:cxn modelId="{3C455C36-F8D9-400B-ADC3-A57BA156E336}" type="presOf" srcId="{8BF8DFD3-D572-45BE-905A-4F195FE1B23F}" destId="{6CCA05CA-846B-4614-BD21-DAB58F9EFB21}" srcOrd="0" destOrd="0" presId="urn:microsoft.com/office/officeart/2005/8/layout/chevron1"/>
    <dgm:cxn modelId="{D653893B-1BCC-4DB3-AB24-66076752DFFC}" type="presOf" srcId="{9A694608-24C7-4170-8A06-3376060BAB43}" destId="{50832A5C-93A6-433B-9715-2D2042A8D0FC}" srcOrd="0" destOrd="0" presId="urn:microsoft.com/office/officeart/2005/8/layout/chevron1"/>
    <dgm:cxn modelId="{E6BB2A60-8DCF-4B2C-9823-CB3C97A6B382}" type="presOf" srcId="{80BAD2D3-DCAE-47C0-BB12-0D910427390C}" destId="{D0115456-B16F-4741-A786-E690D47ED6DC}" srcOrd="0" destOrd="0" presId="urn:microsoft.com/office/officeart/2005/8/layout/chevron1"/>
    <dgm:cxn modelId="{0D3BC041-5D1C-458D-8645-CB4C16E91A16}" srcId="{401D6F2B-EF55-46AC-92AE-D21DB77C1B2B}" destId="{80BAD2D3-DCAE-47C0-BB12-0D910427390C}" srcOrd="0" destOrd="0" parTransId="{59E32D41-1D40-4502-A55A-77F6912A2669}" sibTransId="{910AE34C-F71F-4E98-9EA4-37CE5B746C0C}"/>
    <dgm:cxn modelId="{FA38E664-26BE-4E80-BEB3-4093534D7609}" type="presOf" srcId="{727A263D-2AE2-42AA-BA26-98BA34BA0232}" destId="{C1A922CE-3FE4-45DD-B71A-A6D7BE985F13}" srcOrd="0" destOrd="0" presId="urn:microsoft.com/office/officeart/2005/8/layout/chevron1"/>
    <dgm:cxn modelId="{977B7A66-03FF-4744-91F7-CAA96BD4EBF1}" srcId="{F000E133-74AD-45C4-BF16-40F04CF43B3C}" destId="{F0B0D1C3-FD43-4911-A0B8-18AD460D4548}" srcOrd="0" destOrd="0" parTransId="{439E7A9A-EEC2-4E11-84DB-32C6BFD18A22}" sibTransId="{B555F2A4-F375-4A34-928F-43E02B62B51B}"/>
    <dgm:cxn modelId="{E7E48E4B-B0F1-4857-9C21-BC3FE7B8B3E7}" srcId="{727A263D-2AE2-42AA-BA26-98BA34BA0232}" destId="{401D6F2B-EF55-46AC-92AE-D21DB77C1B2B}" srcOrd="0" destOrd="0" parTransId="{143A7ED6-E0D1-435F-89F3-F8762A77AE0C}" sibTransId="{5C10B047-3380-4A77-8581-C677792C5735}"/>
    <dgm:cxn modelId="{2A87E251-C360-4604-88DB-654BD6F5B602}" type="presOf" srcId="{B0AF31E9-25AD-4A24-8195-CE38C9D171CC}" destId="{8FBA8F6F-6A8F-4925-A317-0DF8BD913929}" srcOrd="0" destOrd="0" presId="urn:microsoft.com/office/officeart/2005/8/layout/chevron1"/>
    <dgm:cxn modelId="{E2942A52-6161-449C-97B0-F9275DC78386}" type="presOf" srcId="{A91431C4-00BA-440F-B067-201E76197A18}" destId="{E401B065-0C97-4634-8B1A-DA896BCBF8DA}" srcOrd="0" destOrd="0" presId="urn:microsoft.com/office/officeart/2005/8/layout/chevron1"/>
    <dgm:cxn modelId="{4E0AD557-5B52-47EE-8A1B-044B7C979952}" srcId="{727A263D-2AE2-42AA-BA26-98BA34BA0232}" destId="{2B09457C-99E2-4043-8C2D-02D4CF15704F}" srcOrd="1" destOrd="0" parTransId="{D5EC8D2A-111E-45B8-BE97-F0A519AB3921}" sibTransId="{5D3FE1CD-F487-4469-B8F8-65B17E20D372}"/>
    <dgm:cxn modelId="{CCC43D79-1B83-4190-A919-638DAE91EB38}" type="presOf" srcId="{2B09457C-99E2-4043-8C2D-02D4CF15704F}" destId="{63945AEC-5E75-44AD-ACFD-88473401FFED}" srcOrd="0" destOrd="0" presId="urn:microsoft.com/office/officeart/2005/8/layout/chevron1"/>
    <dgm:cxn modelId="{207CDA92-BF20-4058-B134-3A3D2D23F430}" srcId="{727A263D-2AE2-42AA-BA26-98BA34BA0232}" destId="{B0AF31E9-25AD-4A24-8195-CE38C9D171CC}" srcOrd="4" destOrd="0" parTransId="{C97EBB75-DDCC-4FFC-872C-F87558BC0761}" sibTransId="{C0F540A4-4D81-47F0-AC59-77D9956BB045}"/>
    <dgm:cxn modelId="{96E38599-9583-4FD9-9567-11758E6C9837}" srcId="{B0AF31E9-25AD-4A24-8195-CE38C9D171CC}" destId="{9A694608-24C7-4170-8A06-3376060BAB43}" srcOrd="0" destOrd="0" parTransId="{9439A95A-D217-494C-AE43-397635F8D335}" sibTransId="{8BADD2FF-2B01-4868-905A-80481E4E31AC}"/>
    <dgm:cxn modelId="{6E2EF49B-723A-4AD6-865E-0913409E2E84}" srcId="{2B09457C-99E2-4043-8C2D-02D4CF15704F}" destId="{A91431C4-00BA-440F-B067-201E76197A18}" srcOrd="0" destOrd="0" parTransId="{64680F09-958F-434F-ADD5-BBF25776D2F8}" sibTransId="{3F1253A4-2DCD-4DBF-BA8D-0B0663AA71CD}"/>
    <dgm:cxn modelId="{2E6AEB9C-A939-4FB3-9C5F-A38FA0F8A7C2}" srcId="{C23D7DF2-2195-4A3F-8DE4-7E78144CD826}" destId="{8BF8DFD3-D572-45BE-905A-4F195FE1B23F}" srcOrd="0" destOrd="0" parTransId="{216903CA-C374-4012-A2A7-ADA21957BB2E}" sibTransId="{85DAB64D-B315-4795-B585-77556D5637FC}"/>
    <dgm:cxn modelId="{E524A7B1-CA81-41BD-89BF-96D224549D41}" type="presOf" srcId="{C23D7DF2-2195-4A3F-8DE4-7E78144CD826}" destId="{A9996589-BBD9-4D3A-93C8-E6E5E7169682}" srcOrd="0" destOrd="0" presId="urn:microsoft.com/office/officeart/2005/8/layout/chevron1"/>
    <dgm:cxn modelId="{3142C2BD-C1EE-4C09-AFDA-13D411B94807}" type="presOf" srcId="{401D6F2B-EF55-46AC-92AE-D21DB77C1B2B}" destId="{472035F4-8656-4274-AF46-25D441FE6A62}" srcOrd="0" destOrd="0" presId="urn:microsoft.com/office/officeart/2005/8/layout/chevron1"/>
    <dgm:cxn modelId="{81FC55F6-6F07-4EA7-9D8A-27B2F33CD498}" type="presOf" srcId="{F000E133-74AD-45C4-BF16-40F04CF43B3C}" destId="{DC83AC61-C88D-4A18-8DFE-E508A09B618B}" srcOrd="0" destOrd="0" presId="urn:microsoft.com/office/officeart/2005/8/layout/chevron1"/>
    <dgm:cxn modelId="{0A7DABFE-A4EB-4B9A-93A4-849E92C123BC}" type="presOf" srcId="{F0B0D1C3-FD43-4911-A0B8-18AD460D4548}" destId="{4E70EC05-2988-4007-AAF5-A2225B3ACA8C}" srcOrd="0" destOrd="0" presId="urn:microsoft.com/office/officeart/2005/8/layout/chevron1"/>
    <dgm:cxn modelId="{96AF8F6E-93B3-46C9-A095-AA02B53F7F4B}" type="presParOf" srcId="{C1A922CE-3FE4-45DD-B71A-A6D7BE985F13}" destId="{223A3B4A-7CBB-4130-96F3-BB52B4685CF0}" srcOrd="0" destOrd="0" presId="urn:microsoft.com/office/officeart/2005/8/layout/chevron1"/>
    <dgm:cxn modelId="{A0C5E6FB-4625-4C85-9DD0-7A8D2D15C758}" type="presParOf" srcId="{223A3B4A-7CBB-4130-96F3-BB52B4685CF0}" destId="{472035F4-8656-4274-AF46-25D441FE6A62}" srcOrd="0" destOrd="0" presId="urn:microsoft.com/office/officeart/2005/8/layout/chevron1"/>
    <dgm:cxn modelId="{5CEBCA56-5C8E-481C-B6BD-189F6321808E}" type="presParOf" srcId="{223A3B4A-7CBB-4130-96F3-BB52B4685CF0}" destId="{D0115456-B16F-4741-A786-E690D47ED6DC}" srcOrd="1" destOrd="0" presId="urn:microsoft.com/office/officeart/2005/8/layout/chevron1"/>
    <dgm:cxn modelId="{2E87E030-EF17-44CF-992A-9E3A32C57777}" type="presParOf" srcId="{C1A922CE-3FE4-45DD-B71A-A6D7BE985F13}" destId="{72843A38-95BF-4F6F-BFCE-8F5DD2BA1A98}" srcOrd="1" destOrd="0" presId="urn:microsoft.com/office/officeart/2005/8/layout/chevron1"/>
    <dgm:cxn modelId="{8DB13223-E7E9-4908-BA1C-648E0968B6DD}" type="presParOf" srcId="{C1A922CE-3FE4-45DD-B71A-A6D7BE985F13}" destId="{EFBA53E6-C94B-4AC0-8C16-83338F2998A9}" srcOrd="2" destOrd="0" presId="urn:microsoft.com/office/officeart/2005/8/layout/chevron1"/>
    <dgm:cxn modelId="{F22D696E-06AE-4EA4-8E4A-F46C17D1B004}" type="presParOf" srcId="{EFBA53E6-C94B-4AC0-8C16-83338F2998A9}" destId="{63945AEC-5E75-44AD-ACFD-88473401FFED}" srcOrd="0" destOrd="0" presId="urn:microsoft.com/office/officeart/2005/8/layout/chevron1"/>
    <dgm:cxn modelId="{3720B1FC-F31A-43C7-9CD1-2DE9183EEE29}" type="presParOf" srcId="{EFBA53E6-C94B-4AC0-8C16-83338F2998A9}" destId="{E401B065-0C97-4634-8B1A-DA896BCBF8DA}" srcOrd="1" destOrd="0" presId="urn:microsoft.com/office/officeart/2005/8/layout/chevron1"/>
    <dgm:cxn modelId="{CBB91F17-88AE-4CB9-8476-2807DF43CC12}" type="presParOf" srcId="{C1A922CE-3FE4-45DD-B71A-A6D7BE985F13}" destId="{76185CE4-F557-4EAE-BC53-82E7C36CEC41}" srcOrd="3" destOrd="0" presId="urn:microsoft.com/office/officeart/2005/8/layout/chevron1"/>
    <dgm:cxn modelId="{CC4DCC5F-C220-46E6-B04B-1DEE6487F729}" type="presParOf" srcId="{C1A922CE-3FE4-45DD-B71A-A6D7BE985F13}" destId="{8D9BCD6D-7BDC-4EC3-AC51-EA7179301470}" srcOrd="4" destOrd="0" presId="urn:microsoft.com/office/officeart/2005/8/layout/chevron1"/>
    <dgm:cxn modelId="{D4FC10E3-427C-4420-B11D-BDD90DABF747}" type="presParOf" srcId="{8D9BCD6D-7BDC-4EC3-AC51-EA7179301470}" destId="{DC83AC61-C88D-4A18-8DFE-E508A09B618B}" srcOrd="0" destOrd="0" presId="urn:microsoft.com/office/officeart/2005/8/layout/chevron1"/>
    <dgm:cxn modelId="{D042E21E-B045-4DAC-8322-CFB721205E96}" type="presParOf" srcId="{8D9BCD6D-7BDC-4EC3-AC51-EA7179301470}" destId="{4E70EC05-2988-4007-AAF5-A2225B3ACA8C}" srcOrd="1" destOrd="0" presId="urn:microsoft.com/office/officeart/2005/8/layout/chevron1"/>
    <dgm:cxn modelId="{0D5DFB90-4107-4BFF-AB5C-D7D5409FEB60}" type="presParOf" srcId="{C1A922CE-3FE4-45DD-B71A-A6D7BE985F13}" destId="{58185176-7DA6-4091-8B01-AEBC9B35FBE0}" srcOrd="5" destOrd="0" presId="urn:microsoft.com/office/officeart/2005/8/layout/chevron1"/>
    <dgm:cxn modelId="{C4981329-AEDE-410A-96B1-DDC37FB8E74B}" type="presParOf" srcId="{C1A922CE-3FE4-45DD-B71A-A6D7BE985F13}" destId="{B34FB06C-0ADD-4B5A-A9BB-1FF2026F0A14}" srcOrd="6" destOrd="0" presId="urn:microsoft.com/office/officeart/2005/8/layout/chevron1"/>
    <dgm:cxn modelId="{C49CB2E8-F0AE-46F3-A4F1-1D5C52EC8663}" type="presParOf" srcId="{B34FB06C-0ADD-4B5A-A9BB-1FF2026F0A14}" destId="{A9996589-BBD9-4D3A-93C8-E6E5E7169682}" srcOrd="0" destOrd="0" presId="urn:microsoft.com/office/officeart/2005/8/layout/chevron1"/>
    <dgm:cxn modelId="{9F9C3BD0-B64B-4171-9830-27ADB1A56465}" type="presParOf" srcId="{B34FB06C-0ADD-4B5A-A9BB-1FF2026F0A14}" destId="{6CCA05CA-846B-4614-BD21-DAB58F9EFB21}" srcOrd="1" destOrd="0" presId="urn:microsoft.com/office/officeart/2005/8/layout/chevron1"/>
    <dgm:cxn modelId="{8A7252FD-E1C0-470D-A70B-97293A0B6A6B}" type="presParOf" srcId="{C1A922CE-3FE4-45DD-B71A-A6D7BE985F13}" destId="{9285551C-C3D3-4555-81B7-EDF0C635912B}" srcOrd="7" destOrd="0" presId="urn:microsoft.com/office/officeart/2005/8/layout/chevron1"/>
    <dgm:cxn modelId="{5A452DB8-7D37-451D-B0CA-3B18691397E7}" type="presParOf" srcId="{C1A922CE-3FE4-45DD-B71A-A6D7BE985F13}" destId="{37E8857C-FD90-41D8-9B8D-C8CCFA3B0AF5}" srcOrd="8" destOrd="0" presId="urn:microsoft.com/office/officeart/2005/8/layout/chevron1"/>
    <dgm:cxn modelId="{488A0B4E-DAAF-42B0-A2F5-B5A58286C1DF}" type="presParOf" srcId="{37E8857C-FD90-41D8-9B8D-C8CCFA3B0AF5}" destId="{8FBA8F6F-6A8F-4925-A317-0DF8BD913929}" srcOrd="0" destOrd="0" presId="urn:microsoft.com/office/officeart/2005/8/layout/chevron1"/>
    <dgm:cxn modelId="{DA558596-6D03-4682-B111-F09ACC745DED}" type="presParOf" srcId="{37E8857C-FD90-41D8-9B8D-C8CCFA3B0AF5}" destId="{50832A5C-93A6-433B-9715-2D2042A8D0FC}"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183FBE-0035-4FFA-B15E-3FA0001BF6FC}" type="doc">
      <dgm:prSet loTypeId="urn:microsoft.com/office/officeart/2005/8/layout/hList7" loCatId="list" qsTypeId="urn:microsoft.com/office/officeart/2005/8/quickstyle/simple1" qsCatId="simple" csTypeId="urn:microsoft.com/office/officeart/2005/8/colors/accent1_2" csCatId="accent1" phldr="1"/>
      <dgm:spPr/>
    </dgm:pt>
    <dgm:pt modelId="{7907A015-6894-46E6-AE92-D2678E4D1F13}">
      <dgm:prSet phldrT="[Text]" custT="1"/>
      <dgm:spPr>
        <a:noFill/>
        <a:ln w="57150">
          <a:solidFill>
            <a:srgbClr val="0D385E"/>
          </a:solidFill>
        </a:ln>
      </dgm:spPr>
      <dgm:t>
        <a:bodyPr lIns="0" tIns="864000" rIns="0" anchor="ctr"/>
        <a:lstStyle/>
        <a:p>
          <a:r>
            <a:rPr lang="en-GB" sz="1800" dirty="0">
              <a:solidFill>
                <a:schemeClr val="tx1"/>
              </a:solidFill>
            </a:rPr>
            <a:t>“Traditional” entrepreneur - create and/or exploit change for profit, by innovating, accepting risk &amp; moving resources to areas of higher return</a:t>
          </a:r>
          <a:endParaRPr lang="de-AT" sz="1800" dirty="0">
            <a:solidFill>
              <a:schemeClr val="tx1"/>
            </a:solidFill>
          </a:endParaRPr>
        </a:p>
      </dgm:t>
    </dgm:pt>
    <dgm:pt modelId="{B2F9D1F8-9D8A-41B5-9C94-688E6A340A80}" type="parTrans" cxnId="{F3503452-8BCB-40B2-AEAD-E6453382E04F}">
      <dgm:prSet/>
      <dgm:spPr/>
      <dgm:t>
        <a:bodyPr/>
        <a:lstStyle/>
        <a:p>
          <a:endParaRPr lang="de-AT"/>
        </a:p>
      </dgm:t>
    </dgm:pt>
    <dgm:pt modelId="{3F6CC3F4-177F-4188-B246-C9B147AAB825}" type="sibTrans" cxnId="{F3503452-8BCB-40B2-AEAD-E6453382E04F}">
      <dgm:prSet/>
      <dgm:spPr/>
      <dgm:t>
        <a:bodyPr/>
        <a:lstStyle/>
        <a:p>
          <a:endParaRPr lang="de-AT"/>
        </a:p>
      </dgm:t>
    </dgm:pt>
    <dgm:pt modelId="{696605AC-A93A-42F0-B951-6FD6F2A364A6}">
      <dgm:prSet custT="1"/>
      <dgm:spPr>
        <a:noFill/>
        <a:ln w="57150">
          <a:solidFill>
            <a:srgbClr val="0D385E"/>
          </a:solidFill>
        </a:ln>
      </dgm:spPr>
      <dgm:t>
        <a:bodyPr lIns="0" tIns="0" rIns="0" bIns="324000" anchor="ctr"/>
        <a:lstStyle/>
        <a:p>
          <a:r>
            <a:rPr lang="en-GB" sz="1800" dirty="0">
              <a:solidFill>
                <a:schemeClr val="tx1"/>
              </a:solidFill>
            </a:rPr>
            <a:t>Social entrepreneur - working with social purposes ( social enterprises) </a:t>
          </a:r>
        </a:p>
      </dgm:t>
    </dgm:pt>
    <dgm:pt modelId="{44F071A5-61B9-4674-BFC8-4C51DF557CDC}" type="parTrans" cxnId="{9F39B6B3-CBB5-4AA5-BFD1-7820BE4CCF6F}">
      <dgm:prSet/>
      <dgm:spPr/>
      <dgm:t>
        <a:bodyPr/>
        <a:lstStyle/>
        <a:p>
          <a:endParaRPr lang="de-AT"/>
        </a:p>
      </dgm:t>
    </dgm:pt>
    <dgm:pt modelId="{4823AD18-8D94-4AEF-B33C-50B99442AED2}" type="sibTrans" cxnId="{9F39B6B3-CBB5-4AA5-BFD1-7820BE4CCF6F}">
      <dgm:prSet/>
      <dgm:spPr/>
      <dgm:t>
        <a:bodyPr/>
        <a:lstStyle/>
        <a:p>
          <a:endParaRPr lang="de-AT"/>
        </a:p>
      </dgm:t>
    </dgm:pt>
    <dgm:pt modelId="{0372E45D-0378-4169-828B-EE013A6A4545}">
      <dgm:prSet custT="1"/>
      <dgm:spPr>
        <a:noFill/>
        <a:ln w="57150">
          <a:solidFill>
            <a:srgbClr val="0D385E"/>
          </a:solidFill>
        </a:ln>
      </dgm:spPr>
      <dgm:t>
        <a:bodyPr lIns="0" rIns="0" bIns="648000" anchor="ctr"/>
        <a:lstStyle/>
        <a:p>
          <a:r>
            <a:rPr lang="en-GB" sz="1800" dirty="0">
              <a:solidFill>
                <a:schemeClr val="tx1"/>
              </a:solidFill>
            </a:rPr>
            <a:t>Intrapreneur – A change makers within an enterprise </a:t>
          </a:r>
        </a:p>
      </dgm:t>
    </dgm:pt>
    <dgm:pt modelId="{9CF61472-9E6F-4648-9864-4C77F79EE290}" type="parTrans" cxnId="{67EDF95A-F3AC-42CA-AEA0-D0C77486A3EA}">
      <dgm:prSet/>
      <dgm:spPr/>
      <dgm:t>
        <a:bodyPr/>
        <a:lstStyle/>
        <a:p>
          <a:endParaRPr lang="de-AT"/>
        </a:p>
      </dgm:t>
    </dgm:pt>
    <dgm:pt modelId="{4F6C2CC5-7114-405E-BE0E-71B181E1AD22}" type="sibTrans" cxnId="{67EDF95A-F3AC-42CA-AEA0-D0C77486A3EA}">
      <dgm:prSet/>
      <dgm:spPr/>
      <dgm:t>
        <a:bodyPr/>
        <a:lstStyle/>
        <a:p>
          <a:endParaRPr lang="de-AT"/>
        </a:p>
      </dgm:t>
    </dgm:pt>
    <dgm:pt modelId="{141AC667-6C41-4768-9F62-AF99BE9B5EAE}">
      <dgm:prSet custT="1"/>
      <dgm:spPr>
        <a:noFill/>
        <a:ln w="57150">
          <a:solidFill>
            <a:srgbClr val="0D385E"/>
          </a:solidFill>
        </a:ln>
      </dgm:spPr>
      <dgm:t>
        <a:bodyPr lIns="0" rIns="0" bIns="396000" anchor="ctr"/>
        <a:lstStyle/>
        <a:p>
          <a:r>
            <a:rPr lang="en-GB" sz="1800" dirty="0">
              <a:solidFill>
                <a:schemeClr val="tx1"/>
              </a:solidFill>
            </a:rPr>
            <a:t>Civic/societal entrepreneur – A change maker in the society </a:t>
          </a:r>
        </a:p>
      </dgm:t>
    </dgm:pt>
    <dgm:pt modelId="{33A7E863-4262-462B-A4FE-2B681ADE2E24}" type="parTrans" cxnId="{B03DDCFD-C1CF-4B54-B23B-CF543A813ECD}">
      <dgm:prSet/>
      <dgm:spPr/>
      <dgm:t>
        <a:bodyPr/>
        <a:lstStyle/>
        <a:p>
          <a:endParaRPr lang="de-AT"/>
        </a:p>
      </dgm:t>
    </dgm:pt>
    <dgm:pt modelId="{C1D8C179-0F2F-4B8D-9BE7-C3188D6BA97E}" type="sibTrans" cxnId="{B03DDCFD-C1CF-4B54-B23B-CF543A813ECD}">
      <dgm:prSet/>
      <dgm:spPr/>
      <dgm:t>
        <a:bodyPr/>
        <a:lstStyle/>
        <a:p>
          <a:endParaRPr lang="de-AT"/>
        </a:p>
      </dgm:t>
    </dgm:pt>
    <dgm:pt modelId="{5B7183B1-BCFD-40A7-B07F-7966E28F5AD4}" type="pres">
      <dgm:prSet presAssocID="{88183FBE-0035-4FFA-B15E-3FA0001BF6FC}" presName="Name0" presStyleCnt="0">
        <dgm:presLayoutVars>
          <dgm:dir/>
          <dgm:resizeHandles val="exact"/>
        </dgm:presLayoutVars>
      </dgm:prSet>
      <dgm:spPr/>
    </dgm:pt>
    <dgm:pt modelId="{962F344D-792B-473F-84E6-C6172CDB620D}" type="pres">
      <dgm:prSet presAssocID="{88183FBE-0035-4FFA-B15E-3FA0001BF6FC}" presName="fgShape" presStyleLbl="fgShp" presStyleIdx="0" presStyleCnt="1"/>
      <dgm:spPr>
        <a:noFill/>
        <a:ln>
          <a:noFill/>
        </a:ln>
      </dgm:spPr>
    </dgm:pt>
    <dgm:pt modelId="{65FAF688-C1FD-4FDD-ADD3-B6E5EB987F69}" type="pres">
      <dgm:prSet presAssocID="{88183FBE-0035-4FFA-B15E-3FA0001BF6FC}" presName="linComp" presStyleCnt="0"/>
      <dgm:spPr/>
    </dgm:pt>
    <dgm:pt modelId="{DB785845-549F-425F-9997-D2A177F97AB6}" type="pres">
      <dgm:prSet presAssocID="{7907A015-6894-46E6-AE92-D2678E4D1F13}" presName="compNode" presStyleCnt="0"/>
      <dgm:spPr/>
    </dgm:pt>
    <dgm:pt modelId="{70A52557-4AA5-4423-8346-5991BE624FA1}" type="pres">
      <dgm:prSet presAssocID="{7907A015-6894-46E6-AE92-D2678E4D1F13}" presName="bkgdShape" presStyleLbl="node1" presStyleIdx="0" presStyleCnt="4"/>
      <dgm:spPr/>
    </dgm:pt>
    <dgm:pt modelId="{B51C3B66-C848-4407-9A43-13F825388716}" type="pres">
      <dgm:prSet presAssocID="{7907A015-6894-46E6-AE92-D2678E4D1F13}" presName="nodeTx" presStyleLbl="node1" presStyleIdx="0" presStyleCnt="4">
        <dgm:presLayoutVars>
          <dgm:bulletEnabled val="1"/>
        </dgm:presLayoutVars>
      </dgm:prSet>
      <dgm:spPr/>
    </dgm:pt>
    <dgm:pt modelId="{95496EDA-5C5C-43D6-8314-F0775B1A6133}" type="pres">
      <dgm:prSet presAssocID="{7907A015-6894-46E6-AE92-D2678E4D1F13}" presName="invisiNode" presStyleLbl="node1" presStyleIdx="0" presStyleCnt="4"/>
      <dgm:spPr/>
    </dgm:pt>
    <dgm:pt modelId="{886FCF2A-AA84-4099-BD61-2D0B343EEFFE}" type="pres">
      <dgm:prSet presAssocID="{7907A015-6894-46E6-AE92-D2678E4D1F13}"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D95A81F9-276C-4B1E-9CD7-38336AAA304F}" type="pres">
      <dgm:prSet presAssocID="{3F6CC3F4-177F-4188-B246-C9B147AAB825}" presName="sibTrans" presStyleLbl="sibTrans2D1" presStyleIdx="0" presStyleCnt="0"/>
      <dgm:spPr/>
    </dgm:pt>
    <dgm:pt modelId="{831A8B74-C1F6-4905-B683-D0F4C64B69F6}" type="pres">
      <dgm:prSet presAssocID="{696605AC-A93A-42F0-B951-6FD6F2A364A6}" presName="compNode" presStyleCnt="0"/>
      <dgm:spPr/>
    </dgm:pt>
    <dgm:pt modelId="{93C98B55-144C-4EA9-8A9F-5BAB02AC73AC}" type="pres">
      <dgm:prSet presAssocID="{696605AC-A93A-42F0-B951-6FD6F2A364A6}" presName="bkgdShape" presStyleLbl="node1" presStyleIdx="1" presStyleCnt="4"/>
      <dgm:spPr/>
    </dgm:pt>
    <dgm:pt modelId="{D7E38BA6-CC71-4A4A-B22E-19BF9FDB7803}" type="pres">
      <dgm:prSet presAssocID="{696605AC-A93A-42F0-B951-6FD6F2A364A6}" presName="nodeTx" presStyleLbl="node1" presStyleIdx="1" presStyleCnt="4">
        <dgm:presLayoutVars>
          <dgm:bulletEnabled val="1"/>
        </dgm:presLayoutVars>
      </dgm:prSet>
      <dgm:spPr/>
    </dgm:pt>
    <dgm:pt modelId="{50998E9D-B1ED-41E1-BAB8-103221D25680}" type="pres">
      <dgm:prSet presAssocID="{696605AC-A93A-42F0-B951-6FD6F2A364A6}" presName="invisiNode" presStyleLbl="node1" presStyleIdx="1" presStyleCnt="4"/>
      <dgm:spPr/>
    </dgm:pt>
    <dgm:pt modelId="{8A1E0D9C-AB7E-4013-8DB3-C00DDB3A3CED}" type="pres">
      <dgm:prSet presAssocID="{696605AC-A93A-42F0-B951-6FD6F2A364A6}" presName="imagNode"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FA25FD70-7652-49B3-AEF9-6CE1C8503D6A}" type="pres">
      <dgm:prSet presAssocID="{4823AD18-8D94-4AEF-B33C-50B99442AED2}" presName="sibTrans" presStyleLbl="sibTrans2D1" presStyleIdx="0" presStyleCnt="0"/>
      <dgm:spPr/>
    </dgm:pt>
    <dgm:pt modelId="{B871A032-C0DE-4444-BB42-5AABC5B4761B}" type="pres">
      <dgm:prSet presAssocID="{0372E45D-0378-4169-828B-EE013A6A4545}" presName="compNode" presStyleCnt="0"/>
      <dgm:spPr/>
    </dgm:pt>
    <dgm:pt modelId="{E9894612-D421-498A-96E8-E3C646BCD1C4}" type="pres">
      <dgm:prSet presAssocID="{0372E45D-0378-4169-828B-EE013A6A4545}" presName="bkgdShape" presStyleLbl="node1" presStyleIdx="2" presStyleCnt="4"/>
      <dgm:spPr/>
    </dgm:pt>
    <dgm:pt modelId="{C8E32647-8DAB-4595-B91D-247C803072D9}" type="pres">
      <dgm:prSet presAssocID="{0372E45D-0378-4169-828B-EE013A6A4545}" presName="nodeTx" presStyleLbl="node1" presStyleIdx="2" presStyleCnt="4">
        <dgm:presLayoutVars>
          <dgm:bulletEnabled val="1"/>
        </dgm:presLayoutVars>
      </dgm:prSet>
      <dgm:spPr/>
    </dgm:pt>
    <dgm:pt modelId="{0FE51CAE-BAA0-4F7A-A01A-5736B1C59A2D}" type="pres">
      <dgm:prSet presAssocID="{0372E45D-0378-4169-828B-EE013A6A4545}" presName="invisiNode" presStyleLbl="node1" presStyleIdx="2" presStyleCnt="4"/>
      <dgm:spPr/>
    </dgm:pt>
    <dgm:pt modelId="{D09DCA3B-0F86-4491-8647-11914904C42E}" type="pres">
      <dgm:prSet presAssocID="{0372E45D-0378-4169-828B-EE013A6A4545}" presName="imagNode"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BB2B4F2C-874F-4815-BEB6-820649614970}" type="pres">
      <dgm:prSet presAssocID="{4F6C2CC5-7114-405E-BE0E-71B181E1AD22}" presName="sibTrans" presStyleLbl="sibTrans2D1" presStyleIdx="0" presStyleCnt="0"/>
      <dgm:spPr/>
    </dgm:pt>
    <dgm:pt modelId="{43B34FD6-A4E7-4A74-AB81-470828C8F99D}" type="pres">
      <dgm:prSet presAssocID="{141AC667-6C41-4768-9F62-AF99BE9B5EAE}" presName="compNode" presStyleCnt="0"/>
      <dgm:spPr/>
    </dgm:pt>
    <dgm:pt modelId="{2B45B961-C159-4A48-9F66-1653FF9D55D0}" type="pres">
      <dgm:prSet presAssocID="{141AC667-6C41-4768-9F62-AF99BE9B5EAE}" presName="bkgdShape" presStyleLbl="node1" presStyleIdx="3" presStyleCnt="4"/>
      <dgm:spPr/>
    </dgm:pt>
    <dgm:pt modelId="{8C0402EE-B235-4D9D-BF31-F3D9B5A35B65}" type="pres">
      <dgm:prSet presAssocID="{141AC667-6C41-4768-9F62-AF99BE9B5EAE}" presName="nodeTx" presStyleLbl="node1" presStyleIdx="3" presStyleCnt="4">
        <dgm:presLayoutVars>
          <dgm:bulletEnabled val="1"/>
        </dgm:presLayoutVars>
      </dgm:prSet>
      <dgm:spPr/>
    </dgm:pt>
    <dgm:pt modelId="{3802EB51-1B53-48F6-B509-7E70FE4EABE2}" type="pres">
      <dgm:prSet presAssocID="{141AC667-6C41-4768-9F62-AF99BE9B5EAE}" presName="invisiNode" presStyleLbl="node1" presStyleIdx="3" presStyleCnt="4"/>
      <dgm:spPr/>
    </dgm:pt>
    <dgm:pt modelId="{40508E56-BAED-4604-A6EA-755C8530219B}" type="pres">
      <dgm:prSet presAssocID="{141AC667-6C41-4768-9F62-AF99BE9B5EAE}" presName="imagNode"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Lst>
  <dgm:cxnLst>
    <dgm:cxn modelId="{0F32CD27-4C4F-4E80-AF70-1D2F0D4F7130}" type="presOf" srcId="{696605AC-A93A-42F0-B951-6FD6F2A364A6}" destId="{93C98B55-144C-4EA9-8A9F-5BAB02AC73AC}" srcOrd="0" destOrd="0" presId="urn:microsoft.com/office/officeart/2005/8/layout/hList7"/>
    <dgm:cxn modelId="{8C8EAD28-AD39-4D7F-8BC1-8DD9A0707F93}" type="presOf" srcId="{141AC667-6C41-4768-9F62-AF99BE9B5EAE}" destId="{2B45B961-C159-4A48-9F66-1653FF9D55D0}" srcOrd="0" destOrd="0" presId="urn:microsoft.com/office/officeart/2005/8/layout/hList7"/>
    <dgm:cxn modelId="{30473438-D92C-4198-95DE-3B22457E78A9}" type="presOf" srcId="{7907A015-6894-46E6-AE92-D2678E4D1F13}" destId="{70A52557-4AA5-4423-8346-5991BE624FA1}" srcOrd="0" destOrd="0" presId="urn:microsoft.com/office/officeart/2005/8/layout/hList7"/>
    <dgm:cxn modelId="{6975FC5C-FDBF-45C5-AE0B-A6048E9D9D07}" type="presOf" srcId="{4F6C2CC5-7114-405E-BE0E-71B181E1AD22}" destId="{BB2B4F2C-874F-4815-BEB6-820649614970}" srcOrd="0" destOrd="0" presId="urn:microsoft.com/office/officeart/2005/8/layout/hList7"/>
    <dgm:cxn modelId="{273F5262-C385-4E84-ADDA-C8A22577B98F}" type="presOf" srcId="{0372E45D-0378-4169-828B-EE013A6A4545}" destId="{E9894612-D421-498A-96E8-E3C646BCD1C4}" srcOrd="0" destOrd="0" presId="urn:microsoft.com/office/officeart/2005/8/layout/hList7"/>
    <dgm:cxn modelId="{276CE771-6B0E-4FF6-9DD0-D3D5E1A2B2EA}" type="presOf" srcId="{3F6CC3F4-177F-4188-B246-C9B147AAB825}" destId="{D95A81F9-276C-4B1E-9CD7-38336AAA304F}" srcOrd="0" destOrd="0" presId="urn:microsoft.com/office/officeart/2005/8/layout/hList7"/>
    <dgm:cxn modelId="{F3503452-8BCB-40B2-AEAD-E6453382E04F}" srcId="{88183FBE-0035-4FFA-B15E-3FA0001BF6FC}" destId="{7907A015-6894-46E6-AE92-D2678E4D1F13}" srcOrd="0" destOrd="0" parTransId="{B2F9D1F8-9D8A-41B5-9C94-688E6A340A80}" sibTransId="{3F6CC3F4-177F-4188-B246-C9B147AAB825}"/>
    <dgm:cxn modelId="{67EDF95A-F3AC-42CA-AEA0-D0C77486A3EA}" srcId="{88183FBE-0035-4FFA-B15E-3FA0001BF6FC}" destId="{0372E45D-0378-4169-828B-EE013A6A4545}" srcOrd="2" destOrd="0" parTransId="{9CF61472-9E6F-4648-9864-4C77F79EE290}" sibTransId="{4F6C2CC5-7114-405E-BE0E-71B181E1AD22}"/>
    <dgm:cxn modelId="{07A4E97C-872D-47B0-A01B-8BF215EAFBD6}" type="presOf" srcId="{4823AD18-8D94-4AEF-B33C-50B99442AED2}" destId="{FA25FD70-7652-49B3-AEF9-6CE1C8503D6A}" srcOrd="0" destOrd="0" presId="urn:microsoft.com/office/officeart/2005/8/layout/hList7"/>
    <dgm:cxn modelId="{9F39B6B3-CBB5-4AA5-BFD1-7820BE4CCF6F}" srcId="{88183FBE-0035-4FFA-B15E-3FA0001BF6FC}" destId="{696605AC-A93A-42F0-B951-6FD6F2A364A6}" srcOrd="1" destOrd="0" parTransId="{44F071A5-61B9-4674-BFC8-4C51DF557CDC}" sibTransId="{4823AD18-8D94-4AEF-B33C-50B99442AED2}"/>
    <dgm:cxn modelId="{B95207B8-BFA6-41DE-8108-87CBA6F852A2}" type="presOf" srcId="{7907A015-6894-46E6-AE92-D2678E4D1F13}" destId="{B51C3B66-C848-4407-9A43-13F825388716}" srcOrd="1" destOrd="0" presId="urn:microsoft.com/office/officeart/2005/8/layout/hList7"/>
    <dgm:cxn modelId="{82CCCABD-7D61-44D3-82A9-CCF69F9B5FA9}" type="presOf" srcId="{0372E45D-0378-4169-828B-EE013A6A4545}" destId="{C8E32647-8DAB-4595-B91D-247C803072D9}" srcOrd="1" destOrd="0" presId="urn:microsoft.com/office/officeart/2005/8/layout/hList7"/>
    <dgm:cxn modelId="{B42095D6-BCF4-4B98-A007-C6AC9CBD7A32}" type="presOf" srcId="{88183FBE-0035-4FFA-B15E-3FA0001BF6FC}" destId="{5B7183B1-BCFD-40A7-B07F-7966E28F5AD4}" srcOrd="0" destOrd="0" presId="urn:microsoft.com/office/officeart/2005/8/layout/hList7"/>
    <dgm:cxn modelId="{2FCDEFE8-12C6-43D4-BA40-407AB1825C38}" type="presOf" srcId="{696605AC-A93A-42F0-B951-6FD6F2A364A6}" destId="{D7E38BA6-CC71-4A4A-B22E-19BF9FDB7803}" srcOrd="1" destOrd="0" presId="urn:microsoft.com/office/officeart/2005/8/layout/hList7"/>
    <dgm:cxn modelId="{B65628FC-76BD-4C3C-9064-8BDD1E331E29}" type="presOf" srcId="{141AC667-6C41-4768-9F62-AF99BE9B5EAE}" destId="{8C0402EE-B235-4D9D-BF31-F3D9B5A35B65}" srcOrd="1" destOrd="0" presId="urn:microsoft.com/office/officeart/2005/8/layout/hList7"/>
    <dgm:cxn modelId="{B03DDCFD-C1CF-4B54-B23B-CF543A813ECD}" srcId="{88183FBE-0035-4FFA-B15E-3FA0001BF6FC}" destId="{141AC667-6C41-4768-9F62-AF99BE9B5EAE}" srcOrd="3" destOrd="0" parTransId="{33A7E863-4262-462B-A4FE-2B681ADE2E24}" sibTransId="{C1D8C179-0F2F-4B8D-9BE7-C3188D6BA97E}"/>
    <dgm:cxn modelId="{B9C04DE0-0CB1-4DA2-B700-640A0696CCDB}" type="presParOf" srcId="{5B7183B1-BCFD-40A7-B07F-7966E28F5AD4}" destId="{962F344D-792B-473F-84E6-C6172CDB620D}" srcOrd="0" destOrd="0" presId="urn:microsoft.com/office/officeart/2005/8/layout/hList7"/>
    <dgm:cxn modelId="{D579EF1A-CCAD-46ED-8AF9-62CAFB73B3CC}" type="presParOf" srcId="{5B7183B1-BCFD-40A7-B07F-7966E28F5AD4}" destId="{65FAF688-C1FD-4FDD-ADD3-B6E5EB987F69}" srcOrd="1" destOrd="0" presId="urn:microsoft.com/office/officeart/2005/8/layout/hList7"/>
    <dgm:cxn modelId="{1D368C25-E7BC-4142-B24C-8B4927C4EFA4}" type="presParOf" srcId="{65FAF688-C1FD-4FDD-ADD3-B6E5EB987F69}" destId="{DB785845-549F-425F-9997-D2A177F97AB6}" srcOrd="0" destOrd="0" presId="urn:microsoft.com/office/officeart/2005/8/layout/hList7"/>
    <dgm:cxn modelId="{9B7D9FE5-7E52-4280-BC0A-03A270E44415}" type="presParOf" srcId="{DB785845-549F-425F-9997-D2A177F97AB6}" destId="{70A52557-4AA5-4423-8346-5991BE624FA1}" srcOrd="0" destOrd="0" presId="urn:microsoft.com/office/officeart/2005/8/layout/hList7"/>
    <dgm:cxn modelId="{C96208E1-4B10-4696-AEAD-147A201B8D9A}" type="presParOf" srcId="{DB785845-549F-425F-9997-D2A177F97AB6}" destId="{B51C3B66-C848-4407-9A43-13F825388716}" srcOrd="1" destOrd="0" presId="urn:microsoft.com/office/officeart/2005/8/layout/hList7"/>
    <dgm:cxn modelId="{EC05FCAE-C244-4D7C-A2DE-10DCE12ED010}" type="presParOf" srcId="{DB785845-549F-425F-9997-D2A177F97AB6}" destId="{95496EDA-5C5C-43D6-8314-F0775B1A6133}" srcOrd="2" destOrd="0" presId="urn:microsoft.com/office/officeart/2005/8/layout/hList7"/>
    <dgm:cxn modelId="{7500942E-76CE-48DA-8D32-1D94E4614A3D}" type="presParOf" srcId="{DB785845-549F-425F-9997-D2A177F97AB6}" destId="{886FCF2A-AA84-4099-BD61-2D0B343EEFFE}" srcOrd="3" destOrd="0" presId="urn:microsoft.com/office/officeart/2005/8/layout/hList7"/>
    <dgm:cxn modelId="{EA291986-7C94-452E-8A69-15B35E0655AA}" type="presParOf" srcId="{65FAF688-C1FD-4FDD-ADD3-B6E5EB987F69}" destId="{D95A81F9-276C-4B1E-9CD7-38336AAA304F}" srcOrd="1" destOrd="0" presId="urn:microsoft.com/office/officeart/2005/8/layout/hList7"/>
    <dgm:cxn modelId="{CD24E711-1308-4042-836F-A1BA3AC1EB56}" type="presParOf" srcId="{65FAF688-C1FD-4FDD-ADD3-B6E5EB987F69}" destId="{831A8B74-C1F6-4905-B683-D0F4C64B69F6}" srcOrd="2" destOrd="0" presId="urn:microsoft.com/office/officeart/2005/8/layout/hList7"/>
    <dgm:cxn modelId="{C2864E28-26BE-4EC2-89D4-DBEAE534525F}" type="presParOf" srcId="{831A8B74-C1F6-4905-B683-D0F4C64B69F6}" destId="{93C98B55-144C-4EA9-8A9F-5BAB02AC73AC}" srcOrd="0" destOrd="0" presId="urn:microsoft.com/office/officeart/2005/8/layout/hList7"/>
    <dgm:cxn modelId="{D5F6B131-D2A1-4E3C-B2CF-2E549A6018C4}" type="presParOf" srcId="{831A8B74-C1F6-4905-B683-D0F4C64B69F6}" destId="{D7E38BA6-CC71-4A4A-B22E-19BF9FDB7803}" srcOrd="1" destOrd="0" presId="urn:microsoft.com/office/officeart/2005/8/layout/hList7"/>
    <dgm:cxn modelId="{D5F7CD8D-2EE2-4CF7-883B-D9B74393268A}" type="presParOf" srcId="{831A8B74-C1F6-4905-B683-D0F4C64B69F6}" destId="{50998E9D-B1ED-41E1-BAB8-103221D25680}" srcOrd="2" destOrd="0" presId="urn:microsoft.com/office/officeart/2005/8/layout/hList7"/>
    <dgm:cxn modelId="{FD2FCAEE-ED6B-4D63-A946-0EA3E661B74B}" type="presParOf" srcId="{831A8B74-C1F6-4905-B683-D0F4C64B69F6}" destId="{8A1E0D9C-AB7E-4013-8DB3-C00DDB3A3CED}" srcOrd="3" destOrd="0" presId="urn:microsoft.com/office/officeart/2005/8/layout/hList7"/>
    <dgm:cxn modelId="{1C295AD7-8817-4372-8708-9BB54A56EB0D}" type="presParOf" srcId="{65FAF688-C1FD-4FDD-ADD3-B6E5EB987F69}" destId="{FA25FD70-7652-49B3-AEF9-6CE1C8503D6A}" srcOrd="3" destOrd="0" presId="urn:microsoft.com/office/officeart/2005/8/layout/hList7"/>
    <dgm:cxn modelId="{0AE4684C-803E-49DB-AE64-AF9601A9C213}" type="presParOf" srcId="{65FAF688-C1FD-4FDD-ADD3-B6E5EB987F69}" destId="{B871A032-C0DE-4444-BB42-5AABC5B4761B}" srcOrd="4" destOrd="0" presId="urn:microsoft.com/office/officeart/2005/8/layout/hList7"/>
    <dgm:cxn modelId="{89656A22-7A15-41DC-8724-F9A51AF83E7D}" type="presParOf" srcId="{B871A032-C0DE-4444-BB42-5AABC5B4761B}" destId="{E9894612-D421-498A-96E8-E3C646BCD1C4}" srcOrd="0" destOrd="0" presId="urn:microsoft.com/office/officeart/2005/8/layout/hList7"/>
    <dgm:cxn modelId="{0EA5BF23-9D05-4F38-99F4-127C862AD6D1}" type="presParOf" srcId="{B871A032-C0DE-4444-BB42-5AABC5B4761B}" destId="{C8E32647-8DAB-4595-B91D-247C803072D9}" srcOrd="1" destOrd="0" presId="urn:microsoft.com/office/officeart/2005/8/layout/hList7"/>
    <dgm:cxn modelId="{8586A3A9-C888-450A-AA44-DC7265D1CB74}" type="presParOf" srcId="{B871A032-C0DE-4444-BB42-5AABC5B4761B}" destId="{0FE51CAE-BAA0-4F7A-A01A-5736B1C59A2D}" srcOrd="2" destOrd="0" presId="urn:microsoft.com/office/officeart/2005/8/layout/hList7"/>
    <dgm:cxn modelId="{4671297F-5AD8-40A7-A7F5-0A1B0123D67F}" type="presParOf" srcId="{B871A032-C0DE-4444-BB42-5AABC5B4761B}" destId="{D09DCA3B-0F86-4491-8647-11914904C42E}" srcOrd="3" destOrd="0" presId="urn:microsoft.com/office/officeart/2005/8/layout/hList7"/>
    <dgm:cxn modelId="{E61CED4F-4F5E-453D-94A4-AD7475FF1C37}" type="presParOf" srcId="{65FAF688-C1FD-4FDD-ADD3-B6E5EB987F69}" destId="{BB2B4F2C-874F-4815-BEB6-820649614970}" srcOrd="5" destOrd="0" presId="urn:microsoft.com/office/officeart/2005/8/layout/hList7"/>
    <dgm:cxn modelId="{1A55FF36-D8EE-4353-8484-D6A5B7A018DE}" type="presParOf" srcId="{65FAF688-C1FD-4FDD-ADD3-B6E5EB987F69}" destId="{43B34FD6-A4E7-4A74-AB81-470828C8F99D}" srcOrd="6" destOrd="0" presId="urn:microsoft.com/office/officeart/2005/8/layout/hList7"/>
    <dgm:cxn modelId="{6B01CBD2-941A-406E-B2C1-1F7013BD0B94}" type="presParOf" srcId="{43B34FD6-A4E7-4A74-AB81-470828C8F99D}" destId="{2B45B961-C159-4A48-9F66-1653FF9D55D0}" srcOrd="0" destOrd="0" presId="urn:microsoft.com/office/officeart/2005/8/layout/hList7"/>
    <dgm:cxn modelId="{A0416FE7-50E7-43C0-8D82-B308FDA186D5}" type="presParOf" srcId="{43B34FD6-A4E7-4A74-AB81-470828C8F99D}" destId="{8C0402EE-B235-4D9D-BF31-F3D9B5A35B65}" srcOrd="1" destOrd="0" presId="urn:microsoft.com/office/officeart/2005/8/layout/hList7"/>
    <dgm:cxn modelId="{31CD2BBE-802C-484D-8514-1FEC5A93FBB5}" type="presParOf" srcId="{43B34FD6-A4E7-4A74-AB81-470828C8F99D}" destId="{3802EB51-1B53-48F6-B509-7E70FE4EABE2}" srcOrd="2" destOrd="0" presId="urn:microsoft.com/office/officeart/2005/8/layout/hList7"/>
    <dgm:cxn modelId="{4B63253E-0093-4A93-85E1-6F98B251E06D}" type="presParOf" srcId="{43B34FD6-A4E7-4A74-AB81-470828C8F99D}" destId="{40508E56-BAED-4604-A6EA-755C8530219B}" srcOrd="3" destOrd="0" presId="urn:microsoft.com/office/officeart/2005/8/layout/hList7"/>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EDBB13-C877-4F9E-93E1-C1A87B91E410}">
      <dsp:nvSpPr>
        <dsp:cNvPr id="0" name=""/>
        <dsp:cNvSpPr/>
      </dsp:nvSpPr>
      <dsp:spPr>
        <a:xfrm>
          <a:off x="2336" y="1149293"/>
          <a:ext cx="2188942" cy="87557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de-AT" sz="1600" b="1" i="0" u="none" kern="1200" dirty="0"/>
            <a:t>1755</a:t>
          </a:r>
          <a:endParaRPr lang="de-AT" sz="1600" kern="1200" dirty="0"/>
        </a:p>
      </dsp:txBody>
      <dsp:txXfrm>
        <a:off x="440125" y="1149293"/>
        <a:ext cx="1313365" cy="875577"/>
      </dsp:txXfrm>
    </dsp:sp>
    <dsp:sp modelId="{BFED587E-82B9-487D-B1B9-23A8B4AB5C84}">
      <dsp:nvSpPr>
        <dsp:cNvPr id="0" name=""/>
        <dsp:cNvSpPr/>
      </dsp:nvSpPr>
      <dsp:spPr>
        <a:xfrm>
          <a:off x="0" y="2178130"/>
          <a:ext cx="1751154" cy="1098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11200">
            <a:lnSpc>
              <a:spcPct val="90000"/>
            </a:lnSpc>
            <a:spcBef>
              <a:spcPct val="0"/>
            </a:spcBef>
            <a:spcAft>
              <a:spcPct val="15000"/>
            </a:spcAft>
            <a:buNone/>
          </a:pPr>
          <a:r>
            <a:rPr lang="de-AT" sz="1600" b="1" i="0" u="none" kern="1200" dirty="0" err="1"/>
            <a:t>Cantillon</a:t>
          </a:r>
          <a:br>
            <a:rPr lang="de-AT" sz="1600" b="1" i="0" u="none" kern="1200" dirty="0"/>
          </a:br>
          <a:r>
            <a:rPr lang="en-GB" sz="1600" b="0" i="0" u="none" kern="1200" dirty="0"/>
            <a:t>Introduced the concept of entrepreneur from ‘</a:t>
          </a:r>
          <a:r>
            <a:rPr lang="en-GB" sz="1600" b="0" i="0" u="none" kern="1200" dirty="0" err="1"/>
            <a:t>entreprendre</a:t>
          </a:r>
          <a:r>
            <a:rPr lang="en-GB" sz="1600" b="0" i="0" u="none" kern="1200" dirty="0"/>
            <a:t>’ (ability to take change)</a:t>
          </a:r>
          <a:endParaRPr lang="de-AT" sz="1600" b="0" i="0" u="none" kern="1200" dirty="0"/>
        </a:p>
      </dsp:txBody>
      <dsp:txXfrm>
        <a:off x="0" y="2178130"/>
        <a:ext cx="1751154" cy="1098958"/>
      </dsp:txXfrm>
    </dsp:sp>
    <dsp:sp modelId="{6A4CF239-A318-4CD6-9B22-214FD9A51987}">
      <dsp:nvSpPr>
        <dsp:cNvPr id="0" name=""/>
        <dsp:cNvSpPr/>
      </dsp:nvSpPr>
      <dsp:spPr>
        <a:xfrm>
          <a:off x="1975279" y="1097148"/>
          <a:ext cx="2188942" cy="87557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de-AT" sz="1600" b="1" i="0" u="none" kern="1200"/>
            <a:t>1803, 1817</a:t>
          </a:r>
          <a:endParaRPr lang="de-AT" sz="1600" b="0" i="0" u="none" kern="1200"/>
        </a:p>
      </dsp:txBody>
      <dsp:txXfrm>
        <a:off x="2413068" y="1097148"/>
        <a:ext cx="1313365" cy="875577"/>
      </dsp:txXfrm>
    </dsp:sp>
    <dsp:sp modelId="{CCECD480-225D-4744-9C37-A031B4D7CAE6}">
      <dsp:nvSpPr>
        <dsp:cNvPr id="0" name=""/>
        <dsp:cNvSpPr/>
      </dsp:nvSpPr>
      <dsp:spPr>
        <a:xfrm>
          <a:off x="1972722" y="2092374"/>
          <a:ext cx="1751154" cy="12400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11200">
            <a:lnSpc>
              <a:spcPct val="90000"/>
            </a:lnSpc>
            <a:spcBef>
              <a:spcPct val="0"/>
            </a:spcBef>
            <a:spcAft>
              <a:spcPct val="15000"/>
            </a:spcAft>
            <a:buNone/>
          </a:pPr>
          <a:r>
            <a:rPr lang="de-AT" sz="1600" b="1" i="0" u="none" kern="1200" dirty="0"/>
            <a:t>Say</a:t>
          </a:r>
          <a:br>
            <a:rPr lang="de-AT" sz="1600" b="1" i="0" u="none" kern="1200" dirty="0"/>
          </a:br>
          <a:r>
            <a:rPr lang="en-GB" sz="1600" b="0" i="0" u="none" kern="1200" dirty="0"/>
            <a:t>Emphasised the ability of the entrepreneur to ‘marshal’ resources in order to respond to unfilled opportunities.</a:t>
          </a:r>
          <a:endParaRPr lang="de-AT" sz="1600" b="0" i="0" u="none" kern="1200" dirty="0"/>
        </a:p>
      </dsp:txBody>
      <dsp:txXfrm>
        <a:off x="1972722" y="2092374"/>
        <a:ext cx="1751154" cy="1240053"/>
      </dsp:txXfrm>
    </dsp:sp>
    <dsp:sp modelId="{2F14BE7B-5F9C-4F5D-B8BC-30E711F6AD3E}">
      <dsp:nvSpPr>
        <dsp:cNvPr id="0" name=""/>
        <dsp:cNvSpPr/>
      </dsp:nvSpPr>
      <dsp:spPr>
        <a:xfrm>
          <a:off x="3948222" y="1097148"/>
          <a:ext cx="2188942" cy="87557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de-AT" sz="1600" b="1" i="0" u="none" kern="1200" dirty="0"/>
            <a:t>1871/1981</a:t>
          </a:r>
          <a:endParaRPr lang="de-AT" sz="1600" b="0" i="0" u="none" kern="1200" dirty="0"/>
        </a:p>
      </dsp:txBody>
      <dsp:txXfrm>
        <a:off x="4386011" y="1097148"/>
        <a:ext cx="1313365" cy="875577"/>
      </dsp:txXfrm>
    </dsp:sp>
    <dsp:sp modelId="{CE036E9F-B33B-4A00-A646-B525BBC9BDD5}">
      <dsp:nvSpPr>
        <dsp:cNvPr id="0" name=""/>
        <dsp:cNvSpPr/>
      </dsp:nvSpPr>
      <dsp:spPr>
        <a:xfrm>
          <a:off x="3945665" y="2092374"/>
          <a:ext cx="1751154" cy="12400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11200">
            <a:lnSpc>
              <a:spcPct val="90000"/>
            </a:lnSpc>
            <a:spcBef>
              <a:spcPct val="0"/>
            </a:spcBef>
            <a:spcAft>
              <a:spcPct val="15000"/>
            </a:spcAft>
            <a:buNone/>
          </a:pPr>
          <a:r>
            <a:rPr lang="de-AT" sz="1600" b="1" i="0" u="none" kern="1200" dirty="0"/>
            <a:t>Menger</a:t>
          </a:r>
          <a:br>
            <a:rPr lang="de-AT" sz="1600" b="1" i="0" u="none" kern="1200" dirty="0"/>
          </a:br>
          <a:r>
            <a:rPr lang="en-GB" sz="1600" b="0" i="0" u="none" kern="1200" dirty="0"/>
            <a:t>Noted the ability of entrepreneurs to distinguish between ‘economic goods’ – those with a market or exchange value – and all others. </a:t>
          </a:r>
          <a:endParaRPr lang="de-AT" sz="1600" b="0" i="0" u="none" kern="1200" dirty="0"/>
        </a:p>
      </dsp:txBody>
      <dsp:txXfrm>
        <a:off x="3945665" y="2092374"/>
        <a:ext cx="1751154" cy="1240053"/>
      </dsp:txXfrm>
    </dsp:sp>
    <dsp:sp modelId="{0F3B7E14-4C16-4908-9BE9-8149A5FCBB13}">
      <dsp:nvSpPr>
        <dsp:cNvPr id="0" name=""/>
        <dsp:cNvSpPr/>
      </dsp:nvSpPr>
      <dsp:spPr>
        <a:xfrm>
          <a:off x="5921164" y="1097148"/>
          <a:ext cx="2188942" cy="87557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de-AT" sz="1600" b="1" i="0" u="none" kern="1200"/>
            <a:t>1893</a:t>
          </a:r>
          <a:endParaRPr lang="de-AT" sz="1600" b="0" i="0" u="none" kern="1200"/>
        </a:p>
      </dsp:txBody>
      <dsp:txXfrm>
        <a:off x="6358953" y="1097148"/>
        <a:ext cx="1313365" cy="875577"/>
      </dsp:txXfrm>
    </dsp:sp>
    <dsp:sp modelId="{F4089A3A-D578-44B2-8460-1CCA7FD006BA}">
      <dsp:nvSpPr>
        <dsp:cNvPr id="0" name=""/>
        <dsp:cNvSpPr/>
      </dsp:nvSpPr>
      <dsp:spPr>
        <a:xfrm>
          <a:off x="5918608" y="2092374"/>
          <a:ext cx="1751154" cy="12400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11200">
            <a:lnSpc>
              <a:spcPct val="90000"/>
            </a:lnSpc>
            <a:spcBef>
              <a:spcPct val="0"/>
            </a:spcBef>
            <a:spcAft>
              <a:spcPct val="15000"/>
            </a:spcAft>
            <a:buNone/>
          </a:pPr>
          <a:r>
            <a:rPr lang="de-AT" sz="1600" b="1" i="0" u="none" kern="1200" dirty="0"/>
            <a:t>Ely and Hess</a:t>
          </a:r>
          <a:br>
            <a:rPr lang="de-AT" sz="1600" b="1" i="0" u="none" kern="1200" dirty="0"/>
          </a:br>
          <a:r>
            <a:rPr lang="en-GB" sz="1600" b="0" i="0" u="none" kern="1200" dirty="0"/>
            <a:t>Attributed to entrepreneurs the ability to take integrated action in the enterprise as a whole, combining roles in capital, labour, enterprise and entrepreneur. </a:t>
          </a:r>
          <a:endParaRPr lang="de-AT" sz="1600" b="0" i="0" u="none" kern="1200" dirty="0"/>
        </a:p>
      </dsp:txBody>
      <dsp:txXfrm>
        <a:off x="5918608" y="2092374"/>
        <a:ext cx="1751154" cy="1240053"/>
      </dsp:txXfrm>
    </dsp:sp>
    <dsp:sp modelId="{6EFA6904-C48A-484D-BED7-63C78AE27929}">
      <dsp:nvSpPr>
        <dsp:cNvPr id="0" name=""/>
        <dsp:cNvSpPr/>
      </dsp:nvSpPr>
      <dsp:spPr>
        <a:xfrm>
          <a:off x="7894107" y="1097148"/>
          <a:ext cx="2188942" cy="87557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de-AT" sz="1600" b="1" i="0" u="none" kern="1200"/>
            <a:t>1911, 1928, 1942</a:t>
          </a:r>
          <a:endParaRPr lang="de-AT" sz="1600" b="0" i="0" u="none" kern="1200"/>
        </a:p>
      </dsp:txBody>
      <dsp:txXfrm>
        <a:off x="8331896" y="1097148"/>
        <a:ext cx="1313365" cy="875577"/>
      </dsp:txXfrm>
    </dsp:sp>
    <dsp:sp modelId="{47EA4DF7-99F3-4E36-8776-86B3A8FA07EF}">
      <dsp:nvSpPr>
        <dsp:cNvPr id="0" name=""/>
        <dsp:cNvSpPr/>
      </dsp:nvSpPr>
      <dsp:spPr>
        <a:xfrm>
          <a:off x="7891550" y="2092374"/>
          <a:ext cx="1751154" cy="12400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11200">
            <a:lnSpc>
              <a:spcPct val="90000"/>
            </a:lnSpc>
            <a:spcBef>
              <a:spcPct val="0"/>
            </a:spcBef>
            <a:spcAft>
              <a:spcPct val="15000"/>
            </a:spcAft>
            <a:buNone/>
          </a:pPr>
          <a:r>
            <a:rPr lang="de-AT" sz="1600" b="1" i="0" u="none" kern="1200" dirty="0"/>
            <a:t>Schumpeter</a:t>
          </a:r>
          <a:br>
            <a:rPr lang="de-AT" sz="1600" b="1" i="0" u="none" kern="1200" dirty="0"/>
          </a:br>
          <a:r>
            <a:rPr lang="en-GB" sz="1600" b="0" i="0" u="none" kern="1200" dirty="0"/>
            <a:t>Envisioned that entrepreneurs proactively ’created’ opportunity using ‘innovative combinations’ which often included ‘creative destruction’ of passive or lethargic economic markets.</a:t>
          </a:r>
          <a:endParaRPr lang="de-AT" sz="1600" b="0" i="0" u="none" kern="1200" dirty="0"/>
        </a:p>
      </dsp:txBody>
      <dsp:txXfrm>
        <a:off x="7891550" y="2092374"/>
        <a:ext cx="1751154" cy="12400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2035F4-8656-4274-AF46-25D441FE6A62}">
      <dsp:nvSpPr>
        <dsp:cNvPr id="0" name=""/>
        <dsp:cNvSpPr/>
      </dsp:nvSpPr>
      <dsp:spPr>
        <a:xfrm>
          <a:off x="2336" y="43103"/>
          <a:ext cx="2188942" cy="53349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de-AT" sz="1600" b="1" i="0" u="none" kern="1200" dirty="0"/>
            <a:t>1921</a:t>
          </a:r>
          <a:endParaRPr lang="de-AT" sz="1600" b="0" i="0" u="none" kern="1200" dirty="0"/>
        </a:p>
      </dsp:txBody>
      <dsp:txXfrm>
        <a:off x="269082" y="43103"/>
        <a:ext cx="1655450" cy="533492"/>
      </dsp:txXfrm>
    </dsp:sp>
    <dsp:sp modelId="{D0115456-B16F-4741-A786-E690D47ED6DC}">
      <dsp:nvSpPr>
        <dsp:cNvPr id="0" name=""/>
        <dsp:cNvSpPr/>
      </dsp:nvSpPr>
      <dsp:spPr>
        <a:xfrm>
          <a:off x="2336" y="643283"/>
          <a:ext cx="1751154" cy="3664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11200">
            <a:lnSpc>
              <a:spcPct val="90000"/>
            </a:lnSpc>
            <a:spcBef>
              <a:spcPct val="0"/>
            </a:spcBef>
            <a:spcAft>
              <a:spcPct val="15000"/>
            </a:spcAft>
            <a:buNone/>
          </a:pPr>
          <a:r>
            <a:rPr lang="de-AT" sz="1600" b="1" i="0" u="none" kern="1200" dirty="0"/>
            <a:t>Knight</a:t>
          </a:r>
          <a:br>
            <a:rPr lang="de-AT" sz="1600" b="1" i="0" u="none" kern="1200" dirty="0"/>
          </a:br>
          <a:r>
            <a:rPr lang="en-GB" sz="1600" b="0" i="0" u="none" kern="1200" dirty="0"/>
            <a:t>Suggested that entrepreneurs were concerned with ‘efficiency’ in the use of economic factors by continually reducing waste, increasing savings and thereby creating value. </a:t>
          </a:r>
          <a:endParaRPr lang="de-AT" sz="1600" b="0" i="0" u="none" kern="1200" dirty="0"/>
        </a:p>
      </dsp:txBody>
      <dsp:txXfrm>
        <a:off x="2336" y="643283"/>
        <a:ext cx="1751154" cy="3664951"/>
      </dsp:txXfrm>
    </dsp:sp>
    <dsp:sp modelId="{63945AEC-5E75-44AD-ACFD-88473401FFED}">
      <dsp:nvSpPr>
        <dsp:cNvPr id="0" name=""/>
        <dsp:cNvSpPr/>
      </dsp:nvSpPr>
      <dsp:spPr>
        <a:xfrm>
          <a:off x="1975279" y="43103"/>
          <a:ext cx="2188942" cy="53349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de-AT" sz="1600" b="1" i="0" u="none" kern="1200"/>
            <a:t>1948, 1952, 1967</a:t>
          </a:r>
          <a:endParaRPr lang="de-AT" sz="1600" b="0" i="0" u="none" kern="1200"/>
        </a:p>
      </dsp:txBody>
      <dsp:txXfrm>
        <a:off x="2242025" y="43103"/>
        <a:ext cx="1655450" cy="533492"/>
      </dsp:txXfrm>
    </dsp:sp>
    <dsp:sp modelId="{E401B065-0C97-4634-8B1A-DA896BCBF8DA}">
      <dsp:nvSpPr>
        <dsp:cNvPr id="0" name=""/>
        <dsp:cNvSpPr/>
      </dsp:nvSpPr>
      <dsp:spPr>
        <a:xfrm>
          <a:off x="1975279" y="643283"/>
          <a:ext cx="1751154" cy="3664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11200">
            <a:lnSpc>
              <a:spcPct val="90000"/>
            </a:lnSpc>
            <a:spcBef>
              <a:spcPct val="0"/>
            </a:spcBef>
            <a:spcAft>
              <a:spcPct val="15000"/>
            </a:spcAft>
            <a:buNone/>
          </a:pPr>
          <a:r>
            <a:rPr lang="de-AT" sz="1600" b="1" i="0" u="none" kern="1200" dirty="0"/>
            <a:t>Hayek</a:t>
          </a:r>
          <a:br>
            <a:rPr lang="de-AT" sz="1600" b="1" i="0" u="none" kern="1200" dirty="0"/>
          </a:br>
          <a:r>
            <a:rPr lang="en-GB" sz="1600" b="0" i="0" u="none" kern="1200" dirty="0"/>
            <a:t>Continued the Austrian tradition of analytical entrepreneurs, attributing to them capabilities of discovery and action, recognising the existence of information asymmetry which they could exploit.</a:t>
          </a:r>
          <a:endParaRPr lang="de-AT" sz="1600" b="0" i="0" u="none" kern="1200" dirty="0"/>
        </a:p>
      </dsp:txBody>
      <dsp:txXfrm>
        <a:off x="1975279" y="643283"/>
        <a:ext cx="1751154" cy="3664951"/>
      </dsp:txXfrm>
    </dsp:sp>
    <dsp:sp modelId="{DC83AC61-C88D-4A18-8DFE-E508A09B618B}">
      <dsp:nvSpPr>
        <dsp:cNvPr id="0" name=""/>
        <dsp:cNvSpPr/>
      </dsp:nvSpPr>
      <dsp:spPr>
        <a:xfrm>
          <a:off x="3948222" y="43103"/>
          <a:ext cx="2188942" cy="53349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de-AT" sz="1600" b="1" i="0" u="none" kern="1200"/>
            <a:t>1973, 1979, 1997, 1999, 2009</a:t>
          </a:r>
          <a:endParaRPr lang="de-AT" sz="1600" b="0" i="0" u="none" kern="1200"/>
        </a:p>
      </dsp:txBody>
      <dsp:txXfrm>
        <a:off x="4214968" y="43103"/>
        <a:ext cx="1655450" cy="533492"/>
      </dsp:txXfrm>
    </dsp:sp>
    <dsp:sp modelId="{4E70EC05-2988-4007-AAF5-A2225B3ACA8C}">
      <dsp:nvSpPr>
        <dsp:cNvPr id="0" name=""/>
        <dsp:cNvSpPr/>
      </dsp:nvSpPr>
      <dsp:spPr>
        <a:xfrm>
          <a:off x="3948222" y="643283"/>
          <a:ext cx="1751154" cy="3664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11200">
            <a:lnSpc>
              <a:spcPct val="90000"/>
            </a:lnSpc>
            <a:spcBef>
              <a:spcPct val="0"/>
            </a:spcBef>
            <a:spcAft>
              <a:spcPct val="15000"/>
            </a:spcAft>
            <a:buNone/>
          </a:pPr>
          <a:r>
            <a:rPr lang="de-AT" sz="1600" b="1" i="0" u="none" kern="1200" dirty="0" err="1"/>
            <a:t>Kirzner</a:t>
          </a:r>
          <a:br>
            <a:rPr lang="de-AT" sz="1600" b="1" i="0" u="none" kern="1200" dirty="0"/>
          </a:br>
          <a:r>
            <a:rPr lang="en-GB" sz="1600" b="0" i="0" u="none" kern="1200" dirty="0"/>
            <a:t>Attributed to entrepreneurs a sense of ‘alertness’ to identify opportunities and exploit them accordingly.</a:t>
          </a:r>
          <a:endParaRPr lang="de-AT" sz="1600" b="0" i="0" u="none" kern="1200" dirty="0"/>
        </a:p>
      </dsp:txBody>
      <dsp:txXfrm>
        <a:off x="3948222" y="643283"/>
        <a:ext cx="1751154" cy="3664951"/>
      </dsp:txXfrm>
    </dsp:sp>
    <dsp:sp modelId="{A9996589-BBD9-4D3A-93C8-E6E5E7169682}">
      <dsp:nvSpPr>
        <dsp:cNvPr id="0" name=""/>
        <dsp:cNvSpPr/>
      </dsp:nvSpPr>
      <dsp:spPr>
        <a:xfrm>
          <a:off x="5921164" y="43103"/>
          <a:ext cx="2188942" cy="53349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de-AT" sz="1600" b="1" i="0" u="none" kern="1200"/>
            <a:t>1974</a:t>
          </a:r>
          <a:endParaRPr lang="de-AT" sz="1600" b="0" i="0" u="none" kern="1200"/>
        </a:p>
      </dsp:txBody>
      <dsp:txXfrm>
        <a:off x="6187910" y="43103"/>
        <a:ext cx="1655450" cy="533492"/>
      </dsp:txXfrm>
    </dsp:sp>
    <dsp:sp modelId="{6CCA05CA-846B-4614-BD21-DAB58F9EFB21}">
      <dsp:nvSpPr>
        <dsp:cNvPr id="0" name=""/>
        <dsp:cNvSpPr/>
      </dsp:nvSpPr>
      <dsp:spPr>
        <a:xfrm>
          <a:off x="5921164" y="643283"/>
          <a:ext cx="1751154" cy="3664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11200">
            <a:lnSpc>
              <a:spcPct val="90000"/>
            </a:lnSpc>
            <a:spcBef>
              <a:spcPct val="0"/>
            </a:spcBef>
            <a:spcAft>
              <a:spcPct val="15000"/>
            </a:spcAft>
            <a:buNone/>
          </a:pPr>
          <a:r>
            <a:rPr lang="de-AT" sz="1600" b="1" i="0" u="none" kern="1200" dirty="0" err="1"/>
            <a:t>Ducker</a:t>
          </a:r>
          <a:br>
            <a:rPr lang="de-AT" sz="1600" b="1" i="0" u="none" kern="1200" dirty="0"/>
          </a:br>
          <a:r>
            <a:rPr lang="en-GB" sz="1600" b="0" i="0" u="none" kern="1200" dirty="0"/>
            <a:t>Attributed to entrepreneurs the capacity to ‘foresee’ market trends and make a timely response.</a:t>
          </a:r>
          <a:endParaRPr lang="de-AT" sz="1600" b="0" i="0" u="none" kern="1200" dirty="0"/>
        </a:p>
      </dsp:txBody>
      <dsp:txXfrm>
        <a:off x="5921164" y="643283"/>
        <a:ext cx="1751154" cy="3664951"/>
      </dsp:txXfrm>
    </dsp:sp>
    <dsp:sp modelId="{8FBA8F6F-6A8F-4925-A317-0DF8BD913929}">
      <dsp:nvSpPr>
        <dsp:cNvPr id="0" name=""/>
        <dsp:cNvSpPr/>
      </dsp:nvSpPr>
      <dsp:spPr>
        <a:xfrm>
          <a:off x="7894107" y="43103"/>
          <a:ext cx="2188942" cy="53349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de-AT" sz="1600" b="1" i="0" u="none" kern="1200"/>
            <a:t>1975, 1984, 1985</a:t>
          </a:r>
          <a:endParaRPr lang="de-AT" sz="1600" b="0" i="0" u="none" kern="1200"/>
        </a:p>
      </dsp:txBody>
      <dsp:txXfrm>
        <a:off x="8160853" y="43103"/>
        <a:ext cx="1655450" cy="533492"/>
      </dsp:txXfrm>
    </dsp:sp>
    <dsp:sp modelId="{50832A5C-93A6-433B-9715-2D2042A8D0FC}">
      <dsp:nvSpPr>
        <dsp:cNvPr id="0" name=""/>
        <dsp:cNvSpPr/>
      </dsp:nvSpPr>
      <dsp:spPr>
        <a:xfrm>
          <a:off x="7894107" y="643283"/>
          <a:ext cx="1751154" cy="3664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11200">
            <a:lnSpc>
              <a:spcPct val="90000"/>
            </a:lnSpc>
            <a:spcBef>
              <a:spcPct val="0"/>
            </a:spcBef>
            <a:spcAft>
              <a:spcPct val="15000"/>
            </a:spcAft>
            <a:buNone/>
          </a:pPr>
          <a:r>
            <a:rPr lang="de-AT" sz="1600" b="1" i="0" u="none" kern="1200" dirty="0" err="1"/>
            <a:t>Shapero</a:t>
          </a:r>
          <a:br>
            <a:rPr lang="de-AT" sz="1600" b="1" i="0" u="none" kern="1200" dirty="0"/>
          </a:br>
          <a:r>
            <a:rPr lang="en-GB" sz="1600" b="0" i="0" u="none" kern="1200" dirty="0"/>
            <a:t>Attributed a ’judgement’ ability to entrepreneurs to identify ‘credible opportunities’, depending on two critical antecedents – perceptions of ‘desirability’ and ‘feasibility’ from both personal and social viewpoints.</a:t>
          </a:r>
          <a:endParaRPr lang="de-AT" sz="1600" b="0" i="0" u="none" kern="1200" dirty="0"/>
        </a:p>
      </dsp:txBody>
      <dsp:txXfrm>
        <a:off x="7894107" y="643283"/>
        <a:ext cx="1751154" cy="36649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A52557-4AA5-4423-8346-5991BE624FA1}">
      <dsp:nvSpPr>
        <dsp:cNvPr id="0" name=""/>
        <dsp:cNvSpPr/>
      </dsp:nvSpPr>
      <dsp:spPr>
        <a:xfrm>
          <a:off x="2351" y="0"/>
          <a:ext cx="2464714" cy="4351338"/>
        </a:xfrm>
        <a:prstGeom prst="roundRect">
          <a:avLst>
            <a:gd name="adj" fmla="val 10000"/>
          </a:avLst>
        </a:prstGeom>
        <a:noFill/>
        <a:ln w="57150" cap="flat" cmpd="sng" algn="ctr">
          <a:solidFill>
            <a:srgbClr val="0D385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64000" rIns="0" bIns="128016"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tx1"/>
              </a:solidFill>
            </a:rPr>
            <a:t>“Traditional” entrepreneur - create and/or exploit change for profit, by innovating, accepting risk &amp; moving resources to areas of higher return</a:t>
          </a:r>
          <a:endParaRPr lang="de-AT" sz="1800" kern="1200" dirty="0">
            <a:solidFill>
              <a:schemeClr val="tx1"/>
            </a:solidFill>
          </a:endParaRPr>
        </a:p>
      </dsp:txBody>
      <dsp:txXfrm>
        <a:off x="2351" y="1740535"/>
        <a:ext cx="2464714" cy="1740535"/>
      </dsp:txXfrm>
    </dsp:sp>
    <dsp:sp modelId="{886FCF2A-AA84-4099-BD61-2D0B343EEFFE}">
      <dsp:nvSpPr>
        <dsp:cNvPr id="0" name=""/>
        <dsp:cNvSpPr/>
      </dsp:nvSpPr>
      <dsp:spPr>
        <a:xfrm>
          <a:off x="510211" y="261080"/>
          <a:ext cx="1448995" cy="144899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C98B55-144C-4EA9-8A9F-5BAB02AC73AC}">
      <dsp:nvSpPr>
        <dsp:cNvPr id="0" name=""/>
        <dsp:cNvSpPr/>
      </dsp:nvSpPr>
      <dsp:spPr>
        <a:xfrm>
          <a:off x="2541007" y="0"/>
          <a:ext cx="2464714" cy="4351338"/>
        </a:xfrm>
        <a:prstGeom prst="roundRect">
          <a:avLst>
            <a:gd name="adj" fmla="val 10000"/>
          </a:avLst>
        </a:prstGeom>
        <a:noFill/>
        <a:ln w="57150" cap="flat" cmpd="sng" algn="ctr">
          <a:solidFill>
            <a:srgbClr val="0D385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32400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tx1"/>
              </a:solidFill>
            </a:rPr>
            <a:t>Social entrepreneur - working with social purposes ( social enterprises) </a:t>
          </a:r>
        </a:p>
      </dsp:txBody>
      <dsp:txXfrm>
        <a:off x="2541007" y="1740535"/>
        <a:ext cx="2464714" cy="1740535"/>
      </dsp:txXfrm>
    </dsp:sp>
    <dsp:sp modelId="{8A1E0D9C-AB7E-4013-8DB3-C00DDB3A3CED}">
      <dsp:nvSpPr>
        <dsp:cNvPr id="0" name=""/>
        <dsp:cNvSpPr/>
      </dsp:nvSpPr>
      <dsp:spPr>
        <a:xfrm>
          <a:off x="3048867" y="261080"/>
          <a:ext cx="1448995" cy="144899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9894612-D421-498A-96E8-E3C646BCD1C4}">
      <dsp:nvSpPr>
        <dsp:cNvPr id="0" name=""/>
        <dsp:cNvSpPr/>
      </dsp:nvSpPr>
      <dsp:spPr>
        <a:xfrm>
          <a:off x="5079664" y="0"/>
          <a:ext cx="2464714" cy="4351338"/>
        </a:xfrm>
        <a:prstGeom prst="roundRect">
          <a:avLst>
            <a:gd name="adj" fmla="val 10000"/>
          </a:avLst>
        </a:prstGeom>
        <a:noFill/>
        <a:ln w="57150" cap="flat" cmpd="sng" algn="ctr">
          <a:solidFill>
            <a:srgbClr val="0D385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8016" rIns="0" bIns="64800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tx1"/>
              </a:solidFill>
            </a:rPr>
            <a:t>Intrapreneur – A change makers within an enterprise </a:t>
          </a:r>
        </a:p>
      </dsp:txBody>
      <dsp:txXfrm>
        <a:off x="5079664" y="1740535"/>
        <a:ext cx="2464714" cy="1740535"/>
      </dsp:txXfrm>
    </dsp:sp>
    <dsp:sp modelId="{D09DCA3B-0F86-4491-8647-11914904C42E}">
      <dsp:nvSpPr>
        <dsp:cNvPr id="0" name=""/>
        <dsp:cNvSpPr/>
      </dsp:nvSpPr>
      <dsp:spPr>
        <a:xfrm>
          <a:off x="5587523" y="261080"/>
          <a:ext cx="1448995" cy="144899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B45B961-C159-4A48-9F66-1653FF9D55D0}">
      <dsp:nvSpPr>
        <dsp:cNvPr id="0" name=""/>
        <dsp:cNvSpPr/>
      </dsp:nvSpPr>
      <dsp:spPr>
        <a:xfrm>
          <a:off x="7618320" y="0"/>
          <a:ext cx="2464714" cy="4351338"/>
        </a:xfrm>
        <a:prstGeom prst="roundRect">
          <a:avLst>
            <a:gd name="adj" fmla="val 10000"/>
          </a:avLst>
        </a:prstGeom>
        <a:noFill/>
        <a:ln w="57150" cap="flat" cmpd="sng" algn="ctr">
          <a:solidFill>
            <a:srgbClr val="0D385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8016" rIns="0" bIns="39600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tx1"/>
              </a:solidFill>
            </a:rPr>
            <a:t>Civic/societal entrepreneur – A change maker in the society </a:t>
          </a:r>
        </a:p>
      </dsp:txBody>
      <dsp:txXfrm>
        <a:off x="7618320" y="1740535"/>
        <a:ext cx="2464714" cy="1740535"/>
      </dsp:txXfrm>
    </dsp:sp>
    <dsp:sp modelId="{40508E56-BAED-4604-A6EA-755C8530219B}">
      <dsp:nvSpPr>
        <dsp:cNvPr id="0" name=""/>
        <dsp:cNvSpPr/>
      </dsp:nvSpPr>
      <dsp:spPr>
        <a:xfrm>
          <a:off x="8126180" y="261080"/>
          <a:ext cx="1448995" cy="1448995"/>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2F344D-792B-473F-84E6-C6172CDB620D}">
      <dsp:nvSpPr>
        <dsp:cNvPr id="0" name=""/>
        <dsp:cNvSpPr/>
      </dsp:nvSpPr>
      <dsp:spPr>
        <a:xfrm>
          <a:off x="403415" y="3481070"/>
          <a:ext cx="9278556" cy="652700"/>
        </a:xfrm>
        <a:prstGeom prst="leftRightArrow">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3C1EAA-16A5-C244-8A92-A6051457D4B7}" type="datetimeFigureOut">
              <a:rPr lang="en-GB" smtClean="0"/>
              <a:t>22/03/2024</a:t>
            </a:fld>
            <a:endParaRPr lang="en-GB"/>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403E6A-0E51-A24C-B8B0-7EAE05311EE0}" type="slidenum">
              <a:rPr lang="en-GB" smtClean="0"/>
              <a:t>‹#›</a:t>
            </a:fld>
            <a:endParaRPr lang="en-GB"/>
          </a:p>
        </p:txBody>
      </p:sp>
    </p:spTree>
    <p:extLst>
      <p:ext uri="{BB962C8B-B14F-4D97-AF65-F5344CB8AC3E}">
        <p14:creationId xmlns:p14="http://schemas.microsoft.com/office/powerpoint/2010/main" val="3920107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200" kern="1200" dirty="0">
                <a:solidFill>
                  <a:schemeClr val="tx1"/>
                </a:solidFill>
                <a:effectLst/>
                <a:latin typeface="+mn-lt"/>
                <a:ea typeface="+mn-ea"/>
                <a:cs typeface="+mn-cs"/>
              </a:rPr>
              <a:t>Today's dynamic economy requires people who can take advantage of opportunities, take initiative and solve problems in creative ways. This course gives you the knowledge and skills to independently and critically approach the entrepreneurial processes that take place in all sectors of society, i.e. in businesses, in the public sector and in the civil society. It gives you tools to drive or facilitate entrepreneurship by starting your own business, developing local communities or to work with development processes in established companies, authorities, and non-profit organizations.</a:t>
            </a:r>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6A403E6A-0E51-A24C-B8B0-7EAE05311EE0}" type="slidenum">
              <a:rPr lang="en-GB" smtClean="0"/>
              <a:t>1</a:t>
            </a:fld>
            <a:endParaRPr lang="en-GB"/>
          </a:p>
        </p:txBody>
      </p:sp>
    </p:spTree>
    <p:extLst>
      <p:ext uri="{BB962C8B-B14F-4D97-AF65-F5344CB8AC3E}">
        <p14:creationId xmlns:p14="http://schemas.microsoft.com/office/powerpoint/2010/main" val="2503764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200" kern="1200" dirty="0">
                <a:solidFill>
                  <a:schemeClr val="tx1"/>
                </a:solidFill>
                <a:effectLst/>
                <a:latin typeface="+mn-lt"/>
                <a:ea typeface="+mn-ea"/>
                <a:cs typeface="+mn-cs"/>
              </a:rPr>
              <a:t>Entrepreneurship, as well as intrapreneurship, is a way of thinking and acting where you can use your passion for innovation whether you plan to start your own business, or plan to work within an organisation, or develop an understanding of business operations and leadership. </a:t>
            </a:r>
            <a:endParaRPr lang="sv-SE" dirty="0"/>
          </a:p>
        </p:txBody>
      </p:sp>
      <p:sp>
        <p:nvSpPr>
          <p:cNvPr id="4" name="Platshållare för bildnummer 3"/>
          <p:cNvSpPr>
            <a:spLocks noGrp="1"/>
          </p:cNvSpPr>
          <p:nvPr>
            <p:ph type="sldNum" sz="quarter" idx="5"/>
          </p:nvPr>
        </p:nvSpPr>
        <p:spPr/>
        <p:txBody>
          <a:bodyPr/>
          <a:lstStyle/>
          <a:p>
            <a:fld id="{6A403E6A-0E51-A24C-B8B0-7EAE05311EE0}" type="slidenum">
              <a:rPr lang="en-GB" smtClean="0"/>
              <a:t>2</a:t>
            </a:fld>
            <a:endParaRPr lang="en-GB"/>
          </a:p>
        </p:txBody>
      </p:sp>
    </p:spTree>
    <p:extLst>
      <p:ext uri="{BB962C8B-B14F-4D97-AF65-F5344CB8AC3E}">
        <p14:creationId xmlns:p14="http://schemas.microsoft.com/office/powerpoint/2010/main" val="3385675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The </a:t>
            </a:r>
            <a:r>
              <a:rPr lang="sv-SE" dirty="0" err="1"/>
              <a:t>notion</a:t>
            </a:r>
            <a:r>
              <a:rPr lang="sv-SE" dirty="0"/>
              <a:t> of </a:t>
            </a:r>
            <a:r>
              <a:rPr lang="sv-SE" dirty="0" err="1"/>
              <a:t>entrepreneurs</a:t>
            </a:r>
            <a:r>
              <a:rPr lang="sv-SE" dirty="0"/>
              <a:t> has </a:t>
            </a:r>
            <a:r>
              <a:rPr lang="sv-SE" dirty="0" err="1"/>
              <a:t>been</a:t>
            </a:r>
            <a:r>
              <a:rPr lang="sv-SE" dirty="0"/>
              <a:t> </a:t>
            </a:r>
            <a:r>
              <a:rPr lang="sv-SE" dirty="0" err="1"/>
              <a:t>crafted</a:t>
            </a:r>
            <a:r>
              <a:rPr lang="sv-SE" dirty="0"/>
              <a:t> over </a:t>
            </a:r>
            <a:r>
              <a:rPr lang="sv-SE" dirty="0" err="1"/>
              <a:t>many</a:t>
            </a:r>
            <a:r>
              <a:rPr lang="sv-SE" dirty="0"/>
              <a:t> </a:t>
            </a:r>
            <a:r>
              <a:rPr lang="sv-SE" dirty="0" err="1"/>
              <a:t>centuries</a:t>
            </a:r>
            <a:r>
              <a:rPr lang="sv-SE" dirty="0"/>
              <a:t>, </a:t>
            </a:r>
            <a:r>
              <a:rPr lang="sv-SE" dirty="0" err="1"/>
              <a:t>starting</a:t>
            </a:r>
            <a:r>
              <a:rPr lang="sv-SE" dirty="0"/>
              <a:t> </a:t>
            </a:r>
            <a:r>
              <a:rPr lang="sv-SE" dirty="0" err="1"/>
              <a:t>with</a:t>
            </a:r>
            <a:r>
              <a:rPr lang="sv-SE" dirty="0"/>
              <a:t> </a:t>
            </a:r>
            <a:r>
              <a:rPr lang="sv-SE" dirty="0" err="1"/>
              <a:t>Cantillon</a:t>
            </a:r>
            <a:r>
              <a:rPr lang="sv-SE" dirty="0"/>
              <a:t> 1755. </a:t>
            </a:r>
            <a:r>
              <a:rPr lang="sv-SE" dirty="0" err="1"/>
              <a:t>Similar</a:t>
            </a:r>
            <a:r>
              <a:rPr lang="sv-SE" dirty="0"/>
              <a:t> </a:t>
            </a:r>
            <a:r>
              <a:rPr lang="sv-SE" dirty="0" err="1"/>
              <a:t>with</a:t>
            </a:r>
            <a:r>
              <a:rPr lang="sv-SE" dirty="0"/>
              <a:t> Entrepreneurship, the </a:t>
            </a:r>
            <a:r>
              <a:rPr lang="sv-SE" dirty="0" err="1"/>
              <a:t>notion</a:t>
            </a:r>
            <a:r>
              <a:rPr lang="sv-SE" dirty="0"/>
              <a:t> of the </a:t>
            </a:r>
            <a:r>
              <a:rPr lang="sv-SE" dirty="0" err="1"/>
              <a:t>Entrepreneur</a:t>
            </a:r>
            <a:r>
              <a:rPr lang="sv-SE" dirty="0"/>
              <a:t> is not </a:t>
            </a:r>
            <a:r>
              <a:rPr lang="sv-SE" dirty="0" err="1"/>
              <a:t>always</a:t>
            </a:r>
            <a:r>
              <a:rPr lang="sv-SE" dirty="0"/>
              <a:t> </a:t>
            </a:r>
            <a:r>
              <a:rPr lang="sv-SE" dirty="0" err="1"/>
              <a:t>clear</a:t>
            </a:r>
            <a:r>
              <a:rPr lang="sv-SE" dirty="0"/>
              <a:t> </a:t>
            </a:r>
            <a:r>
              <a:rPr lang="sv-SE" dirty="0" err="1"/>
              <a:t>cut</a:t>
            </a:r>
            <a:r>
              <a:rPr lang="sv-SE" dirty="0"/>
              <a:t>. </a:t>
            </a:r>
            <a:r>
              <a:rPr lang="sv-SE" dirty="0" err="1"/>
              <a:t>Notice</a:t>
            </a:r>
            <a:r>
              <a:rPr lang="sv-SE" dirty="0"/>
              <a:t> </a:t>
            </a:r>
            <a:r>
              <a:rPr lang="sv-SE" dirty="0" err="1"/>
              <a:t>that</a:t>
            </a:r>
            <a:r>
              <a:rPr lang="sv-SE" dirty="0"/>
              <a:t> </a:t>
            </a:r>
            <a:r>
              <a:rPr lang="sv-SE" dirty="0" err="1"/>
              <a:t>none</a:t>
            </a:r>
            <a:r>
              <a:rPr lang="sv-SE" dirty="0"/>
              <a:t> of the </a:t>
            </a:r>
            <a:r>
              <a:rPr lang="sv-SE" dirty="0" err="1"/>
              <a:t>above</a:t>
            </a:r>
            <a:r>
              <a:rPr lang="sv-SE" dirty="0"/>
              <a:t> </a:t>
            </a:r>
            <a:r>
              <a:rPr lang="sv-SE" dirty="0" err="1"/>
              <a:t>notions</a:t>
            </a:r>
            <a:r>
              <a:rPr lang="sv-SE" dirty="0"/>
              <a:t> </a:t>
            </a:r>
            <a:r>
              <a:rPr lang="sv-SE" dirty="0" err="1"/>
              <a:t>says</a:t>
            </a:r>
            <a:r>
              <a:rPr lang="sv-SE" dirty="0"/>
              <a:t> </a:t>
            </a:r>
            <a:r>
              <a:rPr lang="sv-SE" dirty="0" err="1"/>
              <a:t>nothing</a:t>
            </a:r>
            <a:r>
              <a:rPr lang="sv-SE" dirty="0"/>
              <a:t> </a:t>
            </a:r>
            <a:r>
              <a:rPr lang="sv-SE" dirty="0" err="1"/>
              <a:t>about</a:t>
            </a:r>
            <a:r>
              <a:rPr lang="sv-SE" dirty="0"/>
              <a:t> </a:t>
            </a:r>
            <a:r>
              <a:rPr lang="sv-SE" dirty="0" err="1"/>
              <a:t>starting</a:t>
            </a:r>
            <a:r>
              <a:rPr lang="sv-SE" dirty="0"/>
              <a:t> a new venture or </a:t>
            </a:r>
            <a:r>
              <a:rPr lang="sv-SE" dirty="0" err="1"/>
              <a:t>owning</a:t>
            </a:r>
            <a:r>
              <a:rPr lang="sv-SE" dirty="0"/>
              <a:t> the </a:t>
            </a:r>
            <a:r>
              <a:rPr lang="sv-SE" dirty="0" err="1"/>
              <a:t>enterprise</a:t>
            </a:r>
            <a:r>
              <a:rPr lang="sv-SE" dirty="0"/>
              <a:t>…</a:t>
            </a:r>
          </a:p>
          <a:p>
            <a:endParaRPr lang="sv-SE" dirty="0"/>
          </a:p>
          <a:p>
            <a:r>
              <a:rPr lang="sv-SE" dirty="0" err="1"/>
              <a:t>There</a:t>
            </a:r>
            <a:r>
              <a:rPr lang="sv-SE" dirty="0"/>
              <a:t> </a:t>
            </a:r>
            <a:r>
              <a:rPr lang="sv-SE" dirty="0" err="1"/>
              <a:t>are</a:t>
            </a:r>
            <a:r>
              <a:rPr lang="sv-SE" dirty="0"/>
              <a:t> </a:t>
            </a:r>
            <a:r>
              <a:rPr lang="sv-SE" dirty="0" err="1"/>
              <a:t>two</a:t>
            </a:r>
            <a:r>
              <a:rPr lang="sv-SE" dirty="0"/>
              <a:t> </a:t>
            </a:r>
            <a:r>
              <a:rPr lang="sv-SE" dirty="0" err="1"/>
              <a:t>generally</a:t>
            </a:r>
            <a:r>
              <a:rPr lang="sv-SE" dirty="0"/>
              <a:t> </a:t>
            </a:r>
            <a:r>
              <a:rPr lang="sv-SE" dirty="0" err="1"/>
              <a:t>accepted</a:t>
            </a:r>
            <a:r>
              <a:rPr lang="sv-SE" dirty="0"/>
              <a:t> </a:t>
            </a:r>
            <a:r>
              <a:rPr lang="sv-SE" dirty="0" err="1"/>
              <a:t>explanations</a:t>
            </a:r>
            <a:r>
              <a:rPr lang="sv-SE" dirty="0"/>
              <a:t> of </a:t>
            </a:r>
            <a:r>
              <a:rPr lang="sv-SE" dirty="0" err="1"/>
              <a:t>where</a:t>
            </a:r>
            <a:r>
              <a:rPr lang="sv-SE" dirty="0"/>
              <a:t> </a:t>
            </a:r>
            <a:r>
              <a:rPr lang="sv-SE" dirty="0" err="1"/>
              <a:t>entrepreneurial</a:t>
            </a:r>
            <a:r>
              <a:rPr lang="sv-SE" dirty="0"/>
              <a:t> </a:t>
            </a:r>
            <a:r>
              <a:rPr lang="sv-SE" dirty="0" err="1"/>
              <a:t>opportunities</a:t>
            </a:r>
            <a:r>
              <a:rPr lang="sv-SE" dirty="0"/>
              <a:t> </a:t>
            </a:r>
            <a:r>
              <a:rPr lang="sv-SE" dirty="0" err="1"/>
              <a:t>com</a:t>
            </a:r>
            <a:r>
              <a:rPr lang="sv-SE" dirty="0"/>
              <a:t> from: The </a:t>
            </a:r>
            <a:r>
              <a:rPr lang="sv-SE" dirty="0" err="1"/>
              <a:t>Schumpeterian</a:t>
            </a:r>
            <a:r>
              <a:rPr lang="sv-SE" dirty="0"/>
              <a:t> </a:t>
            </a:r>
            <a:r>
              <a:rPr lang="sv-SE" dirty="0" err="1"/>
              <a:t>view</a:t>
            </a:r>
            <a:r>
              <a:rPr lang="sv-SE" dirty="0"/>
              <a:t> and the </a:t>
            </a:r>
            <a:r>
              <a:rPr lang="sv-SE" dirty="0" err="1"/>
              <a:t>Kirznerian</a:t>
            </a:r>
            <a:r>
              <a:rPr lang="sv-SE" dirty="0"/>
              <a:t> </a:t>
            </a:r>
            <a:r>
              <a:rPr lang="sv-SE" dirty="0" err="1"/>
              <a:t>view</a:t>
            </a:r>
            <a:r>
              <a:rPr lang="sv-SE" dirty="0"/>
              <a:t>. </a:t>
            </a:r>
          </a:p>
        </p:txBody>
      </p:sp>
      <p:sp>
        <p:nvSpPr>
          <p:cNvPr id="4" name="Slide Number Placeholder 3"/>
          <p:cNvSpPr>
            <a:spLocks noGrp="1"/>
          </p:cNvSpPr>
          <p:nvPr>
            <p:ph type="sldNum" sz="quarter" idx="5"/>
          </p:nvPr>
        </p:nvSpPr>
        <p:spPr/>
        <p:txBody>
          <a:bodyPr/>
          <a:lstStyle/>
          <a:p>
            <a:fld id="{6A403E6A-0E51-A24C-B8B0-7EAE05311EE0}" type="slidenum">
              <a:rPr lang="en-GB" smtClean="0"/>
              <a:t>3</a:t>
            </a:fld>
            <a:endParaRPr lang="en-GB"/>
          </a:p>
        </p:txBody>
      </p:sp>
    </p:spTree>
    <p:extLst>
      <p:ext uri="{BB962C8B-B14F-4D97-AF65-F5344CB8AC3E}">
        <p14:creationId xmlns:p14="http://schemas.microsoft.com/office/powerpoint/2010/main" val="3031029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The </a:t>
            </a:r>
            <a:r>
              <a:rPr lang="sv-SE" dirty="0" err="1"/>
              <a:t>notion</a:t>
            </a:r>
            <a:r>
              <a:rPr lang="sv-SE" dirty="0"/>
              <a:t> of </a:t>
            </a:r>
            <a:r>
              <a:rPr lang="sv-SE" dirty="0" err="1"/>
              <a:t>entrepreneurs</a:t>
            </a:r>
            <a:r>
              <a:rPr lang="sv-SE" dirty="0"/>
              <a:t> has </a:t>
            </a:r>
            <a:r>
              <a:rPr lang="sv-SE" dirty="0" err="1"/>
              <a:t>been</a:t>
            </a:r>
            <a:r>
              <a:rPr lang="sv-SE" dirty="0"/>
              <a:t> </a:t>
            </a:r>
            <a:r>
              <a:rPr lang="sv-SE" dirty="0" err="1"/>
              <a:t>crafted</a:t>
            </a:r>
            <a:r>
              <a:rPr lang="sv-SE" dirty="0"/>
              <a:t> over </a:t>
            </a:r>
            <a:r>
              <a:rPr lang="sv-SE" dirty="0" err="1"/>
              <a:t>many</a:t>
            </a:r>
            <a:r>
              <a:rPr lang="sv-SE" dirty="0"/>
              <a:t> </a:t>
            </a:r>
            <a:r>
              <a:rPr lang="sv-SE" dirty="0" err="1"/>
              <a:t>centuries</a:t>
            </a:r>
            <a:r>
              <a:rPr lang="sv-SE" dirty="0"/>
              <a:t>, </a:t>
            </a:r>
            <a:r>
              <a:rPr lang="sv-SE" dirty="0" err="1"/>
              <a:t>starting</a:t>
            </a:r>
            <a:r>
              <a:rPr lang="sv-SE" dirty="0"/>
              <a:t> </a:t>
            </a:r>
            <a:r>
              <a:rPr lang="sv-SE" dirty="0" err="1"/>
              <a:t>with</a:t>
            </a:r>
            <a:r>
              <a:rPr lang="sv-SE" dirty="0"/>
              <a:t> </a:t>
            </a:r>
            <a:r>
              <a:rPr lang="sv-SE" dirty="0" err="1"/>
              <a:t>Cantillon</a:t>
            </a:r>
            <a:r>
              <a:rPr lang="sv-SE" dirty="0"/>
              <a:t> 1755. </a:t>
            </a:r>
            <a:r>
              <a:rPr lang="sv-SE" dirty="0" err="1"/>
              <a:t>Similar</a:t>
            </a:r>
            <a:r>
              <a:rPr lang="sv-SE" dirty="0"/>
              <a:t> </a:t>
            </a:r>
            <a:r>
              <a:rPr lang="sv-SE" dirty="0" err="1"/>
              <a:t>with</a:t>
            </a:r>
            <a:r>
              <a:rPr lang="sv-SE" dirty="0"/>
              <a:t> Entrepreneurship, the </a:t>
            </a:r>
            <a:r>
              <a:rPr lang="sv-SE" dirty="0" err="1"/>
              <a:t>notion</a:t>
            </a:r>
            <a:r>
              <a:rPr lang="sv-SE" dirty="0"/>
              <a:t> of the </a:t>
            </a:r>
            <a:r>
              <a:rPr lang="sv-SE" dirty="0" err="1"/>
              <a:t>Entrepreneur</a:t>
            </a:r>
            <a:r>
              <a:rPr lang="sv-SE" dirty="0"/>
              <a:t> is not </a:t>
            </a:r>
            <a:r>
              <a:rPr lang="sv-SE" dirty="0" err="1"/>
              <a:t>always</a:t>
            </a:r>
            <a:r>
              <a:rPr lang="sv-SE" dirty="0"/>
              <a:t> </a:t>
            </a:r>
            <a:r>
              <a:rPr lang="sv-SE" dirty="0" err="1"/>
              <a:t>clear</a:t>
            </a:r>
            <a:r>
              <a:rPr lang="sv-SE" dirty="0"/>
              <a:t> </a:t>
            </a:r>
            <a:r>
              <a:rPr lang="sv-SE" dirty="0" err="1"/>
              <a:t>cut</a:t>
            </a:r>
            <a:r>
              <a:rPr lang="sv-SE" dirty="0"/>
              <a:t>. </a:t>
            </a:r>
            <a:r>
              <a:rPr lang="sv-SE" dirty="0" err="1"/>
              <a:t>Notice</a:t>
            </a:r>
            <a:r>
              <a:rPr lang="sv-SE" dirty="0"/>
              <a:t> </a:t>
            </a:r>
            <a:r>
              <a:rPr lang="sv-SE" dirty="0" err="1"/>
              <a:t>that</a:t>
            </a:r>
            <a:r>
              <a:rPr lang="sv-SE" dirty="0"/>
              <a:t> </a:t>
            </a:r>
            <a:r>
              <a:rPr lang="sv-SE" dirty="0" err="1"/>
              <a:t>none</a:t>
            </a:r>
            <a:r>
              <a:rPr lang="sv-SE" dirty="0"/>
              <a:t> of the </a:t>
            </a:r>
            <a:r>
              <a:rPr lang="sv-SE" dirty="0" err="1"/>
              <a:t>above</a:t>
            </a:r>
            <a:r>
              <a:rPr lang="sv-SE" dirty="0"/>
              <a:t> </a:t>
            </a:r>
            <a:r>
              <a:rPr lang="sv-SE" dirty="0" err="1"/>
              <a:t>notions</a:t>
            </a:r>
            <a:r>
              <a:rPr lang="sv-SE" dirty="0"/>
              <a:t> </a:t>
            </a:r>
            <a:r>
              <a:rPr lang="sv-SE" dirty="0" err="1"/>
              <a:t>says</a:t>
            </a:r>
            <a:r>
              <a:rPr lang="sv-SE" dirty="0"/>
              <a:t> </a:t>
            </a:r>
            <a:r>
              <a:rPr lang="sv-SE" dirty="0" err="1"/>
              <a:t>nothing</a:t>
            </a:r>
            <a:r>
              <a:rPr lang="sv-SE" dirty="0"/>
              <a:t> </a:t>
            </a:r>
            <a:r>
              <a:rPr lang="sv-SE" dirty="0" err="1"/>
              <a:t>about</a:t>
            </a:r>
            <a:r>
              <a:rPr lang="sv-SE" dirty="0"/>
              <a:t> </a:t>
            </a:r>
            <a:r>
              <a:rPr lang="sv-SE" dirty="0" err="1"/>
              <a:t>starting</a:t>
            </a:r>
            <a:r>
              <a:rPr lang="sv-SE" dirty="0"/>
              <a:t> a new venture or </a:t>
            </a:r>
            <a:r>
              <a:rPr lang="sv-SE" dirty="0" err="1"/>
              <a:t>owning</a:t>
            </a:r>
            <a:r>
              <a:rPr lang="sv-SE" dirty="0"/>
              <a:t> the </a:t>
            </a:r>
            <a:r>
              <a:rPr lang="sv-SE" dirty="0" err="1"/>
              <a:t>enterprise</a:t>
            </a:r>
            <a:r>
              <a:rPr lang="sv-SE" dirty="0"/>
              <a:t>…</a:t>
            </a:r>
          </a:p>
          <a:p>
            <a:endParaRPr lang="sv-SE" dirty="0"/>
          </a:p>
          <a:p>
            <a:r>
              <a:rPr lang="sv-SE" dirty="0" err="1"/>
              <a:t>There</a:t>
            </a:r>
            <a:r>
              <a:rPr lang="sv-SE" dirty="0"/>
              <a:t> </a:t>
            </a:r>
            <a:r>
              <a:rPr lang="sv-SE" dirty="0" err="1"/>
              <a:t>are</a:t>
            </a:r>
            <a:r>
              <a:rPr lang="sv-SE" dirty="0"/>
              <a:t> </a:t>
            </a:r>
            <a:r>
              <a:rPr lang="sv-SE" dirty="0" err="1"/>
              <a:t>two</a:t>
            </a:r>
            <a:r>
              <a:rPr lang="sv-SE" dirty="0"/>
              <a:t> </a:t>
            </a:r>
            <a:r>
              <a:rPr lang="sv-SE" dirty="0" err="1"/>
              <a:t>generally</a:t>
            </a:r>
            <a:r>
              <a:rPr lang="sv-SE" dirty="0"/>
              <a:t> </a:t>
            </a:r>
            <a:r>
              <a:rPr lang="sv-SE" dirty="0" err="1"/>
              <a:t>accepted</a:t>
            </a:r>
            <a:r>
              <a:rPr lang="sv-SE" dirty="0"/>
              <a:t> </a:t>
            </a:r>
            <a:r>
              <a:rPr lang="sv-SE" dirty="0" err="1"/>
              <a:t>explanations</a:t>
            </a:r>
            <a:r>
              <a:rPr lang="sv-SE" dirty="0"/>
              <a:t> of </a:t>
            </a:r>
            <a:r>
              <a:rPr lang="sv-SE" dirty="0" err="1"/>
              <a:t>where</a:t>
            </a:r>
            <a:r>
              <a:rPr lang="sv-SE" dirty="0"/>
              <a:t> </a:t>
            </a:r>
            <a:r>
              <a:rPr lang="sv-SE" dirty="0" err="1"/>
              <a:t>entrepreneurial</a:t>
            </a:r>
            <a:r>
              <a:rPr lang="sv-SE" dirty="0"/>
              <a:t> </a:t>
            </a:r>
            <a:r>
              <a:rPr lang="sv-SE" dirty="0" err="1"/>
              <a:t>opportunities</a:t>
            </a:r>
            <a:r>
              <a:rPr lang="sv-SE" dirty="0"/>
              <a:t> </a:t>
            </a:r>
            <a:r>
              <a:rPr lang="sv-SE" dirty="0" err="1"/>
              <a:t>com</a:t>
            </a:r>
            <a:r>
              <a:rPr lang="sv-SE" dirty="0"/>
              <a:t> from: The </a:t>
            </a:r>
            <a:r>
              <a:rPr lang="sv-SE" dirty="0" err="1"/>
              <a:t>Schumpeterian</a:t>
            </a:r>
            <a:r>
              <a:rPr lang="sv-SE" dirty="0"/>
              <a:t> </a:t>
            </a:r>
            <a:r>
              <a:rPr lang="sv-SE" dirty="0" err="1"/>
              <a:t>view</a:t>
            </a:r>
            <a:r>
              <a:rPr lang="sv-SE" dirty="0"/>
              <a:t> and the </a:t>
            </a:r>
            <a:r>
              <a:rPr lang="sv-SE" dirty="0" err="1"/>
              <a:t>Kirznerian</a:t>
            </a:r>
            <a:r>
              <a:rPr lang="sv-SE" dirty="0"/>
              <a:t> </a:t>
            </a:r>
            <a:r>
              <a:rPr lang="sv-SE" dirty="0" err="1"/>
              <a:t>view</a:t>
            </a:r>
            <a:r>
              <a:rPr lang="sv-SE" dirty="0"/>
              <a:t>. </a:t>
            </a:r>
          </a:p>
        </p:txBody>
      </p:sp>
      <p:sp>
        <p:nvSpPr>
          <p:cNvPr id="4" name="Slide Number Placeholder 3"/>
          <p:cNvSpPr>
            <a:spLocks noGrp="1"/>
          </p:cNvSpPr>
          <p:nvPr>
            <p:ph type="sldNum" sz="quarter" idx="5"/>
          </p:nvPr>
        </p:nvSpPr>
        <p:spPr/>
        <p:txBody>
          <a:bodyPr/>
          <a:lstStyle/>
          <a:p>
            <a:fld id="{6A403E6A-0E51-A24C-B8B0-7EAE05311EE0}" type="slidenum">
              <a:rPr lang="en-GB" smtClean="0"/>
              <a:t>4</a:t>
            </a:fld>
            <a:endParaRPr lang="en-GB"/>
          </a:p>
        </p:txBody>
      </p:sp>
    </p:spTree>
    <p:extLst>
      <p:ext uri="{BB962C8B-B14F-4D97-AF65-F5344CB8AC3E}">
        <p14:creationId xmlns:p14="http://schemas.microsoft.com/office/powerpoint/2010/main" val="1329642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err="1"/>
              <a:t>Despite</a:t>
            </a:r>
            <a:r>
              <a:rPr lang="sv-SE" dirty="0"/>
              <a:t> a long tradition of research – </a:t>
            </a:r>
            <a:r>
              <a:rPr lang="sv-SE" dirty="0" err="1"/>
              <a:t>there</a:t>
            </a:r>
            <a:r>
              <a:rPr lang="sv-SE" dirty="0"/>
              <a:t> </a:t>
            </a:r>
            <a:r>
              <a:rPr lang="sv-SE" dirty="0" err="1"/>
              <a:t>are</a:t>
            </a:r>
            <a:r>
              <a:rPr lang="sv-SE" dirty="0"/>
              <a:t> </a:t>
            </a:r>
            <a:r>
              <a:rPr lang="sv-SE" dirty="0" err="1"/>
              <a:t>criticism</a:t>
            </a:r>
            <a:r>
              <a:rPr lang="sv-SE" dirty="0"/>
              <a:t> of </a:t>
            </a:r>
            <a:r>
              <a:rPr lang="sv-SE" dirty="0" err="1"/>
              <a:t>having</a:t>
            </a:r>
            <a:r>
              <a:rPr lang="sv-SE" dirty="0"/>
              <a:t> focus </a:t>
            </a:r>
            <a:r>
              <a:rPr lang="sv-SE" dirty="0" err="1"/>
              <a:t>only</a:t>
            </a:r>
            <a:r>
              <a:rPr lang="sv-SE" dirty="0"/>
              <a:t> on the </a:t>
            </a:r>
            <a:r>
              <a:rPr lang="sv-SE" dirty="0" err="1"/>
              <a:t>entrepreneurs</a:t>
            </a:r>
            <a:r>
              <a:rPr lang="sv-SE" dirty="0"/>
              <a:t> – </a:t>
            </a:r>
            <a:r>
              <a:rPr lang="sv-SE" dirty="0" err="1"/>
              <a:t>instead</a:t>
            </a:r>
            <a:r>
              <a:rPr lang="sv-SE" dirty="0"/>
              <a:t> research’ </a:t>
            </a:r>
            <a:r>
              <a:rPr lang="sv-SE" dirty="0" err="1"/>
              <a:t>recommendation</a:t>
            </a:r>
            <a:r>
              <a:rPr lang="sv-SE" dirty="0"/>
              <a:t> on </a:t>
            </a:r>
            <a:r>
              <a:rPr lang="sv-SE" dirty="0" err="1"/>
              <a:t>entrepreneurial</a:t>
            </a:r>
            <a:r>
              <a:rPr lang="sv-SE" dirty="0"/>
              <a:t> </a:t>
            </a:r>
            <a:r>
              <a:rPr lang="sv-SE" dirty="0" err="1"/>
              <a:t>processes</a:t>
            </a:r>
            <a:r>
              <a:rPr lang="sv-SE" dirty="0"/>
              <a:t> </a:t>
            </a:r>
          </a:p>
        </p:txBody>
      </p:sp>
      <p:sp>
        <p:nvSpPr>
          <p:cNvPr id="4" name="Slide Number Placeholder 3"/>
          <p:cNvSpPr>
            <a:spLocks noGrp="1"/>
          </p:cNvSpPr>
          <p:nvPr>
            <p:ph type="sldNum" sz="quarter" idx="5"/>
          </p:nvPr>
        </p:nvSpPr>
        <p:spPr/>
        <p:txBody>
          <a:bodyPr/>
          <a:lstStyle/>
          <a:p>
            <a:fld id="{6A403E6A-0E51-A24C-B8B0-7EAE05311EE0}" type="slidenum">
              <a:rPr lang="en-GB" smtClean="0"/>
              <a:t>5</a:t>
            </a:fld>
            <a:endParaRPr lang="en-GB"/>
          </a:p>
        </p:txBody>
      </p:sp>
    </p:spTree>
    <p:extLst>
      <p:ext uri="{BB962C8B-B14F-4D97-AF65-F5344CB8AC3E}">
        <p14:creationId xmlns:p14="http://schemas.microsoft.com/office/powerpoint/2010/main" val="30787292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944297-7CFC-BD43-BF94-59A68011C40D}"/>
              </a:ext>
            </a:extLst>
          </p:cNvPr>
          <p:cNvSpPr>
            <a:spLocks noGrp="1"/>
          </p:cNvSpPr>
          <p:nvPr>
            <p:ph type="ctrTitle"/>
          </p:nvPr>
        </p:nvSpPr>
        <p:spPr>
          <a:xfrm>
            <a:off x="1524000" y="2826412"/>
            <a:ext cx="9144000" cy="1800433"/>
          </a:xfrm>
        </p:spPr>
        <p:txBody>
          <a:bodyPr anchor="b"/>
          <a:lstStyle>
            <a:lvl1pPr algn="ctr">
              <a:defRPr sz="6000"/>
            </a:lvl1pPr>
          </a:lstStyle>
          <a:p>
            <a:r>
              <a:rPr lang="de-DE"/>
              <a:t>Mastertitelformat bearbeiten</a:t>
            </a:r>
            <a:endParaRPr lang="de-DE" dirty="0"/>
          </a:p>
        </p:txBody>
      </p:sp>
      <p:sp>
        <p:nvSpPr>
          <p:cNvPr id="3" name="Untertitel 2">
            <a:extLst>
              <a:ext uri="{FF2B5EF4-FFF2-40B4-BE49-F238E27FC236}">
                <a16:creationId xmlns:a16="http://schemas.microsoft.com/office/drawing/2014/main" id="{265A3002-614A-C549-A0DA-54D79433EBE1}"/>
              </a:ext>
            </a:extLst>
          </p:cNvPr>
          <p:cNvSpPr>
            <a:spLocks noGrp="1"/>
          </p:cNvSpPr>
          <p:nvPr>
            <p:ph type="subTitle" idx="1"/>
          </p:nvPr>
        </p:nvSpPr>
        <p:spPr>
          <a:xfrm>
            <a:off x="1524000" y="4854794"/>
            <a:ext cx="9144000" cy="40300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pic>
        <p:nvPicPr>
          <p:cNvPr id="8" name="Grafik 7">
            <a:extLst>
              <a:ext uri="{FF2B5EF4-FFF2-40B4-BE49-F238E27FC236}">
                <a16:creationId xmlns:a16="http://schemas.microsoft.com/office/drawing/2014/main" id="{7C1AAF18-797F-1E40-901C-49C65B2E86D1}"/>
              </a:ext>
            </a:extLst>
          </p:cNvPr>
          <p:cNvPicPr>
            <a:picLocks noChangeAspect="1"/>
          </p:cNvPicPr>
          <p:nvPr/>
        </p:nvPicPr>
        <p:blipFill>
          <a:blip r:embed="rId2"/>
          <a:stretch>
            <a:fillRect/>
          </a:stretch>
        </p:blipFill>
        <p:spPr>
          <a:xfrm>
            <a:off x="4724400" y="5955094"/>
            <a:ext cx="2743200" cy="560976"/>
          </a:xfrm>
          <a:prstGeom prst="rect">
            <a:avLst/>
          </a:prstGeom>
        </p:spPr>
      </p:pic>
      <p:pic>
        <p:nvPicPr>
          <p:cNvPr id="20" name="Grafik 19" descr="Ein Bild, das Grafiken, Grafikdesign, Farbigkeit, Kreis enthält.&#10;&#10;Automatisch generierte Beschreibung">
            <a:extLst>
              <a:ext uri="{FF2B5EF4-FFF2-40B4-BE49-F238E27FC236}">
                <a16:creationId xmlns:a16="http://schemas.microsoft.com/office/drawing/2014/main" id="{B765EEF8-AF8A-B690-7F75-2777CAD33CD4}"/>
              </a:ext>
            </a:extLst>
          </p:cNvPr>
          <p:cNvPicPr>
            <a:picLocks noChangeAspect="1"/>
          </p:cNvPicPr>
          <p:nvPr/>
        </p:nvPicPr>
        <p:blipFill>
          <a:blip r:embed="rId3"/>
          <a:stretch>
            <a:fillRect/>
          </a:stretch>
        </p:blipFill>
        <p:spPr>
          <a:xfrm>
            <a:off x="3589043" y="0"/>
            <a:ext cx="5013914" cy="3128682"/>
          </a:xfrm>
          <a:prstGeom prst="rect">
            <a:avLst/>
          </a:prstGeom>
        </p:spPr>
      </p:pic>
    </p:spTree>
    <p:extLst>
      <p:ext uri="{BB962C8B-B14F-4D97-AF65-F5344CB8AC3E}">
        <p14:creationId xmlns:p14="http://schemas.microsoft.com/office/powerpoint/2010/main" val="2625198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Only" preserve="1">
  <p:cSld name="1_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A18EC4-FB1C-274C-A4AD-B5F85F79D796}"/>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208E31BF-2CCD-1D4A-8F4D-35A01D9EE8EE}"/>
              </a:ext>
            </a:extLst>
          </p:cNvPr>
          <p:cNvSpPr>
            <a:spLocks noGrp="1"/>
          </p:cNvSpPr>
          <p:nvPr>
            <p:ph type="dt" sz="half" idx="10"/>
          </p:nvPr>
        </p:nvSpPr>
        <p:spPr>
          <a:xfrm>
            <a:off x="838200" y="6356350"/>
            <a:ext cx="2743200" cy="365125"/>
          </a:xfrm>
          <a:prstGeom prst="rect">
            <a:avLst/>
          </a:prstGeom>
        </p:spPr>
        <p:txBody>
          <a:bodyPr/>
          <a:lstStyle/>
          <a:p>
            <a:fld id="{BC82241A-63BE-403C-8426-F3CFA46148D6}" type="datetimeFigureOut">
              <a:rPr lang="de-AT" smtClean="0"/>
              <a:t>22.03.2024</a:t>
            </a:fld>
            <a:endParaRPr lang="de-AT"/>
          </a:p>
        </p:txBody>
      </p:sp>
      <p:sp>
        <p:nvSpPr>
          <p:cNvPr id="4" name="Fußzeilenplatzhalter 3">
            <a:extLst>
              <a:ext uri="{FF2B5EF4-FFF2-40B4-BE49-F238E27FC236}">
                <a16:creationId xmlns:a16="http://schemas.microsoft.com/office/drawing/2014/main" id="{862EFAFC-87A4-8644-920E-EA1B29478B80}"/>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5" name="Foliennummernplatzhalter 4">
            <a:extLst>
              <a:ext uri="{FF2B5EF4-FFF2-40B4-BE49-F238E27FC236}">
                <a16:creationId xmlns:a16="http://schemas.microsoft.com/office/drawing/2014/main" id="{FC204C87-24AB-F644-B40D-9C5DFE317D73}"/>
              </a:ext>
            </a:extLst>
          </p:cNvPr>
          <p:cNvSpPr>
            <a:spLocks noGrp="1"/>
          </p:cNvSpPr>
          <p:nvPr>
            <p:ph type="sldNum" sz="quarter" idx="12"/>
          </p:nvPr>
        </p:nvSpPr>
        <p:spPr>
          <a:xfrm>
            <a:off x="8610600" y="6356350"/>
            <a:ext cx="2743200" cy="365125"/>
          </a:xfrm>
          <a:prstGeom prst="rect">
            <a:avLst/>
          </a:prstGeom>
        </p:spPr>
        <p:txBody>
          <a:bodyPr/>
          <a:lstStyle/>
          <a:p>
            <a:fld id="{7F6A4159-1774-4838-BAFD-DF18BD8AB56F}" type="slidenum">
              <a:rPr lang="de-AT" smtClean="0"/>
              <a:t>‹#›</a:t>
            </a:fld>
            <a:endParaRPr lang="de-AT"/>
          </a:p>
        </p:txBody>
      </p:sp>
    </p:spTree>
    <p:extLst>
      <p:ext uri="{BB962C8B-B14F-4D97-AF65-F5344CB8AC3E}">
        <p14:creationId xmlns:p14="http://schemas.microsoft.com/office/powerpoint/2010/main" val="181527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CD86FB4-C4BE-7446-91BC-AB05EC1CE62B}"/>
              </a:ext>
            </a:extLst>
          </p:cNvPr>
          <p:cNvSpPr>
            <a:spLocks noGrp="1"/>
          </p:cNvSpPr>
          <p:nvPr>
            <p:ph type="dt" sz="half" idx="10"/>
          </p:nvPr>
        </p:nvSpPr>
        <p:spPr>
          <a:xfrm>
            <a:off x="838200" y="6356350"/>
            <a:ext cx="2743200" cy="365125"/>
          </a:xfrm>
          <a:prstGeom prst="rect">
            <a:avLst/>
          </a:prstGeom>
        </p:spPr>
        <p:txBody>
          <a:bodyPr/>
          <a:lstStyle/>
          <a:p>
            <a:fld id="{BC82241A-63BE-403C-8426-F3CFA46148D6}" type="datetimeFigureOut">
              <a:rPr lang="de-AT" smtClean="0"/>
              <a:t>22.03.2024</a:t>
            </a:fld>
            <a:endParaRPr lang="de-AT"/>
          </a:p>
        </p:txBody>
      </p:sp>
      <p:sp>
        <p:nvSpPr>
          <p:cNvPr id="3" name="Fußzeilenplatzhalter 2">
            <a:extLst>
              <a:ext uri="{FF2B5EF4-FFF2-40B4-BE49-F238E27FC236}">
                <a16:creationId xmlns:a16="http://schemas.microsoft.com/office/drawing/2014/main" id="{92E811FD-A084-5241-8191-2D2C3CA4A248}"/>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4" name="Foliennummernplatzhalter 3">
            <a:extLst>
              <a:ext uri="{FF2B5EF4-FFF2-40B4-BE49-F238E27FC236}">
                <a16:creationId xmlns:a16="http://schemas.microsoft.com/office/drawing/2014/main" id="{61FD9764-516F-FD44-BA24-6527862A12CB}"/>
              </a:ext>
            </a:extLst>
          </p:cNvPr>
          <p:cNvSpPr>
            <a:spLocks noGrp="1"/>
          </p:cNvSpPr>
          <p:nvPr>
            <p:ph type="sldNum" sz="quarter" idx="12"/>
          </p:nvPr>
        </p:nvSpPr>
        <p:spPr>
          <a:xfrm>
            <a:off x="8610600" y="6356350"/>
            <a:ext cx="2743200" cy="365125"/>
          </a:xfrm>
          <a:prstGeom prst="rect">
            <a:avLst/>
          </a:prstGeom>
        </p:spPr>
        <p:txBody>
          <a:bodyPr/>
          <a:lstStyle/>
          <a:p>
            <a:fld id="{7F6A4159-1774-4838-BAFD-DF18BD8AB56F}" type="slidenum">
              <a:rPr lang="de-AT" smtClean="0"/>
              <a:t>‹#›</a:t>
            </a:fld>
            <a:endParaRPr lang="de-AT"/>
          </a:p>
        </p:txBody>
      </p:sp>
    </p:spTree>
    <p:extLst>
      <p:ext uri="{BB962C8B-B14F-4D97-AF65-F5344CB8AC3E}">
        <p14:creationId xmlns:p14="http://schemas.microsoft.com/office/powerpoint/2010/main" val="2878826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1_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CD86FB4-C4BE-7446-91BC-AB05EC1CE62B}"/>
              </a:ext>
            </a:extLst>
          </p:cNvPr>
          <p:cNvSpPr>
            <a:spLocks noGrp="1"/>
          </p:cNvSpPr>
          <p:nvPr>
            <p:ph type="dt" sz="half" idx="10"/>
          </p:nvPr>
        </p:nvSpPr>
        <p:spPr>
          <a:xfrm>
            <a:off x="838200" y="6356350"/>
            <a:ext cx="2743200" cy="365125"/>
          </a:xfrm>
          <a:prstGeom prst="rect">
            <a:avLst/>
          </a:prstGeom>
        </p:spPr>
        <p:txBody>
          <a:bodyPr/>
          <a:lstStyle/>
          <a:p>
            <a:fld id="{BC82241A-63BE-403C-8426-F3CFA46148D6}" type="datetimeFigureOut">
              <a:rPr lang="de-AT" smtClean="0"/>
              <a:t>22.03.2024</a:t>
            </a:fld>
            <a:endParaRPr lang="de-AT"/>
          </a:p>
        </p:txBody>
      </p:sp>
      <p:sp>
        <p:nvSpPr>
          <p:cNvPr id="3" name="Fußzeilenplatzhalter 2">
            <a:extLst>
              <a:ext uri="{FF2B5EF4-FFF2-40B4-BE49-F238E27FC236}">
                <a16:creationId xmlns:a16="http://schemas.microsoft.com/office/drawing/2014/main" id="{92E811FD-A084-5241-8191-2D2C3CA4A248}"/>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4" name="Foliennummernplatzhalter 3">
            <a:extLst>
              <a:ext uri="{FF2B5EF4-FFF2-40B4-BE49-F238E27FC236}">
                <a16:creationId xmlns:a16="http://schemas.microsoft.com/office/drawing/2014/main" id="{61FD9764-516F-FD44-BA24-6527862A12CB}"/>
              </a:ext>
            </a:extLst>
          </p:cNvPr>
          <p:cNvSpPr>
            <a:spLocks noGrp="1"/>
          </p:cNvSpPr>
          <p:nvPr>
            <p:ph type="sldNum" sz="quarter" idx="12"/>
          </p:nvPr>
        </p:nvSpPr>
        <p:spPr>
          <a:xfrm>
            <a:off x="8610600" y="6356350"/>
            <a:ext cx="2743200" cy="365125"/>
          </a:xfrm>
          <a:prstGeom prst="rect">
            <a:avLst/>
          </a:prstGeom>
        </p:spPr>
        <p:txBody>
          <a:bodyPr/>
          <a:lstStyle/>
          <a:p>
            <a:fld id="{7F6A4159-1774-4838-BAFD-DF18BD8AB56F}" type="slidenum">
              <a:rPr lang="de-AT" smtClean="0"/>
              <a:t>‹#›</a:t>
            </a:fld>
            <a:endParaRPr lang="de-AT"/>
          </a:p>
        </p:txBody>
      </p:sp>
    </p:spTree>
    <p:extLst>
      <p:ext uri="{BB962C8B-B14F-4D97-AF65-F5344CB8AC3E}">
        <p14:creationId xmlns:p14="http://schemas.microsoft.com/office/powerpoint/2010/main" val="6407785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11C08B-D270-8146-897F-161A2485E9F8}"/>
              </a:ext>
            </a:extLst>
          </p:cNvPr>
          <p:cNvSpPr>
            <a:spLocks noGrp="1"/>
          </p:cNvSpPr>
          <p:nvPr>
            <p:ph type="title"/>
          </p:nvPr>
        </p:nvSpPr>
        <p:spPr>
          <a:xfrm>
            <a:off x="1257300" y="457200"/>
            <a:ext cx="4027714" cy="1600200"/>
          </a:xfrm>
        </p:spPr>
        <p:txBody>
          <a:bodyPr anchor="b"/>
          <a:lstStyle>
            <a:lvl1pPr>
              <a:defRPr sz="3200"/>
            </a:lvl1pPr>
          </a:lstStyle>
          <a:p>
            <a:r>
              <a:rPr lang="de-DE"/>
              <a:t>Mastertitelformat bearbeiten</a:t>
            </a:r>
            <a:endParaRPr lang="de-DE" dirty="0"/>
          </a:p>
        </p:txBody>
      </p:sp>
      <p:sp>
        <p:nvSpPr>
          <p:cNvPr id="3" name="Inhaltsplatzhalter 2">
            <a:extLst>
              <a:ext uri="{FF2B5EF4-FFF2-40B4-BE49-F238E27FC236}">
                <a16:creationId xmlns:a16="http://schemas.microsoft.com/office/drawing/2014/main" id="{F53D061B-ABAC-8C48-A90F-85B817A311CB}"/>
              </a:ext>
            </a:extLst>
          </p:cNvPr>
          <p:cNvSpPr>
            <a:spLocks noGrp="1"/>
          </p:cNvSpPr>
          <p:nvPr>
            <p:ph idx="1"/>
          </p:nvPr>
        </p:nvSpPr>
        <p:spPr>
          <a:xfrm>
            <a:off x="5725886" y="1621971"/>
            <a:ext cx="5629502" cy="423907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3E326C34-0D86-0C40-85B3-2E19A59CD477}"/>
              </a:ext>
            </a:extLst>
          </p:cNvPr>
          <p:cNvSpPr>
            <a:spLocks noGrp="1"/>
          </p:cNvSpPr>
          <p:nvPr>
            <p:ph type="body" sz="half" idx="2"/>
          </p:nvPr>
        </p:nvSpPr>
        <p:spPr>
          <a:xfrm>
            <a:off x="1257300" y="2057400"/>
            <a:ext cx="4027714"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4F5200E-1B5A-EF41-A652-7B1891409C5D}"/>
              </a:ext>
            </a:extLst>
          </p:cNvPr>
          <p:cNvSpPr>
            <a:spLocks noGrp="1"/>
          </p:cNvSpPr>
          <p:nvPr>
            <p:ph type="dt" sz="half" idx="10"/>
          </p:nvPr>
        </p:nvSpPr>
        <p:spPr>
          <a:xfrm>
            <a:off x="1257300" y="6356350"/>
            <a:ext cx="2324100" cy="365125"/>
          </a:xfrm>
          <a:prstGeom prst="rect">
            <a:avLst/>
          </a:prstGeom>
        </p:spPr>
        <p:txBody>
          <a:bodyPr/>
          <a:lstStyle/>
          <a:p>
            <a:fld id="{BC82241A-63BE-403C-8426-F3CFA46148D6}" type="datetimeFigureOut">
              <a:rPr lang="de-AT" smtClean="0"/>
              <a:t>22.03.2024</a:t>
            </a:fld>
            <a:endParaRPr lang="de-AT"/>
          </a:p>
        </p:txBody>
      </p:sp>
      <p:sp>
        <p:nvSpPr>
          <p:cNvPr id="6" name="Fußzeilenplatzhalter 5">
            <a:extLst>
              <a:ext uri="{FF2B5EF4-FFF2-40B4-BE49-F238E27FC236}">
                <a16:creationId xmlns:a16="http://schemas.microsoft.com/office/drawing/2014/main" id="{38CEA140-ABB2-CB4E-AA74-F71EC146B900}"/>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7" name="Foliennummernplatzhalter 6">
            <a:extLst>
              <a:ext uri="{FF2B5EF4-FFF2-40B4-BE49-F238E27FC236}">
                <a16:creationId xmlns:a16="http://schemas.microsoft.com/office/drawing/2014/main" id="{D3370F29-FB82-8741-B975-2DB3791BF09E}"/>
              </a:ext>
            </a:extLst>
          </p:cNvPr>
          <p:cNvSpPr>
            <a:spLocks noGrp="1"/>
          </p:cNvSpPr>
          <p:nvPr>
            <p:ph type="sldNum" sz="quarter" idx="12"/>
          </p:nvPr>
        </p:nvSpPr>
        <p:spPr>
          <a:xfrm>
            <a:off x="8610600" y="6356350"/>
            <a:ext cx="2743200" cy="365125"/>
          </a:xfrm>
          <a:prstGeom prst="rect">
            <a:avLst/>
          </a:prstGeom>
        </p:spPr>
        <p:txBody>
          <a:bodyPr/>
          <a:lstStyle/>
          <a:p>
            <a:fld id="{7F6A4159-1774-4838-BAFD-DF18BD8AB56F}" type="slidenum">
              <a:rPr lang="de-AT" smtClean="0"/>
              <a:t>‹#›</a:t>
            </a:fld>
            <a:endParaRPr lang="de-AT"/>
          </a:p>
        </p:txBody>
      </p:sp>
    </p:spTree>
    <p:extLst>
      <p:ext uri="{BB962C8B-B14F-4D97-AF65-F5344CB8AC3E}">
        <p14:creationId xmlns:p14="http://schemas.microsoft.com/office/powerpoint/2010/main" val="23739841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AC8B86-8D7B-3D44-B5DD-EF7C7A3E8AF9}"/>
              </a:ext>
            </a:extLst>
          </p:cNvPr>
          <p:cNvSpPr>
            <a:spLocks noGrp="1"/>
          </p:cNvSpPr>
          <p:nvPr>
            <p:ph type="title"/>
          </p:nvPr>
        </p:nvSpPr>
        <p:spPr>
          <a:xfrm>
            <a:off x="1251857" y="457200"/>
            <a:ext cx="3520168"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C27D37D0-C49F-7B4C-A47B-58C8E07DAF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a:extLst>
              <a:ext uri="{FF2B5EF4-FFF2-40B4-BE49-F238E27FC236}">
                <a16:creationId xmlns:a16="http://schemas.microsoft.com/office/drawing/2014/main" id="{EA6F7884-6F6F-FF43-8F10-DF965F883A7E}"/>
              </a:ext>
            </a:extLst>
          </p:cNvPr>
          <p:cNvSpPr>
            <a:spLocks noGrp="1"/>
          </p:cNvSpPr>
          <p:nvPr>
            <p:ph type="body" sz="half" idx="2"/>
          </p:nvPr>
        </p:nvSpPr>
        <p:spPr>
          <a:xfrm>
            <a:off x="1251857" y="2057400"/>
            <a:ext cx="352016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895F60D-C3DB-7449-9F30-A49E8119763F}"/>
              </a:ext>
            </a:extLst>
          </p:cNvPr>
          <p:cNvSpPr>
            <a:spLocks noGrp="1"/>
          </p:cNvSpPr>
          <p:nvPr>
            <p:ph type="dt" sz="half" idx="10"/>
          </p:nvPr>
        </p:nvSpPr>
        <p:spPr>
          <a:xfrm>
            <a:off x="1251856" y="6356350"/>
            <a:ext cx="2329543" cy="365125"/>
          </a:xfrm>
          <a:prstGeom prst="rect">
            <a:avLst/>
          </a:prstGeom>
        </p:spPr>
        <p:txBody>
          <a:bodyPr/>
          <a:lstStyle/>
          <a:p>
            <a:fld id="{BC82241A-63BE-403C-8426-F3CFA46148D6}" type="datetimeFigureOut">
              <a:rPr lang="de-AT" smtClean="0"/>
              <a:t>22.03.2024</a:t>
            </a:fld>
            <a:endParaRPr lang="de-AT"/>
          </a:p>
        </p:txBody>
      </p:sp>
      <p:sp>
        <p:nvSpPr>
          <p:cNvPr id="6" name="Fußzeilenplatzhalter 5">
            <a:extLst>
              <a:ext uri="{FF2B5EF4-FFF2-40B4-BE49-F238E27FC236}">
                <a16:creationId xmlns:a16="http://schemas.microsoft.com/office/drawing/2014/main" id="{AD4BB404-6889-204A-A348-242D4C5E6023}"/>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7" name="Foliennummernplatzhalter 6">
            <a:extLst>
              <a:ext uri="{FF2B5EF4-FFF2-40B4-BE49-F238E27FC236}">
                <a16:creationId xmlns:a16="http://schemas.microsoft.com/office/drawing/2014/main" id="{B9B2B868-8614-D341-A15C-3E55A0F56E93}"/>
              </a:ext>
            </a:extLst>
          </p:cNvPr>
          <p:cNvSpPr>
            <a:spLocks noGrp="1"/>
          </p:cNvSpPr>
          <p:nvPr>
            <p:ph type="sldNum" sz="quarter" idx="12"/>
          </p:nvPr>
        </p:nvSpPr>
        <p:spPr>
          <a:xfrm>
            <a:off x="8610600" y="6356350"/>
            <a:ext cx="2743200" cy="365125"/>
          </a:xfrm>
          <a:prstGeom prst="rect">
            <a:avLst/>
          </a:prstGeom>
        </p:spPr>
        <p:txBody>
          <a:bodyPr/>
          <a:lstStyle/>
          <a:p>
            <a:fld id="{7F6A4159-1774-4838-BAFD-DF18BD8AB56F}" type="slidenum">
              <a:rPr lang="de-AT" smtClean="0"/>
              <a:t>‹#›</a:t>
            </a:fld>
            <a:endParaRPr lang="de-AT"/>
          </a:p>
        </p:txBody>
      </p:sp>
    </p:spTree>
    <p:extLst>
      <p:ext uri="{BB962C8B-B14F-4D97-AF65-F5344CB8AC3E}">
        <p14:creationId xmlns:p14="http://schemas.microsoft.com/office/powerpoint/2010/main" val="1963910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8AC94A-61F5-FF48-9E66-96641409F4C5}"/>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22304B-3412-9C43-9D58-AC26F6E129B3}"/>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05A392C-342E-7848-AF6E-DEB38CC01105}"/>
              </a:ext>
            </a:extLst>
          </p:cNvPr>
          <p:cNvSpPr>
            <a:spLocks noGrp="1"/>
          </p:cNvSpPr>
          <p:nvPr>
            <p:ph type="dt" sz="half" idx="10"/>
          </p:nvPr>
        </p:nvSpPr>
        <p:spPr>
          <a:xfrm>
            <a:off x="838200" y="6356350"/>
            <a:ext cx="2743200" cy="365125"/>
          </a:xfrm>
          <a:prstGeom prst="rect">
            <a:avLst/>
          </a:prstGeom>
        </p:spPr>
        <p:txBody>
          <a:bodyPr/>
          <a:lstStyle/>
          <a:p>
            <a:fld id="{BC82241A-63BE-403C-8426-F3CFA46148D6}" type="datetimeFigureOut">
              <a:rPr lang="de-AT" smtClean="0"/>
              <a:t>22.03.2024</a:t>
            </a:fld>
            <a:endParaRPr lang="de-AT"/>
          </a:p>
        </p:txBody>
      </p:sp>
      <p:sp>
        <p:nvSpPr>
          <p:cNvPr id="5" name="Fußzeilenplatzhalter 4">
            <a:extLst>
              <a:ext uri="{FF2B5EF4-FFF2-40B4-BE49-F238E27FC236}">
                <a16:creationId xmlns:a16="http://schemas.microsoft.com/office/drawing/2014/main" id="{28B45E10-112E-A647-A5C5-980CEE812459}"/>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6" name="Foliennummernplatzhalter 5">
            <a:extLst>
              <a:ext uri="{FF2B5EF4-FFF2-40B4-BE49-F238E27FC236}">
                <a16:creationId xmlns:a16="http://schemas.microsoft.com/office/drawing/2014/main" id="{61BA2C2E-42FB-FC41-8594-5629D7AFFE50}"/>
              </a:ext>
            </a:extLst>
          </p:cNvPr>
          <p:cNvSpPr>
            <a:spLocks noGrp="1"/>
          </p:cNvSpPr>
          <p:nvPr>
            <p:ph type="sldNum" sz="quarter" idx="12"/>
          </p:nvPr>
        </p:nvSpPr>
        <p:spPr>
          <a:xfrm>
            <a:off x="8610600" y="6356350"/>
            <a:ext cx="2743200" cy="365125"/>
          </a:xfrm>
          <a:prstGeom prst="rect">
            <a:avLst/>
          </a:prstGeom>
        </p:spPr>
        <p:txBody>
          <a:bodyPr/>
          <a:lstStyle/>
          <a:p>
            <a:fld id="{7F6A4159-1774-4838-BAFD-DF18BD8AB56F}" type="slidenum">
              <a:rPr lang="de-AT" smtClean="0"/>
              <a:t>‹#›</a:t>
            </a:fld>
            <a:endParaRPr lang="de-AT"/>
          </a:p>
        </p:txBody>
      </p:sp>
    </p:spTree>
    <p:extLst>
      <p:ext uri="{BB962C8B-B14F-4D97-AF65-F5344CB8AC3E}">
        <p14:creationId xmlns:p14="http://schemas.microsoft.com/office/powerpoint/2010/main" val="1360496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64F43949-02AE-2F42-991D-B6948EE16EBA}"/>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4611869E-77EA-FE4D-883E-A2B83315F640}"/>
              </a:ext>
            </a:extLst>
          </p:cNvPr>
          <p:cNvSpPr>
            <a:spLocks noGrp="1"/>
          </p:cNvSpPr>
          <p:nvPr>
            <p:ph type="body" orient="vert" idx="1"/>
          </p:nvPr>
        </p:nvSpPr>
        <p:spPr>
          <a:xfrm>
            <a:off x="1251856" y="365125"/>
            <a:ext cx="7320643"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9926E41-640B-2F47-B84D-7958F690853E}"/>
              </a:ext>
            </a:extLst>
          </p:cNvPr>
          <p:cNvSpPr>
            <a:spLocks noGrp="1"/>
          </p:cNvSpPr>
          <p:nvPr>
            <p:ph type="dt" sz="half" idx="10"/>
          </p:nvPr>
        </p:nvSpPr>
        <p:spPr>
          <a:xfrm>
            <a:off x="1251856" y="6356350"/>
            <a:ext cx="2329544" cy="365125"/>
          </a:xfrm>
          <a:prstGeom prst="rect">
            <a:avLst/>
          </a:prstGeom>
        </p:spPr>
        <p:txBody>
          <a:bodyPr/>
          <a:lstStyle/>
          <a:p>
            <a:fld id="{BC82241A-63BE-403C-8426-F3CFA46148D6}" type="datetimeFigureOut">
              <a:rPr lang="de-AT" smtClean="0"/>
              <a:t>22.03.2024</a:t>
            </a:fld>
            <a:endParaRPr lang="de-AT"/>
          </a:p>
        </p:txBody>
      </p:sp>
      <p:sp>
        <p:nvSpPr>
          <p:cNvPr id="5" name="Fußzeilenplatzhalter 4">
            <a:extLst>
              <a:ext uri="{FF2B5EF4-FFF2-40B4-BE49-F238E27FC236}">
                <a16:creationId xmlns:a16="http://schemas.microsoft.com/office/drawing/2014/main" id="{90D6B451-FB7E-A348-9B6F-210884C48D36}"/>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6" name="Foliennummernplatzhalter 5">
            <a:extLst>
              <a:ext uri="{FF2B5EF4-FFF2-40B4-BE49-F238E27FC236}">
                <a16:creationId xmlns:a16="http://schemas.microsoft.com/office/drawing/2014/main" id="{3A318D13-6CCA-0546-805D-C4BDB6C109E1}"/>
              </a:ext>
            </a:extLst>
          </p:cNvPr>
          <p:cNvSpPr>
            <a:spLocks noGrp="1"/>
          </p:cNvSpPr>
          <p:nvPr>
            <p:ph type="sldNum" sz="quarter" idx="12"/>
          </p:nvPr>
        </p:nvSpPr>
        <p:spPr>
          <a:xfrm>
            <a:off x="8610600" y="6356350"/>
            <a:ext cx="2743200" cy="365125"/>
          </a:xfrm>
          <a:prstGeom prst="rect">
            <a:avLst/>
          </a:prstGeom>
        </p:spPr>
        <p:txBody>
          <a:bodyPr/>
          <a:lstStyle/>
          <a:p>
            <a:fld id="{7F6A4159-1774-4838-BAFD-DF18BD8AB56F}" type="slidenum">
              <a:rPr lang="de-AT" smtClean="0"/>
              <a:t>‹#›</a:t>
            </a:fld>
            <a:endParaRPr lang="de-AT"/>
          </a:p>
        </p:txBody>
      </p:sp>
    </p:spTree>
    <p:extLst>
      <p:ext uri="{BB962C8B-B14F-4D97-AF65-F5344CB8AC3E}">
        <p14:creationId xmlns:p14="http://schemas.microsoft.com/office/powerpoint/2010/main" val="375689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9ADFC6-633B-5745-BC44-94A97FAC7C3B}"/>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2B8BBB5A-27E3-6143-A5DB-07FBAE02F4AB}"/>
              </a:ext>
            </a:extLst>
          </p:cNvPr>
          <p:cNvSpPr>
            <a:spLocks noGrp="1"/>
          </p:cNvSpPr>
          <p:nvPr>
            <p:ph type="dt" sz="half" idx="10"/>
          </p:nvPr>
        </p:nvSpPr>
        <p:spPr>
          <a:xfrm>
            <a:off x="838200" y="6356350"/>
            <a:ext cx="2743200" cy="365125"/>
          </a:xfrm>
          <a:prstGeom prst="rect">
            <a:avLst/>
          </a:prstGeom>
        </p:spPr>
        <p:txBody>
          <a:bodyPr/>
          <a:lstStyle/>
          <a:p>
            <a:fld id="{BC82241A-63BE-403C-8426-F3CFA46148D6}" type="datetimeFigureOut">
              <a:rPr lang="de-AT" smtClean="0"/>
              <a:t>22.03.2024</a:t>
            </a:fld>
            <a:endParaRPr lang="de-AT"/>
          </a:p>
        </p:txBody>
      </p:sp>
      <p:sp>
        <p:nvSpPr>
          <p:cNvPr id="4" name="Fußzeilenplatzhalter 3">
            <a:extLst>
              <a:ext uri="{FF2B5EF4-FFF2-40B4-BE49-F238E27FC236}">
                <a16:creationId xmlns:a16="http://schemas.microsoft.com/office/drawing/2014/main" id="{000A23C2-94E0-7846-805F-F3EBA6431256}"/>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5" name="Foliennummernplatzhalter 4">
            <a:extLst>
              <a:ext uri="{FF2B5EF4-FFF2-40B4-BE49-F238E27FC236}">
                <a16:creationId xmlns:a16="http://schemas.microsoft.com/office/drawing/2014/main" id="{75B5C692-35EB-6D40-B074-2C27D8B9E38A}"/>
              </a:ext>
            </a:extLst>
          </p:cNvPr>
          <p:cNvSpPr>
            <a:spLocks noGrp="1"/>
          </p:cNvSpPr>
          <p:nvPr>
            <p:ph type="sldNum" sz="quarter" idx="12"/>
          </p:nvPr>
        </p:nvSpPr>
        <p:spPr>
          <a:xfrm>
            <a:off x="8610600" y="6356350"/>
            <a:ext cx="2743200" cy="365125"/>
          </a:xfrm>
          <a:prstGeom prst="rect">
            <a:avLst/>
          </a:prstGeom>
        </p:spPr>
        <p:txBody>
          <a:bodyPr/>
          <a:lstStyle/>
          <a:p>
            <a:fld id="{7F6A4159-1774-4838-BAFD-DF18BD8AB56F}" type="slidenum">
              <a:rPr lang="de-AT" smtClean="0"/>
              <a:t>‹#›</a:t>
            </a:fld>
            <a:endParaRPr lang="de-AT"/>
          </a:p>
        </p:txBody>
      </p:sp>
    </p:spTree>
    <p:extLst>
      <p:ext uri="{BB962C8B-B14F-4D97-AF65-F5344CB8AC3E}">
        <p14:creationId xmlns:p14="http://schemas.microsoft.com/office/powerpoint/2010/main" val="27438623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C82241A-63BE-403C-8426-F3CFA46148D6}" type="datetimeFigureOut">
              <a:rPr lang="de-AT" smtClean="0"/>
              <a:t>22.03.2024</a:t>
            </a:fld>
            <a:endParaRPr lang="de-AT"/>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de-AT"/>
          </a:p>
        </p:txBody>
      </p:sp>
      <p:sp>
        <p:nvSpPr>
          <p:cNvPr id="6" name="Slide Number Placeholder 5"/>
          <p:cNvSpPr>
            <a:spLocks noGrp="1"/>
          </p:cNvSpPr>
          <p:nvPr>
            <p:ph type="sldNum" sz="quarter" idx="12"/>
          </p:nvPr>
        </p:nvSpPr>
        <p:spPr>
          <a:xfrm>
            <a:off x="11442701" y="1"/>
            <a:ext cx="749300" cy="365125"/>
          </a:xfrm>
          <a:prstGeom prst="rect">
            <a:avLst/>
          </a:prstGeom>
        </p:spPr>
        <p:txBody>
          <a:bodyPr/>
          <a:lstStyle>
            <a:lvl1pPr algn="r">
              <a:defRPr b="1">
                <a:solidFill>
                  <a:schemeClr val="tx2"/>
                </a:solidFill>
                <a:latin typeface="+mj-lt"/>
              </a:defRPr>
            </a:lvl1pPr>
          </a:lstStyle>
          <a:p>
            <a:fld id="{7F6A4159-1774-4838-BAFD-DF18BD8AB56F}" type="slidenum">
              <a:rPr lang="de-AT" smtClean="0"/>
              <a:t>‹#›</a:t>
            </a:fld>
            <a:endParaRPr lang="de-AT"/>
          </a:p>
        </p:txBody>
      </p:sp>
      <p:sp>
        <p:nvSpPr>
          <p:cNvPr id="7" name="Title 2"/>
          <p:cNvSpPr txBox="1">
            <a:spLocks/>
          </p:cNvSpPr>
          <p:nvPr/>
        </p:nvSpPr>
        <p:spPr>
          <a:xfrm>
            <a:off x="623392" y="152400"/>
            <a:ext cx="10972800" cy="1600200"/>
          </a:xfrm>
          <a:prstGeom prst="rect">
            <a:avLst/>
          </a:prstGeom>
        </p:spPr>
        <p:txBody>
          <a:bodyPr/>
          <a:lstStyle>
            <a:lvl1pPr algn="ctr" defTabSz="914400" rtl="0" eaLnBrk="1" latinLnBrk="0" hangingPunct="1">
              <a:lnSpc>
                <a:spcPts val="5800"/>
              </a:lnSpc>
              <a:spcBef>
                <a:spcPct val="0"/>
              </a:spcBef>
              <a:buNone/>
              <a:defRPr sz="4000" b="1" kern="1200">
                <a:solidFill>
                  <a:schemeClr val="tx2"/>
                </a:solidFill>
                <a:effectLst>
                  <a:outerShdw blurRad="63500" dist="38100" dir="5400000" algn="t" rotWithShape="0">
                    <a:prstClr val="black">
                      <a:alpha val="25000"/>
                    </a:prstClr>
                  </a:outerShdw>
                </a:effectLst>
                <a:latin typeface="+mn-lt"/>
                <a:ea typeface="+mj-ea"/>
                <a:cs typeface="+mj-cs"/>
              </a:defRPr>
            </a:lvl1pPr>
          </a:lstStyle>
          <a:p>
            <a:endParaRPr lang="en-GB" sz="3600" dirty="0"/>
          </a:p>
        </p:txBody>
      </p:sp>
      <p:sp>
        <p:nvSpPr>
          <p:cNvPr id="2" name="Foliennummernplatzhalter 5">
            <a:extLst>
              <a:ext uri="{FF2B5EF4-FFF2-40B4-BE49-F238E27FC236}">
                <a16:creationId xmlns:a16="http://schemas.microsoft.com/office/drawing/2014/main" id="{98EF74D8-D668-C80A-4020-95A350BBAC75}"/>
              </a:ext>
            </a:extLst>
          </p:cNvPr>
          <p:cNvSpPr txBox="1">
            <a:spLocks/>
          </p:cNvSpPr>
          <p:nvPr userDrawn="1"/>
        </p:nvSpPr>
        <p:spPr>
          <a:xfrm>
            <a:off x="10591800" y="6356350"/>
            <a:ext cx="762000"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6A4159-1774-4838-BAFD-DF18BD8AB56F}" type="slidenum">
              <a:rPr lang="de-AT" smtClean="0"/>
              <a:pPr/>
              <a:t>‹#›</a:t>
            </a:fld>
            <a:endParaRPr lang="de-AT"/>
          </a:p>
        </p:txBody>
      </p:sp>
    </p:spTree>
    <p:extLst>
      <p:ext uri="{BB962C8B-B14F-4D97-AF65-F5344CB8AC3E}">
        <p14:creationId xmlns:p14="http://schemas.microsoft.com/office/powerpoint/2010/main" val="437519293"/>
      </p:ext>
    </p:extLst>
  </p:cSld>
  <p:clrMapOvr>
    <a:masterClrMapping/>
  </p:clrMapOvr>
  <p:transition>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1_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CAA4F9-0388-8776-E127-48DC80668CD9}"/>
              </a:ext>
            </a:extLst>
          </p:cNvPr>
          <p:cNvSpPr>
            <a:spLocks noGrp="1"/>
          </p:cNvSpPr>
          <p:nvPr>
            <p:ph type="title"/>
          </p:nvPr>
        </p:nvSpPr>
        <p:spPr/>
        <p:txBody>
          <a:bodyPr/>
          <a:lstStyle/>
          <a:p>
            <a:r>
              <a:rPr lang="de-DE"/>
              <a:t>Mastertitelformat bearbeiten</a:t>
            </a:r>
            <a:endParaRPr lang="de-AT"/>
          </a:p>
        </p:txBody>
      </p:sp>
      <p:sp>
        <p:nvSpPr>
          <p:cNvPr id="3" name="Foliennummernplatzhalter 2">
            <a:extLst>
              <a:ext uri="{FF2B5EF4-FFF2-40B4-BE49-F238E27FC236}">
                <a16:creationId xmlns:a16="http://schemas.microsoft.com/office/drawing/2014/main" id="{DD96DB93-EA35-107A-AE6A-3241389D3EFA}"/>
              </a:ext>
            </a:extLst>
          </p:cNvPr>
          <p:cNvSpPr>
            <a:spLocks noGrp="1"/>
          </p:cNvSpPr>
          <p:nvPr>
            <p:ph type="sldNum" sz="quarter" idx="10"/>
          </p:nvPr>
        </p:nvSpPr>
        <p:spPr>
          <a:xfrm>
            <a:off x="8610600" y="6356350"/>
            <a:ext cx="2743200" cy="365125"/>
          </a:xfrm>
          <a:prstGeom prst="rect">
            <a:avLst/>
          </a:prstGeom>
        </p:spPr>
        <p:txBody>
          <a:bodyPr/>
          <a:lstStyle/>
          <a:p>
            <a:fld id="{7F6A4159-1774-4838-BAFD-DF18BD8AB56F}" type="slidenum">
              <a:rPr lang="de-AT" smtClean="0"/>
              <a:t>‹#›</a:t>
            </a:fld>
            <a:endParaRPr lang="de-AT"/>
          </a:p>
        </p:txBody>
      </p:sp>
      <p:sp>
        <p:nvSpPr>
          <p:cNvPr id="4" name="Fußzeilenplatzhalter 3">
            <a:extLst>
              <a:ext uri="{FF2B5EF4-FFF2-40B4-BE49-F238E27FC236}">
                <a16:creationId xmlns:a16="http://schemas.microsoft.com/office/drawing/2014/main" id="{45D90BF2-5BED-1D04-2D14-8DD62E6D5936}"/>
              </a:ext>
            </a:extLst>
          </p:cNvPr>
          <p:cNvSpPr>
            <a:spLocks noGrp="1"/>
          </p:cNvSpPr>
          <p:nvPr>
            <p:ph type="ftr" sz="quarter" idx="11"/>
          </p:nvPr>
        </p:nvSpPr>
        <p:spPr>
          <a:xfrm>
            <a:off x="4038600" y="6356350"/>
            <a:ext cx="4114800" cy="365125"/>
          </a:xfrm>
          <a:prstGeom prst="rect">
            <a:avLst/>
          </a:prstGeom>
        </p:spPr>
        <p:txBody>
          <a:bodyPr/>
          <a:lstStyle/>
          <a:p>
            <a:endParaRPr lang="de-AT"/>
          </a:p>
        </p:txBody>
      </p:sp>
    </p:spTree>
    <p:extLst>
      <p:ext uri="{BB962C8B-B14F-4D97-AF65-F5344CB8AC3E}">
        <p14:creationId xmlns:p14="http://schemas.microsoft.com/office/powerpoint/2010/main" val="2015665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944297-7CFC-BD43-BF94-59A68011C40D}"/>
              </a:ext>
            </a:extLst>
          </p:cNvPr>
          <p:cNvSpPr>
            <a:spLocks noGrp="1"/>
          </p:cNvSpPr>
          <p:nvPr>
            <p:ph type="ctrTitle"/>
          </p:nvPr>
        </p:nvSpPr>
        <p:spPr>
          <a:xfrm>
            <a:off x="1524000" y="2826412"/>
            <a:ext cx="9144000" cy="1800433"/>
          </a:xfrm>
        </p:spPr>
        <p:txBody>
          <a:bodyPr anchor="b"/>
          <a:lstStyle>
            <a:lvl1pPr algn="ctr">
              <a:defRPr sz="6000"/>
            </a:lvl1pPr>
          </a:lstStyle>
          <a:p>
            <a:r>
              <a:rPr lang="de-DE"/>
              <a:t>Mastertitelformat bearbeiten</a:t>
            </a:r>
            <a:endParaRPr lang="de-DE" dirty="0"/>
          </a:p>
        </p:txBody>
      </p:sp>
      <p:sp>
        <p:nvSpPr>
          <p:cNvPr id="3" name="Untertitel 2">
            <a:extLst>
              <a:ext uri="{FF2B5EF4-FFF2-40B4-BE49-F238E27FC236}">
                <a16:creationId xmlns:a16="http://schemas.microsoft.com/office/drawing/2014/main" id="{265A3002-614A-C549-A0DA-54D79433EBE1}"/>
              </a:ext>
            </a:extLst>
          </p:cNvPr>
          <p:cNvSpPr>
            <a:spLocks noGrp="1"/>
          </p:cNvSpPr>
          <p:nvPr>
            <p:ph type="subTitle" idx="1"/>
          </p:nvPr>
        </p:nvSpPr>
        <p:spPr>
          <a:xfrm>
            <a:off x="1524000" y="4854794"/>
            <a:ext cx="9144000" cy="40300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pic>
        <p:nvPicPr>
          <p:cNvPr id="8" name="Grafik 7">
            <a:extLst>
              <a:ext uri="{FF2B5EF4-FFF2-40B4-BE49-F238E27FC236}">
                <a16:creationId xmlns:a16="http://schemas.microsoft.com/office/drawing/2014/main" id="{7C1AAF18-797F-1E40-901C-49C65B2E86D1}"/>
              </a:ext>
            </a:extLst>
          </p:cNvPr>
          <p:cNvPicPr>
            <a:picLocks noChangeAspect="1"/>
          </p:cNvPicPr>
          <p:nvPr/>
        </p:nvPicPr>
        <p:blipFill>
          <a:blip r:embed="rId2"/>
          <a:stretch>
            <a:fillRect/>
          </a:stretch>
        </p:blipFill>
        <p:spPr>
          <a:xfrm>
            <a:off x="4724400" y="5955094"/>
            <a:ext cx="2743200" cy="560976"/>
          </a:xfrm>
          <a:prstGeom prst="rect">
            <a:avLst/>
          </a:prstGeom>
        </p:spPr>
      </p:pic>
    </p:spTree>
    <p:extLst>
      <p:ext uri="{BB962C8B-B14F-4D97-AF65-F5344CB8AC3E}">
        <p14:creationId xmlns:p14="http://schemas.microsoft.com/office/powerpoint/2010/main" val="14986963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11418393" y="9104"/>
            <a:ext cx="749300" cy="365125"/>
          </a:xfrm>
        </p:spPr>
        <p:txBody>
          <a:bodyPr/>
          <a:lstStyle>
            <a:lvl1pPr algn="r">
              <a:defRPr b="1">
                <a:solidFill>
                  <a:schemeClr val="tx2"/>
                </a:solidFill>
                <a:latin typeface="+mj-lt"/>
              </a:defRPr>
            </a:lvl1pPr>
          </a:lstStyle>
          <a:p>
            <a:fld id="{C3F65BB1-9206-4D7F-97F9-47DCC7DC6334}" type="slidenum">
              <a:rPr lang="en-GB" smtClean="0"/>
              <a:pPr/>
              <a:t>‹#›</a:t>
            </a:fld>
            <a:endParaRPr lang="en-GB" dirty="0"/>
          </a:p>
        </p:txBody>
      </p:sp>
      <p:sp>
        <p:nvSpPr>
          <p:cNvPr id="7" name="Title 2"/>
          <p:cNvSpPr txBox="1">
            <a:spLocks/>
          </p:cNvSpPr>
          <p:nvPr userDrawn="1"/>
        </p:nvSpPr>
        <p:spPr>
          <a:xfrm>
            <a:off x="623392" y="152400"/>
            <a:ext cx="10972800" cy="1600200"/>
          </a:xfrm>
          <a:prstGeom prst="rect">
            <a:avLst/>
          </a:prstGeom>
        </p:spPr>
        <p:txBody>
          <a:bodyPr/>
          <a:lstStyle>
            <a:lvl1pPr algn="ctr" defTabSz="914400" rtl="0" eaLnBrk="1" latinLnBrk="0" hangingPunct="1">
              <a:lnSpc>
                <a:spcPts val="5800"/>
              </a:lnSpc>
              <a:spcBef>
                <a:spcPct val="0"/>
              </a:spcBef>
              <a:buNone/>
              <a:defRPr sz="4000" b="1" kern="1200">
                <a:solidFill>
                  <a:schemeClr val="tx2"/>
                </a:solidFill>
                <a:effectLst>
                  <a:outerShdw blurRad="63500" dist="38100" dir="5400000" algn="t" rotWithShape="0">
                    <a:prstClr val="black">
                      <a:alpha val="25000"/>
                    </a:prstClr>
                  </a:outerShdw>
                </a:effectLst>
                <a:latin typeface="+mn-lt"/>
                <a:ea typeface="+mj-ea"/>
                <a:cs typeface="+mj-cs"/>
              </a:defRPr>
            </a:lvl1pPr>
          </a:lstStyle>
          <a:p>
            <a:endParaRPr lang="en-GB" sz="3600" dirty="0"/>
          </a:p>
        </p:txBody>
      </p:sp>
    </p:spTree>
    <p:extLst>
      <p:ext uri="{BB962C8B-B14F-4D97-AF65-F5344CB8AC3E}">
        <p14:creationId xmlns:p14="http://schemas.microsoft.com/office/powerpoint/2010/main" val="3124395493"/>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944297-7CFC-BD43-BF94-59A68011C40D}"/>
              </a:ext>
            </a:extLst>
          </p:cNvPr>
          <p:cNvSpPr>
            <a:spLocks noGrp="1"/>
          </p:cNvSpPr>
          <p:nvPr>
            <p:ph type="ctrTitle"/>
          </p:nvPr>
        </p:nvSpPr>
        <p:spPr>
          <a:xfrm>
            <a:off x="1524001" y="702129"/>
            <a:ext cx="7821386" cy="1905000"/>
          </a:xfrm>
        </p:spPr>
        <p:txBody>
          <a:bodyPr anchor="b"/>
          <a:lstStyle>
            <a:lvl1pPr algn="l">
              <a:defRPr sz="4800"/>
            </a:lvl1pPr>
          </a:lstStyle>
          <a:p>
            <a:r>
              <a:rPr lang="de-DE"/>
              <a:t>Mastertitelformat bearbeiten</a:t>
            </a:r>
            <a:endParaRPr lang="de-DE" dirty="0"/>
          </a:p>
        </p:txBody>
      </p:sp>
      <p:sp>
        <p:nvSpPr>
          <p:cNvPr id="3" name="Untertitel 2">
            <a:extLst>
              <a:ext uri="{FF2B5EF4-FFF2-40B4-BE49-F238E27FC236}">
                <a16:creationId xmlns:a16="http://schemas.microsoft.com/office/drawing/2014/main" id="{265A3002-614A-C549-A0DA-54D79433EBE1}"/>
              </a:ext>
            </a:extLst>
          </p:cNvPr>
          <p:cNvSpPr>
            <a:spLocks noGrp="1"/>
          </p:cNvSpPr>
          <p:nvPr>
            <p:ph type="subTitle" idx="1"/>
          </p:nvPr>
        </p:nvSpPr>
        <p:spPr>
          <a:xfrm>
            <a:off x="1524000" y="2764972"/>
            <a:ext cx="9144000" cy="249282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spTree>
    <p:extLst>
      <p:ext uri="{BB962C8B-B14F-4D97-AF65-F5344CB8AC3E}">
        <p14:creationId xmlns:p14="http://schemas.microsoft.com/office/powerpoint/2010/main" val="3189953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433770-3899-084F-930E-43148416242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1F65B7CB-310E-F446-97C3-1684B6002AC2}"/>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35A11ED-7452-2E43-815D-255E240D667D}"/>
              </a:ext>
            </a:extLst>
          </p:cNvPr>
          <p:cNvSpPr>
            <a:spLocks noGrp="1"/>
          </p:cNvSpPr>
          <p:nvPr>
            <p:ph type="dt" sz="half" idx="10"/>
          </p:nvPr>
        </p:nvSpPr>
        <p:spPr>
          <a:xfrm>
            <a:off x="1268186" y="6356350"/>
            <a:ext cx="2313214" cy="365125"/>
          </a:xfrm>
          <a:prstGeom prst="rect">
            <a:avLst/>
          </a:prstGeom>
        </p:spPr>
        <p:txBody>
          <a:bodyPr/>
          <a:lstStyle/>
          <a:p>
            <a:fld id="{BC82241A-63BE-403C-8426-F3CFA46148D6}" type="datetimeFigureOut">
              <a:rPr lang="de-AT" smtClean="0"/>
              <a:t>22.03.2024</a:t>
            </a:fld>
            <a:endParaRPr lang="de-AT"/>
          </a:p>
        </p:txBody>
      </p:sp>
      <p:sp>
        <p:nvSpPr>
          <p:cNvPr id="5" name="Fußzeilenplatzhalter 4">
            <a:extLst>
              <a:ext uri="{FF2B5EF4-FFF2-40B4-BE49-F238E27FC236}">
                <a16:creationId xmlns:a16="http://schemas.microsoft.com/office/drawing/2014/main" id="{9D3CFD15-73A5-C140-9ACA-60557EDF6DA2}"/>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6" name="Foliennummernplatzhalter 5">
            <a:extLst>
              <a:ext uri="{FF2B5EF4-FFF2-40B4-BE49-F238E27FC236}">
                <a16:creationId xmlns:a16="http://schemas.microsoft.com/office/drawing/2014/main" id="{493C317A-A421-8C40-825F-113024891B5B}"/>
              </a:ext>
            </a:extLst>
          </p:cNvPr>
          <p:cNvSpPr>
            <a:spLocks noGrp="1"/>
          </p:cNvSpPr>
          <p:nvPr>
            <p:ph type="sldNum" sz="quarter" idx="12"/>
          </p:nvPr>
        </p:nvSpPr>
        <p:spPr>
          <a:xfrm>
            <a:off x="10591800" y="6356350"/>
            <a:ext cx="762000" cy="365125"/>
          </a:xfrm>
          <a:prstGeom prst="rect">
            <a:avLst/>
          </a:prstGeom>
        </p:spPr>
        <p:txBody>
          <a:bodyPr/>
          <a:lstStyle/>
          <a:p>
            <a:fld id="{7F6A4159-1774-4838-BAFD-DF18BD8AB56F}" type="slidenum">
              <a:rPr lang="de-AT" smtClean="0"/>
              <a:t>‹#›</a:t>
            </a:fld>
            <a:endParaRPr lang="de-AT"/>
          </a:p>
        </p:txBody>
      </p:sp>
    </p:spTree>
    <p:extLst>
      <p:ext uri="{BB962C8B-B14F-4D97-AF65-F5344CB8AC3E}">
        <p14:creationId xmlns:p14="http://schemas.microsoft.com/office/powerpoint/2010/main" val="4263003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1_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433770-3899-084F-930E-43148416242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1F65B7CB-310E-F446-97C3-1684B6002AC2}"/>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35A11ED-7452-2E43-815D-255E240D667D}"/>
              </a:ext>
            </a:extLst>
          </p:cNvPr>
          <p:cNvSpPr>
            <a:spLocks noGrp="1"/>
          </p:cNvSpPr>
          <p:nvPr>
            <p:ph type="dt" sz="half" idx="10"/>
          </p:nvPr>
        </p:nvSpPr>
        <p:spPr>
          <a:xfrm>
            <a:off x="1268186" y="6356350"/>
            <a:ext cx="2313214" cy="365125"/>
          </a:xfrm>
          <a:prstGeom prst="rect">
            <a:avLst/>
          </a:prstGeom>
        </p:spPr>
        <p:txBody>
          <a:bodyPr/>
          <a:lstStyle/>
          <a:p>
            <a:fld id="{BC82241A-63BE-403C-8426-F3CFA46148D6}" type="datetimeFigureOut">
              <a:rPr lang="de-AT" smtClean="0"/>
              <a:t>22.03.2024</a:t>
            </a:fld>
            <a:endParaRPr lang="de-AT"/>
          </a:p>
        </p:txBody>
      </p:sp>
      <p:sp>
        <p:nvSpPr>
          <p:cNvPr id="5" name="Fußzeilenplatzhalter 4">
            <a:extLst>
              <a:ext uri="{FF2B5EF4-FFF2-40B4-BE49-F238E27FC236}">
                <a16:creationId xmlns:a16="http://schemas.microsoft.com/office/drawing/2014/main" id="{9D3CFD15-73A5-C140-9ACA-60557EDF6DA2}"/>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7" name="Foliennummernplatzhalter 5">
            <a:extLst>
              <a:ext uri="{FF2B5EF4-FFF2-40B4-BE49-F238E27FC236}">
                <a16:creationId xmlns:a16="http://schemas.microsoft.com/office/drawing/2014/main" id="{2F41F40F-1838-E619-ADB2-2E7476B4BE15}"/>
              </a:ext>
            </a:extLst>
          </p:cNvPr>
          <p:cNvSpPr>
            <a:spLocks noGrp="1"/>
          </p:cNvSpPr>
          <p:nvPr>
            <p:ph type="sldNum" sz="quarter" idx="12"/>
          </p:nvPr>
        </p:nvSpPr>
        <p:spPr>
          <a:xfrm>
            <a:off x="10591800" y="6356350"/>
            <a:ext cx="762000" cy="365125"/>
          </a:xfrm>
          <a:prstGeom prst="rect">
            <a:avLst/>
          </a:prstGeom>
        </p:spPr>
        <p:txBody>
          <a:bodyPr/>
          <a:lstStyle/>
          <a:p>
            <a:fld id="{7F6A4159-1774-4838-BAFD-DF18BD8AB56F}" type="slidenum">
              <a:rPr lang="de-AT" smtClean="0"/>
              <a:t>‹#›</a:t>
            </a:fld>
            <a:endParaRPr lang="de-AT"/>
          </a:p>
        </p:txBody>
      </p:sp>
    </p:spTree>
    <p:extLst>
      <p:ext uri="{BB962C8B-B14F-4D97-AF65-F5344CB8AC3E}">
        <p14:creationId xmlns:p14="http://schemas.microsoft.com/office/powerpoint/2010/main" val="4218238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D5E802-E9D4-2941-8D72-FDE7F9029BE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85D4D05A-17AD-8345-9E53-0C897FCF5DE2}"/>
              </a:ext>
            </a:extLst>
          </p:cNvPr>
          <p:cNvSpPr>
            <a:spLocks noGrp="1"/>
          </p:cNvSpPr>
          <p:nvPr>
            <p:ph sz="half" idx="1"/>
          </p:nvPr>
        </p:nvSpPr>
        <p:spPr>
          <a:xfrm>
            <a:off x="1268186" y="1825625"/>
            <a:ext cx="4751614"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a:extLst>
              <a:ext uri="{FF2B5EF4-FFF2-40B4-BE49-F238E27FC236}">
                <a16:creationId xmlns:a16="http://schemas.microsoft.com/office/drawing/2014/main" id="{6AFD351C-1327-C34C-A7BB-290FBCAD7D21}"/>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3E8B637C-090D-8F4D-A1B3-E9CF9C05DBA0}"/>
              </a:ext>
            </a:extLst>
          </p:cNvPr>
          <p:cNvSpPr>
            <a:spLocks noGrp="1"/>
          </p:cNvSpPr>
          <p:nvPr>
            <p:ph type="dt" sz="half" idx="10"/>
          </p:nvPr>
        </p:nvSpPr>
        <p:spPr>
          <a:xfrm>
            <a:off x="1268186" y="6356350"/>
            <a:ext cx="2313214" cy="365125"/>
          </a:xfrm>
          <a:prstGeom prst="rect">
            <a:avLst/>
          </a:prstGeom>
        </p:spPr>
        <p:txBody>
          <a:bodyPr/>
          <a:lstStyle/>
          <a:p>
            <a:fld id="{BC82241A-63BE-403C-8426-F3CFA46148D6}" type="datetimeFigureOut">
              <a:rPr lang="de-AT" smtClean="0"/>
              <a:t>22.03.2024</a:t>
            </a:fld>
            <a:endParaRPr lang="de-AT"/>
          </a:p>
        </p:txBody>
      </p:sp>
      <p:sp>
        <p:nvSpPr>
          <p:cNvPr id="6" name="Fußzeilenplatzhalter 5">
            <a:extLst>
              <a:ext uri="{FF2B5EF4-FFF2-40B4-BE49-F238E27FC236}">
                <a16:creationId xmlns:a16="http://schemas.microsoft.com/office/drawing/2014/main" id="{7F324B90-C2A2-AA49-A6DE-5DE7A6F7B3D0}"/>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9" name="Foliennummernplatzhalter 5">
            <a:extLst>
              <a:ext uri="{FF2B5EF4-FFF2-40B4-BE49-F238E27FC236}">
                <a16:creationId xmlns:a16="http://schemas.microsoft.com/office/drawing/2014/main" id="{CA72E585-702E-8E6B-EA33-0DE574A5121C}"/>
              </a:ext>
            </a:extLst>
          </p:cNvPr>
          <p:cNvSpPr>
            <a:spLocks noGrp="1"/>
          </p:cNvSpPr>
          <p:nvPr>
            <p:ph type="sldNum" sz="quarter" idx="12"/>
          </p:nvPr>
        </p:nvSpPr>
        <p:spPr>
          <a:xfrm>
            <a:off x="10591800" y="6356350"/>
            <a:ext cx="762000" cy="365125"/>
          </a:xfrm>
          <a:prstGeom prst="rect">
            <a:avLst/>
          </a:prstGeom>
        </p:spPr>
        <p:txBody>
          <a:bodyPr/>
          <a:lstStyle/>
          <a:p>
            <a:fld id="{7F6A4159-1774-4838-BAFD-DF18BD8AB56F}" type="slidenum">
              <a:rPr lang="de-AT" smtClean="0"/>
              <a:t>‹#›</a:t>
            </a:fld>
            <a:endParaRPr lang="de-AT"/>
          </a:p>
        </p:txBody>
      </p:sp>
    </p:spTree>
    <p:extLst>
      <p:ext uri="{BB962C8B-B14F-4D97-AF65-F5344CB8AC3E}">
        <p14:creationId xmlns:p14="http://schemas.microsoft.com/office/powerpoint/2010/main" val="493415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Obj" preserve="1">
  <p:cSld name="1_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D5E802-E9D4-2941-8D72-FDE7F9029BE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85D4D05A-17AD-8345-9E53-0C897FCF5DE2}"/>
              </a:ext>
            </a:extLst>
          </p:cNvPr>
          <p:cNvSpPr>
            <a:spLocks noGrp="1"/>
          </p:cNvSpPr>
          <p:nvPr>
            <p:ph sz="half" idx="1"/>
          </p:nvPr>
        </p:nvSpPr>
        <p:spPr>
          <a:xfrm>
            <a:off x="1268186" y="1825625"/>
            <a:ext cx="4751614"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a:extLst>
              <a:ext uri="{FF2B5EF4-FFF2-40B4-BE49-F238E27FC236}">
                <a16:creationId xmlns:a16="http://schemas.microsoft.com/office/drawing/2014/main" id="{6AFD351C-1327-C34C-A7BB-290FBCAD7D21}"/>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3E8B637C-090D-8F4D-A1B3-E9CF9C05DBA0}"/>
              </a:ext>
            </a:extLst>
          </p:cNvPr>
          <p:cNvSpPr>
            <a:spLocks noGrp="1"/>
          </p:cNvSpPr>
          <p:nvPr>
            <p:ph type="dt" sz="half" idx="10"/>
          </p:nvPr>
        </p:nvSpPr>
        <p:spPr>
          <a:xfrm>
            <a:off x="1268186" y="6356350"/>
            <a:ext cx="2313214" cy="365125"/>
          </a:xfrm>
          <a:prstGeom prst="rect">
            <a:avLst/>
          </a:prstGeom>
        </p:spPr>
        <p:txBody>
          <a:bodyPr/>
          <a:lstStyle/>
          <a:p>
            <a:fld id="{BC82241A-63BE-403C-8426-F3CFA46148D6}" type="datetimeFigureOut">
              <a:rPr lang="de-AT" smtClean="0"/>
              <a:t>22.03.2024</a:t>
            </a:fld>
            <a:endParaRPr lang="de-AT"/>
          </a:p>
        </p:txBody>
      </p:sp>
      <p:sp>
        <p:nvSpPr>
          <p:cNvPr id="6" name="Fußzeilenplatzhalter 5">
            <a:extLst>
              <a:ext uri="{FF2B5EF4-FFF2-40B4-BE49-F238E27FC236}">
                <a16:creationId xmlns:a16="http://schemas.microsoft.com/office/drawing/2014/main" id="{7F324B90-C2A2-AA49-A6DE-5DE7A6F7B3D0}"/>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8" name="Foliennummernplatzhalter 5">
            <a:extLst>
              <a:ext uri="{FF2B5EF4-FFF2-40B4-BE49-F238E27FC236}">
                <a16:creationId xmlns:a16="http://schemas.microsoft.com/office/drawing/2014/main" id="{C6026DC9-B3E3-4F9A-03B4-F653111557B4}"/>
              </a:ext>
            </a:extLst>
          </p:cNvPr>
          <p:cNvSpPr>
            <a:spLocks noGrp="1"/>
          </p:cNvSpPr>
          <p:nvPr>
            <p:ph type="sldNum" sz="quarter" idx="12"/>
          </p:nvPr>
        </p:nvSpPr>
        <p:spPr>
          <a:xfrm>
            <a:off x="10591800" y="6356350"/>
            <a:ext cx="762000" cy="365125"/>
          </a:xfrm>
          <a:prstGeom prst="rect">
            <a:avLst/>
          </a:prstGeom>
        </p:spPr>
        <p:txBody>
          <a:bodyPr/>
          <a:lstStyle/>
          <a:p>
            <a:fld id="{7F6A4159-1774-4838-BAFD-DF18BD8AB56F}" type="slidenum">
              <a:rPr lang="de-AT" smtClean="0"/>
              <a:t>‹#›</a:t>
            </a:fld>
            <a:endParaRPr lang="de-AT"/>
          </a:p>
        </p:txBody>
      </p:sp>
    </p:spTree>
    <p:extLst>
      <p:ext uri="{BB962C8B-B14F-4D97-AF65-F5344CB8AC3E}">
        <p14:creationId xmlns:p14="http://schemas.microsoft.com/office/powerpoint/2010/main" val="1170451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361616-691E-9542-878C-363E710266A4}"/>
              </a:ext>
            </a:extLst>
          </p:cNvPr>
          <p:cNvSpPr>
            <a:spLocks noGrp="1"/>
          </p:cNvSpPr>
          <p:nvPr>
            <p:ph type="title"/>
          </p:nvPr>
        </p:nvSpPr>
        <p:spPr>
          <a:xfrm>
            <a:off x="1268186" y="365125"/>
            <a:ext cx="8034839"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158C8580-D948-6E4B-9FA8-57F8779E6A60}"/>
              </a:ext>
            </a:extLst>
          </p:cNvPr>
          <p:cNvSpPr>
            <a:spLocks noGrp="1"/>
          </p:cNvSpPr>
          <p:nvPr>
            <p:ph type="body" idx="1"/>
          </p:nvPr>
        </p:nvSpPr>
        <p:spPr>
          <a:xfrm>
            <a:off x="1268186" y="1681163"/>
            <a:ext cx="472938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B745C92D-8286-0B49-BDA4-9103E700C0BF}"/>
              </a:ext>
            </a:extLst>
          </p:cNvPr>
          <p:cNvSpPr>
            <a:spLocks noGrp="1"/>
          </p:cNvSpPr>
          <p:nvPr>
            <p:ph sz="half" idx="2"/>
          </p:nvPr>
        </p:nvSpPr>
        <p:spPr>
          <a:xfrm>
            <a:off x="1268186" y="2505075"/>
            <a:ext cx="4729389"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4">
            <a:extLst>
              <a:ext uri="{FF2B5EF4-FFF2-40B4-BE49-F238E27FC236}">
                <a16:creationId xmlns:a16="http://schemas.microsoft.com/office/drawing/2014/main" id="{A005040B-C584-034B-B5BB-F49D0290D407}"/>
              </a:ext>
            </a:extLst>
          </p:cNvPr>
          <p:cNvSpPr>
            <a:spLocks noGrp="1"/>
          </p:cNvSpPr>
          <p:nvPr>
            <p:ph type="body" sz="quarter" idx="3"/>
          </p:nvPr>
        </p:nvSpPr>
        <p:spPr>
          <a:xfrm>
            <a:off x="6625998" y="1681163"/>
            <a:ext cx="472939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BEFD3F1C-0455-D64D-9CE7-BEE37A27A11A}"/>
              </a:ext>
            </a:extLst>
          </p:cNvPr>
          <p:cNvSpPr>
            <a:spLocks noGrp="1"/>
          </p:cNvSpPr>
          <p:nvPr>
            <p:ph sz="quarter" idx="4"/>
          </p:nvPr>
        </p:nvSpPr>
        <p:spPr>
          <a:xfrm>
            <a:off x="6625996" y="2505075"/>
            <a:ext cx="4729391"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96A4F2BC-8AA7-E04C-8A5B-5B7FCA7039D9}"/>
              </a:ext>
            </a:extLst>
          </p:cNvPr>
          <p:cNvSpPr>
            <a:spLocks noGrp="1"/>
          </p:cNvSpPr>
          <p:nvPr>
            <p:ph type="dt" sz="half" idx="10"/>
          </p:nvPr>
        </p:nvSpPr>
        <p:spPr>
          <a:xfrm>
            <a:off x="1268186" y="6356350"/>
            <a:ext cx="2313214" cy="365125"/>
          </a:xfrm>
          <a:prstGeom prst="rect">
            <a:avLst/>
          </a:prstGeom>
        </p:spPr>
        <p:txBody>
          <a:bodyPr/>
          <a:lstStyle/>
          <a:p>
            <a:fld id="{BC82241A-63BE-403C-8426-F3CFA46148D6}" type="datetimeFigureOut">
              <a:rPr lang="de-AT" smtClean="0"/>
              <a:t>22.03.2024</a:t>
            </a:fld>
            <a:endParaRPr lang="de-AT"/>
          </a:p>
        </p:txBody>
      </p:sp>
      <p:sp>
        <p:nvSpPr>
          <p:cNvPr id="8" name="Fußzeilenplatzhalter 7">
            <a:extLst>
              <a:ext uri="{FF2B5EF4-FFF2-40B4-BE49-F238E27FC236}">
                <a16:creationId xmlns:a16="http://schemas.microsoft.com/office/drawing/2014/main" id="{1E41D8CA-D7F5-A240-9736-385984802010}"/>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10" name="Foliennummernplatzhalter 5">
            <a:extLst>
              <a:ext uri="{FF2B5EF4-FFF2-40B4-BE49-F238E27FC236}">
                <a16:creationId xmlns:a16="http://schemas.microsoft.com/office/drawing/2014/main" id="{406F96B0-606F-0107-06ED-D91A4634E356}"/>
              </a:ext>
            </a:extLst>
          </p:cNvPr>
          <p:cNvSpPr>
            <a:spLocks noGrp="1"/>
          </p:cNvSpPr>
          <p:nvPr>
            <p:ph type="sldNum" sz="quarter" idx="12"/>
          </p:nvPr>
        </p:nvSpPr>
        <p:spPr>
          <a:xfrm>
            <a:off x="10591800" y="6356350"/>
            <a:ext cx="762000" cy="365125"/>
          </a:xfrm>
          <a:prstGeom prst="rect">
            <a:avLst/>
          </a:prstGeom>
        </p:spPr>
        <p:txBody>
          <a:bodyPr/>
          <a:lstStyle/>
          <a:p>
            <a:fld id="{7F6A4159-1774-4838-BAFD-DF18BD8AB56F}" type="slidenum">
              <a:rPr lang="de-AT" smtClean="0"/>
              <a:t>‹#›</a:t>
            </a:fld>
            <a:endParaRPr lang="de-AT"/>
          </a:p>
        </p:txBody>
      </p:sp>
    </p:spTree>
    <p:extLst>
      <p:ext uri="{BB962C8B-B14F-4D97-AF65-F5344CB8AC3E}">
        <p14:creationId xmlns:p14="http://schemas.microsoft.com/office/powerpoint/2010/main" val="993145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A18EC4-FB1C-274C-A4AD-B5F85F79D796}"/>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208E31BF-2CCD-1D4A-8F4D-35A01D9EE8EE}"/>
              </a:ext>
            </a:extLst>
          </p:cNvPr>
          <p:cNvSpPr>
            <a:spLocks noGrp="1"/>
          </p:cNvSpPr>
          <p:nvPr>
            <p:ph type="dt" sz="half" idx="10"/>
          </p:nvPr>
        </p:nvSpPr>
        <p:spPr>
          <a:xfrm>
            <a:off x="838200" y="6356350"/>
            <a:ext cx="2743200" cy="365125"/>
          </a:xfrm>
          <a:prstGeom prst="rect">
            <a:avLst/>
          </a:prstGeom>
        </p:spPr>
        <p:txBody>
          <a:bodyPr/>
          <a:lstStyle/>
          <a:p>
            <a:fld id="{BC82241A-63BE-403C-8426-F3CFA46148D6}" type="datetimeFigureOut">
              <a:rPr lang="de-AT" smtClean="0"/>
              <a:t>22.03.2024</a:t>
            </a:fld>
            <a:endParaRPr lang="de-AT"/>
          </a:p>
        </p:txBody>
      </p:sp>
      <p:sp>
        <p:nvSpPr>
          <p:cNvPr id="4" name="Fußzeilenplatzhalter 3">
            <a:extLst>
              <a:ext uri="{FF2B5EF4-FFF2-40B4-BE49-F238E27FC236}">
                <a16:creationId xmlns:a16="http://schemas.microsoft.com/office/drawing/2014/main" id="{862EFAFC-87A4-8644-920E-EA1B29478B80}"/>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6" name="Foliennummernplatzhalter 5">
            <a:extLst>
              <a:ext uri="{FF2B5EF4-FFF2-40B4-BE49-F238E27FC236}">
                <a16:creationId xmlns:a16="http://schemas.microsoft.com/office/drawing/2014/main" id="{453F10ED-125F-3906-FC86-48CE6AFF2569}"/>
              </a:ext>
            </a:extLst>
          </p:cNvPr>
          <p:cNvSpPr>
            <a:spLocks noGrp="1"/>
          </p:cNvSpPr>
          <p:nvPr>
            <p:ph type="sldNum" sz="quarter" idx="12"/>
          </p:nvPr>
        </p:nvSpPr>
        <p:spPr>
          <a:xfrm>
            <a:off x="10591800" y="6356350"/>
            <a:ext cx="762000" cy="365125"/>
          </a:xfrm>
          <a:prstGeom prst="rect">
            <a:avLst/>
          </a:prstGeom>
        </p:spPr>
        <p:txBody>
          <a:bodyPr/>
          <a:lstStyle/>
          <a:p>
            <a:fld id="{7F6A4159-1774-4838-BAFD-DF18BD8AB56F}" type="slidenum">
              <a:rPr lang="de-AT" smtClean="0"/>
              <a:t>‹#›</a:t>
            </a:fld>
            <a:endParaRPr lang="de-AT"/>
          </a:p>
        </p:txBody>
      </p:sp>
    </p:spTree>
    <p:extLst>
      <p:ext uri="{BB962C8B-B14F-4D97-AF65-F5344CB8AC3E}">
        <p14:creationId xmlns:p14="http://schemas.microsoft.com/office/powerpoint/2010/main" val="3241013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D167830-7097-4B47-ADD7-22CB2377FBE2}"/>
              </a:ext>
            </a:extLst>
          </p:cNvPr>
          <p:cNvSpPr>
            <a:spLocks noGrp="1"/>
          </p:cNvSpPr>
          <p:nvPr>
            <p:ph type="title"/>
          </p:nvPr>
        </p:nvSpPr>
        <p:spPr>
          <a:xfrm>
            <a:off x="1268186" y="365125"/>
            <a:ext cx="8008336" cy="1325563"/>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8A42C3A7-A52F-D140-A3E1-7951CC63343D}"/>
              </a:ext>
            </a:extLst>
          </p:cNvPr>
          <p:cNvSpPr>
            <a:spLocks noGrp="1"/>
          </p:cNvSpPr>
          <p:nvPr>
            <p:ph type="body" idx="1"/>
          </p:nvPr>
        </p:nvSpPr>
        <p:spPr>
          <a:xfrm>
            <a:off x="1268186" y="1825625"/>
            <a:ext cx="10085614"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Rechteck 7">
            <a:extLst>
              <a:ext uri="{FF2B5EF4-FFF2-40B4-BE49-F238E27FC236}">
                <a16:creationId xmlns:a16="http://schemas.microsoft.com/office/drawing/2014/main" id="{81E4324E-7E64-1CFC-11EF-6A4576C29E19}"/>
              </a:ext>
            </a:extLst>
          </p:cNvPr>
          <p:cNvSpPr/>
          <p:nvPr/>
        </p:nvSpPr>
        <p:spPr>
          <a:xfrm flipH="1">
            <a:off x="0" y="0"/>
            <a:ext cx="131028" cy="6858000"/>
          </a:xfrm>
          <a:prstGeom prst="rect">
            <a:avLst/>
          </a:prstGeom>
          <a:solidFill>
            <a:srgbClr val="F07921">
              <a:alpha val="9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9" name="Rechteck 8">
            <a:extLst>
              <a:ext uri="{FF2B5EF4-FFF2-40B4-BE49-F238E27FC236}">
                <a16:creationId xmlns:a16="http://schemas.microsoft.com/office/drawing/2014/main" id="{D0378C1A-4F08-67C5-5877-DBA430BE9F74}"/>
              </a:ext>
            </a:extLst>
          </p:cNvPr>
          <p:cNvSpPr/>
          <p:nvPr/>
        </p:nvSpPr>
        <p:spPr>
          <a:xfrm flipH="1">
            <a:off x="380990" y="1"/>
            <a:ext cx="131029" cy="6858000"/>
          </a:xfrm>
          <a:prstGeom prst="rect">
            <a:avLst/>
          </a:prstGeom>
          <a:solidFill>
            <a:schemeClr val="accent3">
              <a:alpha val="9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Rechteck 9">
            <a:extLst>
              <a:ext uri="{FF2B5EF4-FFF2-40B4-BE49-F238E27FC236}">
                <a16:creationId xmlns:a16="http://schemas.microsoft.com/office/drawing/2014/main" id="{C8C059B6-B2F8-BF03-31FF-05112143DD0B}"/>
              </a:ext>
            </a:extLst>
          </p:cNvPr>
          <p:cNvSpPr/>
          <p:nvPr/>
        </p:nvSpPr>
        <p:spPr>
          <a:xfrm flipH="1">
            <a:off x="185052" y="0"/>
            <a:ext cx="131028" cy="6858000"/>
          </a:xfrm>
          <a:prstGeom prst="rect">
            <a:avLst/>
          </a:prstGeom>
          <a:solidFill>
            <a:srgbClr val="01AD4B">
              <a:alpha val="9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1" name="Rechteck 10">
            <a:extLst>
              <a:ext uri="{FF2B5EF4-FFF2-40B4-BE49-F238E27FC236}">
                <a16:creationId xmlns:a16="http://schemas.microsoft.com/office/drawing/2014/main" id="{9C2E2835-321A-99BE-EADE-2E26A8918D8C}"/>
              </a:ext>
            </a:extLst>
          </p:cNvPr>
          <p:cNvSpPr/>
          <p:nvPr/>
        </p:nvSpPr>
        <p:spPr>
          <a:xfrm flipH="1">
            <a:off x="576937" y="0"/>
            <a:ext cx="131028" cy="6858000"/>
          </a:xfrm>
          <a:prstGeom prst="rect">
            <a:avLst/>
          </a:prstGeom>
          <a:solidFill>
            <a:srgbClr val="EE297B">
              <a:alpha val="9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12" name="Grafik 11" descr="Ein Bild, das Grafiken, Grafikdesign, Farbigkeit, Kreis enthält.&#10;&#10;Automatisch generierte Beschreibung">
            <a:extLst>
              <a:ext uri="{FF2B5EF4-FFF2-40B4-BE49-F238E27FC236}">
                <a16:creationId xmlns:a16="http://schemas.microsoft.com/office/drawing/2014/main" id="{5AB2B131-7B71-39A8-75F6-E6F68EA9C380}"/>
              </a:ext>
            </a:extLst>
          </p:cNvPr>
          <p:cNvPicPr>
            <a:picLocks noChangeAspect="1"/>
          </p:cNvPicPr>
          <p:nvPr/>
        </p:nvPicPr>
        <p:blipFill>
          <a:blip r:embed="rId22"/>
          <a:stretch>
            <a:fillRect/>
          </a:stretch>
        </p:blipFill>
        <p:spPr>
          <a:xfrm>
            <a:off x="9340143" y="365125"/>
            <a:ext cx="2013657" cy="1256522"/>
          </a:xfrm>
          <a:prstGeom prst="rect">
            <a:avLst/>
          </a:prstGeom>
        </p:spPr>
      </p:pic>
    </p:spTree>
    <p:extLst>
      <p:ext uri="{BB962C8B-B14F-4D97-AF65-F5344CB8AC3E}">
        <p14:creationId xmlns:p14="http://schemas.microsoft.com/office/powerpoint/2010/main" val="290387920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 id="2147483730" r:id="rId20"/>
  </p:sldLayoutIdLst>
  <p:txStyles>
    <p:titleStyle>
      <a:lvl1pPr algn="l" defTabSz="914400" rtl="0" eaLnBrk="1" latinLnBrk="0" hangingPunct="1">
        <a:lnSpc>
          <a:spcPct val="90000"/>
        </a:lnSpc>
        <a:spcBef>
          <a:spcPct val="0"/>
        </a:spcBef>
        <a:buNone/>
        <a:defRPr sz="4400" kern="1200">
          <a:solidFill>
            <a:srgbClr val="0D385E"/>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D38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D385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D385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D385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D385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hyperlink" Target="http://creativecommons.org/licenses/by-sa/4.0/?ref=chooser-v1" TargetMode="Externa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youtu.be/f6nxcfbDfZo" TargetMode="External"/><Relationship Id="rId2" Type="http://schemas.openxmlformats.org/officeDocument/2006/relationships/hyperlink" Target="https://www.youtube.com/watch?v=f6nxcfbDfZo" TargetMode="External"/><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descr="Ein Bild, das Grafiken, Grafikdesign, Farbigkeit, Kreis enthält.&#10;&#10;Automatisch generierte Beschreibung">
            <a:extLst>
              <a:ext uri="{FF2B5EF4-FFF2-40B4-BE49-F238E27FC236}">
                <a16:creationId xmlns:a16="http://schemas.microsoft.com/office/drawing/2014/main" id="{130C8AC2-B1DB-06DD-323B-CB74DD221147}"/>
              </a:ext>
            </a:extLst>
          </p:cNvPr>
          <p:cNvPicPr>
            <a:picLocks noChangeAspect="1"/>
          </p:cNvPicPr>
          <p:nvPr/>
        </p:nvPicPr>
        <p:blipFill>
          <a:blip r:embed="rId3"/>
          <a:stretch>
            <a:fillRect/>
          </a:stretch>
        </p:blipFill>
        <p:spPr>
          <a:xfrm>
            <a:off x="3589043" y="0"/>
            <a:ext cx="5013914" cy="3128682"/>
          </a:xfrm>
          <a:prstGeom prst="rect">
            <a:avLst/>
          </a:prstGeom>
        </p:spPr>
      </p:pic>
      <p:pic>
        <p:nvPicPr>
          <p:cNvPr id="3" name="Grafik 2" descr="Ein Bild, das Cartoon, Kreis, Darstellung enthält.&#10;&#10;Automatisch generierte Beschreibung">
            <a:extLst>
              <a:ext uri="{FF2B5EF4-FFF2-40B4-BE49-F238E27FC236}">
                <a16:creationId xmlns:a16="http://schemas.microsoft.com/office/drawing/2014/main" id="{128109B9-8CF2-B726-83F9-E529ADD38AED}"/>
              </a:ext>
            </a:extLst>
          </p:cNvPr>
          <p:cNvPicPr>
            <a:picLocks noChangeAspect="1"/>
          </p:cNvPicPr>
          <p:nvPr/>
        </p:nvPicPr>
        <p:blipFill>
          <a:blip r:embed="rId4">
            <a:alphaModFix amt="85000"/>
          </a:blip>
          <a:stretch>
            <a:fillRect/>
          </a:stretch>
        </p:blipFill>
        <p:spPr>
          <a:xfrm>
            <a:off x="5787801" y="509862"/>
            <a:ext cx="805421" cy="805421"/>
          </a:xfrm>
          <a:prstGeom prst="rect">
            <a:avLst/>
          </a:prstGeom>
        </p:spPr>
      </p:pic>
      <p:pic>
        <p:nvPicPr>
          <p:cNvPr id="6" name="Grafik 5" descr="Ein Bild, das Zeichnung, Kinderkunst, Cartoon, Kreis enthält.&#10;&#10;Automatisch generierte Beschreibung">
            <a:extLst>
              <a:ext uri="{FF2B5EF4-FFF2-40B4-BE49-F238E27FC236}">
                <a16:creationId xmlns:a16="http://schemas.microsoft.com/office/drawing/2014/main" id="{D8F04AFC-E9C2-9029-260A-99E646007697}"/>
              </a:ext>
            </a:extLst>
          </p:cNvPr>
          <p:cNvPicPr>
            <a:picLocks noChangeAspect="1"/>
          </p:cNvPicPr>
          <p:nvPr/>
        </p:nvPicPr>
        <p:blipFill>
          <a:blip r:embed="rId5">
            <a:alphaModFix amt="85000"/>
          </a:blip>
          <a:stretch>
            <a:fillRect/>
          </a:stretch>
        </p:blipFill>
        <p:spPr>
          <a:xfrm>
            <a:off x="6713562" y="509862"/>
            <a:ext cx="806400" cy="806400"/>
          </a:xfrm>
          <a:prstGeom prst="rect">
            <a:avLst/>
          </a:prstGeom>
        </p:spPr>
      </p:pic>
      <p:sp>
        <p:nvSpPr>
          <p:cNvPr id="4" name="Rubrik 3">
            <a:extLst>
              <a:ext uri="{FF2B5EF4-FFF2-40B4-BE49-F238E27FC236}">
                <a16:creationId xmlns:a16="http://schemas.microsoft.com/office/drawing/2014/main" id="{07E0CBB6-C5F8-4624-9918-2ABBDA00096C}"/>
              </a:ext>
            </a:extLst>
          </p:cNvPr>
          <p:cNvSpPr txBox="1">
            <a:spLocks noGrp="1"/>
          </p:cNvSpPr>
          <p:nvPr>
            <p:ph type="ctrTitle"/>
          </p:nvPr>
        </p:nvSpPr>
        <p:spPr>
          <a:noFill/>
        </p:spPr>
        <p:txBody>
          <a:bodyPr wrap="square" rtlCol="0">
            <a:spAutoFit/>
          </a:bodyPr>
          <a:lstStyle/>
          <a:p>
            <a:br>
              <a:rPr lang="de-DE" dirty="0"/>
            </a:br>
            <a:r>
              <a:rPr lang="sv-SE" dirty="0"/>
              <a:t>Entrepreneurship and New business creation </a:t>
            </a:r>
            <a:endParaRPr lang="en-GB" dirty="0"/>
          </a:p>
        </p:txBody>
      </p:sp>
      <p:sp>
        <p:nvSpPr>
          <p:cNvPr id="9" name="Untertitel 8">
            <a:extLst>
              <a:ext uri="{FF2B5EF4-FFF2-40B4-BE49-F238E27FC236}">
                <a16:creationId xmlns:a16="http://schemas.microsoft.com/office/drawing/2014/main" id="{F8847AF9-6CCE-665E-0774-EF60203AA295}"/>
              </a:ext>
            </a:extLst>
          </p:cNvPr>
          <p:cNvSpPr>
            <a:spLocks noGrp="1"/>
          </p:cNvSpPr>
          <p:nvPr>
            <p:ph type="subTitle" idx="1"/>
          </p:nvPr>
        </p:nvSpPr>
        <p:spPr/>
        <p:txBody>
          <a:bodyPr>
            <a:normAutofit lnSpcReduction="10000"/>
          </a:bodyPr>
          <a:lstStyle/>
          <a:p>
            <a:r>
              <a:rPr lang="sv-SE" dirty="0"/>
              <a:t>(2 ECTS, 50-60 h)</a:t>
            </a:r>
            <a:endParaRPr lang="de-AT" dirty="0"/>
          </a:p>
        </p:txBody>
      </p:sp>
    </p:spTree>
    <p:extLst>
      <p:ext uri="{BB962C8B-B14F-4D97-AF65-F5344CB8AC3E}">
        <p14:creationId xmlns:p14="http://schemas.microsoft.com/office/powerpoint/2010/main" val="10629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BDC7EB8B-D5F3-716F-E92A-163E109DF0F1}"/>
              </a:ext>
            </a:extLst>
          </p:cNvPr>
          <p:cNvSpPr>
            <a:spLocks noGrp="1"/>
          </p:cNvSpPr>
          <p:nvPr>
            <p:ph type="title"/>
          </p:nvPr>
        </p:nvSpPr>
        <p:spPr/>
        <p:txBody>
          <a:bodyPr/>
          <a:lstStyle/>
          <a:p>
            <a:r>
              <a:rPr lang="en-GB" sz="4400" b="0" dirty="0">
                <a:effectLst/>
              </a:rPr>
              <a:t>Acknowledgments</a:t>
            </a:r>
            <a:endParaRPr lang="de-AT" dirty="0"/>
          </a:p>
        </p:txBody>
      </p:sp>
      <p:sp>
        <p:nvSpPr>
          <p:cNvPr id="3" name="Content Placeholder 2"/>
          <p:cNvSpPr>
            <a:spLocks noGrp="1"/>
          </p:cNvSpPr>
          <p:nvPr>
            <p:ph idx="1"/>
          </p:nvPr>
        </p:nvSpPr>
        <p:spPr>
          <a:xfrm>
            <a:off x="1268186" y="1825625"/>
            <a:ext cx="10085614" cy="4351338"/>
          </a:xfrm>
        </p:spPr>
        <p:txBody>
          <a:bodyPr>
            <a:noAutofit/>
          </a:bodyPr>
          <a:lstStyle/>
          <a:p>
            <a:pPr marL="0" indent="0">
              <a:buNone/>
            </a:pPr>
            <a:r>
              <a:rPr lang="en-GB" sz="1800" dirty="0"/>
              <a:t>Part of the Education Material produced within the Erasmus+ Project: ENDORSE</a:t>
            </a:r>
          </a:p>
          <a:p>
            <a:pPr marL="0" indent="0">
              <a:buNone/>
            </a:pPr>
            <a:r>
              <a:rPr lang="en-GB" sz="1800" dirty="0"/>
              <a:t>Project Partners: </a:t>
            </a:r>
          </a:p>
          <a:p>
            <a:pPr marL="0" indent="0">
              <a:buNone/>
            </a:pPr>
            <a:endParaRPr lang="en-GB" sz="1800" dirty="0"/>
          </a:p>
          <a:p>
            <a:pPr marL="0" indent="0">
              <a:buNone/>
            </a:pPr>
            <a:endParaRPr lang="en-GB" sz="1800" dirty="0"/>
          </a:p>
          <a:p>
            <a:pPr marL="0" indent="0">
              <a:buNone/>
            </a:pPr>
            <a:endParaRPr lang="en-GB" sz="1800" dirty="0"/>
          </a:p>
          <a:p>
            <a:pPr marL="0" indent="0">
              <a:buNone/>
            </a:pPr>
            <a:r>
              <a:rPr lang="en-US" sz="1800" b="0" i="0" dirty="0">
                <a:solidFill>
                  <a:srgbClr val="333333"/>
                </a:solidFill>
                <a:effectLst/>
                <a:latin typeface="Source Sans Pro" panose="020B0503030403020204" pitchFamily="34" charset="0"/>
              </a:rPr>
              <a:t>ENDORSE Educational Material Entrepreneurship © 2024 by ENDORSE is licensed under </a:t>
            </a:r>
            <a:r>
              <a:rPr lang="en-US" sz="1800" b="0" i="0" u="none" strike="noStrike" dirty="0">
                <a:solidFill>
                  <a:srgbClr val="D14500"/>
                </a:solidFill>
                <a:effectLst/>
                <a:latin typeface="Source Sans Pro" panose="020B0503030403020204" pitchFamily="34" charset="0"/>
                <a:hlinkClick r:id="rId2"/>
              </a:rPr>
              <a:t>CC BY-SA 4.0</a:t>
            </a:r>
            <a:endParaRPr lang="en-US" sz="1800" b="0" i="0" u="none" strike="noStrike" dirty="0">
              <a:solidFill>
                <a:srgbClr val="D14500"/>
              </a:solidFill>
              <a:effectLst/>
              <a:latin typeface="Source Sans Pro" panose="020B0503030403020204" pitchFamily="34" charset="0"/>
            </a:endParaRPr>
          </a:p>
          <a:p>
            <a:pPr marL="0" indent="0">
              <a:buNone/>
            </a:pPr>
            <a:endParaRPr lang="en-US" sz="1800" dirty="0">
              <a:solidFill>
                <a:srgbClr val="D14500"/>
              </a:solidFill>
              <a:latin typeface="Source Sans Pro" panose="020B0503030403020204" pitchFamily="34" charset="0"/>
            </a:endParaRPr>
          </a:p>
          <a:p>
            <a:pPr marL="0" indent="0">
              <a:buNone/>
            </a:pPr>
            <a:endParaRPr lang="en-US" sz="1800" dirty="0">
              <a:solidFill>
                <a:srgbClr val="D14500"/>
              </a:solidFill>
              <a:latin typeface="Source Sans Pro" panose="020B0503030403020204" pitchFamily="34" charset="0"/>
            </a:endParaRPr>
          </a:p>
          <a:p>
            <a:pPr marL="0" indent="0">
              <a:buNone/>
            </a:pPr>
            <a:endParaRPr lang="en-US" sz="1800" dirty="0">
              <a:solidFill>
                <a:srgbClr val="D14500"/>
              </a:solidFill>
              <a:latin typeface="Source Sans Pro" panose="020B0503030403020204" pitchFamily="34" charset="0"/>
            </a:endParaRPr>
          </a:p>
          <a:p>
            <a:pPr marL="0" indent="0">
              <a:buNone/>
            </a:pPr>
            <a:r>
              <a:rPr lang="en-US" sz="1800" dirty="0">
                <a:solidFill>
                  <a:srgbClr val="D14500"/>
                </a:solidFill>
                <a:latin typeface="Source Sans Pro" panose="020B0503030403020204" pitchFamily="34" charset="0"/>
              </a:rPr>
              <a:t>Logos of Partner Institutions and Erasmus+ are excepted. </a:t>
            </a:r>
            <a:endParaRPr lang="en-GB" sz="1800" dirty="0"/>
          </a:p>
        </p:txBody>
      </p:sp>
      <p:sp>
        <p:nvSpPr>
          <p:cNvPr id="12" name="AutoShape 8">
            <a:hlinkClick r:id="rId2"/>
            <a:extLst>
              <a:ext uri="{FF2B5EF4-FFF2-40B4-BE49-F238E27FC236}">
                <a16:creationId xmlns:a16="http://schemas.microsoft.com/office/drawing/2014/main" id="{A0277674-3939-649B-8A6F-3236C0E03DC5}"/>
              </a:ext>
            </a:extLst>
          </p:cNvPr>
          <p:cNvSpPr>
            <a:spLocks noChangeAspect="1" noChangeArrowheads="1"/>
          </p:cNvSpPr>
          <p:nvPr/>
        </p:nvSpPr>
        <p:spPr bwMode="auto">
          <a:xfrm>
            <a:off x="6456363" y="-92075"/>
            <a:ext cx="190500" cy="190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p>
        </p:txBody>
      </p:sp>
      <p:sp>
        <p:nvSpPr>
          <p:cNvPr id="13" name="AutoShape 9">
            <a:extLst>
              <a:ext uri="{FF2B5EF4-FFF2-40B4-BE49-F238E27FC236}">
                <a16:creationId xmlns:a16="http://schemas.microsoft.com/office/drawing/2014/main" id="{13196A70-0C30-56C4-4812-1D84CBD9E264}"/>
              </a:ext>
            </a:extLst>
          </p:cNvPr>
          <p:cNvSpPr>
            <a:spLocks noChangeAspect="1" noChangeArrowheads="1"/>
          </p:cNvSpPr>
          <p:nvPr/>
        </p:nvSpPr>
        <p:spPr bwMode="auto">
          <a:xfrm>
            <a:off x="6727825" y="-92075"/>
            <a:ext cx="190500" cy="190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p>
        </p:txBody>
      </p:sp>
      <p:pic>
        <p:nvPicPr>
          <p:cNvPr id="1049" name="Picture 25">
            <a:extLst>
              <a:ext uri="{FF2B5EF4-FFF2-40B4-BE49-F238E27FC236}">
                <a16:creationId xmlns:a16="http://schemas.microsoft.com/office/drawing/2014/main" id="{FE71E26D-F476-C3AD-6991-A81FFF3093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3870" y="4104971"/>
            <a:ext cx="1404618" cy="491442"/>
          </a:xfrm>
          <a:prstGeom prst="rect">
            <a:avLst/>
          </a:prstGeom>
          <a:noFill/>
          <a:extLst>
            <a:ext uri="{909E8E84-426E-40DD-AFC4-6F175D3DCCD1}">
              <a14:hiddenFill xmlns:a14="http://schemas.microsoft.com/office/drawing/2010/main">
                <a:solidFill>
                  <a:srgbClr val="FFFFFF"/>
                </a:solidFill>
              </a14:hiddenFill>
            </a:ext>
          </a:extLst>
        </p:spPr>
      </p:pic>
      <p:pic>
        <p:nvPicPr>
          <p:cNvPr id="26" name="Grafik 25" descr="Ein Bild, das Grafiken, Grafikdesign, Schrift, Text enthält.&#10;&#10;Automatisch generierte Beschreibung">
            <a:extLst>
              <a:ext uri="{FF2B5EF4-FFF2-40B4-BE49-F238E27FC236}">
                <a16:creationId xmlns:a16="http://schemas.microsoft.com/office/drawing/2014/main" id="{300094A6-AC58-82AE-CE9C-4FB0406665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8221" y="2920315"/>
            <a:ext cx="2137903" cy="370793"/>
          </a:xfrm>
          <a:prstGeom prst="rect">
            <a:avLst/>
          </a:prstGeom>
        </p:spPr>
      </p:pic>
      <p:pic>
        <p:nvPicPr>
          <p:cNvPr id="27" name="Grafik 26" descr="Ein Bild, das Text, Schrift, Poster, Design enthält.&#10;&#10;Automatisch generierte Beschreibung">
            <a:extLst>
              <a:ext uri="{FF2B5EF4-FFF2-40B4-BE49-F238E27FC236}">
                <a16:creationId xmlns:a16="http://schemas.microsoft.com/office/drawing/2014/main" id="{084A0702-48FB-BD5B-0B44-25BD832EF3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76678" y="2730806"/>
            <a:ext cx="606492" cy="714704"/>
          </a:xfrm>
          <a:prstGeom prst="rect">
            <a:avLst/>
          </a:prstGeom>
        </p:spPr>
      </p:pic>
      <p:pic>
        <p:nvPicPr>
          <p:cNvPr id="28" name="Grafik 27" descr="Ein Bild, das Schrift, Screenshot, Grafiken, Grafikdesign enthält.&#10;&#10;Automatisch generierte Beschreibung">
            <a:extLst>
              <a:ext uri="{FF2B5EF4-FFF2-40B4-BE49-F238E27FC236}">
                <a16:creationId xmlns:a16="http://schemas.microsoft.com/office/drawing/2014/main" id="{6028076D-4B8C-98EA-335C-C286F11244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32654" y="2838621"/>
            <a:ext cx="1828804" cy="499873"/>
          </a:xfrm>
          <a:prstGeom prst="rect">
            <a:avLst/>
          </a:prstGeom>
        </p:spPr>
      </p:pic>
      <p:pic>
        <p:nvPicPr>
          <p:cNvPr id="29" name="Grafik 28" descr="Ein Bild, das Schrift, Grafiken, Logo, Symbol enthält.&#10;&#10;Automatisch generierte Beschreibung">
            <a:extLst>
              <a:ext uri="{FF2B5EF4-FFF2-40B4-BE49-F238E27FC236}">
                <a16:creationId xmlns:a16="http://schemas.microsoft.com/office/drawing/2014/main" id="{D3128190-211F-6A5C-9E19-F25E4175C10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58488" y="2710361"/>
            <a:ext cx="1488144" cy="790703"/>
          </a:xfrm>
          <a:prstGeom prst="rect">
            <a:avLst/>
          </a:prstGeom>
        </p:spPr>
      </p:pic>
      <p:pic>
        <p:nvPicPr>
          <p:cNvPr id="30" name="Grafik 29" descr="Ein Bild, das Schrift, Logo, Grafiken, Grafikdesign enthält.&#10;&#10;Automatisch generierte Beschreibung">
            <a:extLst>
              <a:ext uri="{FF2B5EF4-FFF2-40B4-BE49-F238E27FC236}">
                <a16:creationId xmlns:a16="http://schemas.microsoft.com/office/drawing/2014/main" id="{49DEFB1A-B964-2CC2-7D02-7DE77BDF02E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28029" y="2684043"/>
            <a:ext cx="1319543" cy="650975"/>
          </a:xfrm>
          <a:prstGeom prst="rect">
            <a:avLst/>
          </a:prstGeom>
        </p:spPr>
      </p:pic>
      <p:pic>
        <p:nvPicPr>
          <p:cNvPr id="31" name="Grafik 30" descr="Ein Bild, das Grafiken, Schrift, Logo, Symbol enthält.&#10;&#10;Automatisch generierte Beschreibung">
            <a:extLst>
              <a:ext uri="{FF2B5EF4-FFF2-40B4-BE49-F238E27FC236}">
                <a16:creationId xmlns:a16="http://schemas.microsoft.com/office/drawing/2014/main" id="{135A5B80-4E68-0EC6-CC2F-26BE263C45D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75459" y="2827769"/>
            <a:ext cx="1174570" cy="520779"/>
          </a:xfrm>
          <a:prstGeom prst="rect">
            <a:avLst/>
          </a:prstGeom>
        </p:spPr>
      </p:pic>
    </p:spTree>
    <p:extLst>
      <p:ext uri="{BB962C8B-B14F-4D97-AF65-F5344CB8AC3E}">
        <p14:creationId xmlns:p14="http://schemas.microsoft.com/office/powerpoint/2010/main" val="2094950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07E0CBB6-C5F8-4624-9918-2ABBDA00096C}"/>
              </a:ext>
            </a:extLst>
          </p:cNvPr>
          <p:cNvSpPr txBox="1">
            <a:spLocks noGrp="1"/>
          </p:cNvSpPr>
          <p:nvPr>
            <p:ph type="ctrTitle"/>
          </p:nvPr>
        </p:nvSpPr>
        <p:spPr>
          <a:noFill/>
        </p:spPr>
        <p:txBody>
          <a:bodyPr wrap="square" rtlCol="0">
            <a:spAutoFit/>
          </a:bodyPr>
          <a:lstStyle/>
          <a:p>
            <a:r>
              <a:rPr lang="sv-SE" dirty="0"/>
              <a:t>1. 1 Entrepreneurship and Small Business</a:t>
            </a:r>
            <a:endParaRPr lang="en-GB" dirty="0"/>
          </a:p>
        </p:txBody>
      </p:sp>
      <p:sp>
        <p:nvSpPr>
          <p:cNvPr id="7" name="Inhaltsplatzhalter 6">
            <a:extLst>
              <a:ext uri="{FF2B5EF4-FFF2-40B4-BE49-F238E27FC236}">
                <a16:creationId xmlns:a16="http://schemas.microsoft.com/office/drawing/2014/main" id="{873FA4FA-9E59-CAFC-9D21-7C99A28612C8}"/>
              </a:ext>
            </a:extLst>
          </p:cNvPr>
          <p:cNvSpPr>
            <a:spLocks noGrp="1"/>
          </p:cNvSpPr>
          <p:nvPr>
            <p:ph type="subTitle" idx="1"/>
          </p:nvPr>
        </p:nvSpPr>
        <p:spPr/>
        <p:txBody>
          <a:bodyPr vert="horz" lIns="91440" tIns="45720" rIns="91440" bIns="45720" rtlCol="0" anchor="t">
            <a:normAutofit/>
          </a:bodyPr>
          <a:lstStyle/>
          <a:p>
            <a:r>
              <a:rPr lang="sv-SE" dirty="0"/>
              <a:t>1.1.1 Entrepreneurship and intrapreneurship</a:t>
            </a:r>
          </a:p>
          <a:p>
            <a:r>
              <a:rPr lang="sv-SE" dirty="0"/>
              <a:t>1.1.2 New </a:t>
            </a:r>
            <a:r>
              <a:rPr lang="sv-SE" dirty="0" err="1"/>
              <a:t>ventures</a:t>
            </a:r>
            <a:r>
              <a:rPr lang="sv-SE" dirty="0"/>
              <a:t> and small business</a:t>
            </a:r>
            <a:endParaRPr lang="sv-SE" dirty="0">
              <a:cs typeface="Assistant"/>
            </a:endParaRPr>
          </a:p>
          <a:p>
            <a:r>
              <a:rPr lang="sv-SE" dirty="0"/>
              <a:t>1.1.3 </a:t>
            </a:r>
            <a:r>
              <a:rPr lang="en-US" dirty="0"/>
              <a:t>The demographics of entrepreneurship </a:t>
            </a:r>
            <a:endParaRPr lang="en-US" dirty="0">
              <a:cs typeface="Assistant"/>
            </a:endParaRPr>
          </a:p>
          <a:p>
            <a:r>
              <a:rPr lang="sv-SE" b="1" dirty="0"/>
              <a:t>1.1.4 The entrepreneur – notion and myths</a:t>
            </a:r>
          </a:p>
          <a:p>
            <a:endParaRPr lang="sv-SE" dirty="0"/>
          </a:p>
          <a:p>
            <a:endParaRPr lang="de-AT" dirty="0"/>
          </a:p>
        </p:txBody>
      </p:sp>
      <p:pic>
        <p:nvPicPr>
          <p:cNvPr id="10" name="Grafik 9" descr="Ein Bild, das Grafiken, Grafikdesign, Farbigkeit, Kreis enthält.&#10;&#10;Automatisch generierte Beschreibung">
            <a:extLst>
              <a:ext uri="{FF2B5EF4-FFF2-40B4-BE49-F238E27FC236}">
                <a16:creationId xmlns:a16="http://schemas.microsoft.com/office/drawing/2014/main" id="{19E383D5-B3F4-07B5-AE19-FF1CF9973988}"/>
              </a:ext>
            </a:extLst>
          </p:cNvPr>
          <p:cNvPicPr>
            <a:picLocks noChangeAspect="1"/>
          </p:cNvPicPr>
          <p:nvPr/>
        </p:nvPicPr>
        <p:blipFill>
          <a:blip r:embed="rId3"/>
          <a:stretch>
            <a:fillRect/>
          </a:stretch>
        </p:blipFill>
        <p:spPr>
          <a:xfrm>
            <a:off x="9286618" y="397736"/>
            <a:ext cx="2072625" cy="1293318"/>
          </a:xfrm>
          <a:prstGeom prst="rect">
            <a:avLst/>
          </a:prstGeom>
        </p:spPr>
      </p:pic>
    </p:spTree>
    <p:extLst>
      <p:ext uri="{BB962C8B-B14F-4D97-AF65-F5344CB8AC3E}">
        <p14:creationId xmlns:p14="http://schemas.microsoft.com/office/powerpoint/2010/main" val="36209449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706AF-EDB4-4A12-B66B-F792747A9820}"/>
              </a:ext>
            </a:extLst>
          </p:cNvPr>
          <p:cNvSpPr>
            <a:spLocks noGrp="1"/>
          </p:cNvSpPr>
          <p:nvPr>
            <p:ph type="title"/>
          </p:nvPr>
        </p:nvSpPr>
        <p:spPr>
          <a:xfrm>
            <a:off x="1268186" y="365125"/>
            <a:ext cx="8008336" cy="1325563"/>
          </a:xfrm>
        </p:spPr>
        <p:txBody>
          <a:bodyPr>
            <a:normAutofit fontScale="90000"/>
          </a:bodyPr>
          <a:lstStyle/>
          <a:p>
            <a:r>
              <a:rPr lang="sv-SE" dirty="0"/>
              <a:t>The </a:t>
            </a:r>
            <a:r>
              <a:rPr lang="sv-SE" dirty="0" err="1"/>
              <a:t>antecedence</a:t>
            </a:r>
            <a:r>
              <a:rPr lang="sv-SE" dirty="0"/>
              <a:t> of modern </a:t>
            </a:r>
            <a:r>
              <a:rPr lang="sv-SE" dirty="0" err="1"/>
              <a:t>entrepreneurship</a:t>
            </a:r>
            <a:br>
              <a:rPr lang="sv-SE" dirty="0"/>
            </a:br>
            <a:endParaRPr lang="sv-SE" dirty="0"/>
          </a:p>
        </p:txBody>
      </p:sp>
      <p:graphicFrame>
        <p:nvGraphicFramePr>
          <p:cNvPr id="3" name="Inhaltsplatzhalter 2">
            <a:extLst>
              <a:ext uri="{FF2B5EF4-FFF2-40B4-BE49-F238E27FC236}">
                <a16:creationId xmlns:a16="http://schemas.microsoft.com/office/drawing/2014/main" id="{A3DB110E-550F-338E-D33E-354AEAEFCE6D}"/>
              </a:ext>
            </a:extLst>
          </p:cNvPr>
          <p:cNvGraphicFramePr>
            <a:graphicFrameLocks noGrp="1"/>
          </p:cNvGraphicFramePr>
          <p:nvPr>
            <p:ph idx="1"/>
          </p:nvPr>
        </p:nvGraphicFramePr>
        <p:xfrm>
          <a:off x="1268186" y="763938"/>
          <a:ext cx="10085387" cy="43750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31843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706AF-EDB4-4A12-B66B-F792747A9820}"/>
              </a:ext>
            </a:extLst>
          </p:cNvPr>
          <p:cNvSpPr>
            <a:spLocks noGrp="1"/>
          </p:cNvSpPr>
          <p:nvPr>
            <p:ph type="title"/>
          </p:nvPr>
        </p:nvSpPr>
        <p:spPr>
          <a:xfrm>
            <a:off x="1268186" y="365125"/>
            <a:ext cx="8008336" cy="1325563"/>
          </a:xfrm>
        </p:spPr>
        <p:txBody>
          <a:bodyPr>
            <a:normAutofit fontScale="90000"/>
          </a:bodyPr>
          <a:lstStyle/>
          <a:p>
            <a:r>
              <a:rPr lang="sv-SE" dirty="0"/>
              <a:t>The antecedence of modern entrepreneurship; continued</a:t>
            </a:r>
            <a:br>
              <a:rPr lang="sv-SE" dirty="0"/>
            </a:br>
            <a:endParaRPr lang="sv-SE" dirty="0"/>
          </a:p>
        </p:txBody>
      </p:sp>
      <p:graphicFrame>
        <p:nvGraphicFramePr>
          <p:cNvPr id="3" name="Inhaltsplatzhalter 2">
            <a:extLst>
              <a:ext uri="{FF2B5EF4-FFF2-40B4-BE49-F238E27FC236}">
                <a16:creationId xmlns:a16="http://schemas.microsoft.com/office/drawing/2014/main" id="{A3DB110E-550F-338E-D33E-354AEAEFCE6D}"/>
              </a:ext>
            </a:extLst>
          </p:cNvPr>
          <p:cNvGraphicFramePr>
            <a:graphicFrameLocks noGrp="1"/>
          </p:cNvGraphicFramePr>
          <p:nvPr>
            <p:ph idx="1"/>
          </p:nvPr>
        </p:nvGraphicFramePr>
        <p:xfrm>
          <a:off x="1268413" y="1825625"/>
          <a:ext cx="10085387"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4818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1E24-8CAB-85ED-5408-951BEC976CC1}"/>
              </a:ext>
            </a:extLst>
          </p:cNvPr>
          <p:cNvSpPr>
            <a:spLocks noGrp="1"/>
          </p:cNvSpPr>
          <p:nvPr>
            <p:ph type="title"/>
          </p:nvPr>
        </p:nvSpPr>
        <p:spPr/>
        <p:txBody>
          <a:bodyPr/>
          <a:lstStyle/>
          <a:p>
            <a:r>
              <a:rPr lang="en-GB" sz="4400" b="0" dirty="0">
                <a:effectLst/>
                <a:latin typeface="+mj-lt"/>
              </a:rPr>
              <a:t>Definition of entrepreneurs</a:t>
            </a:r>
            <a:endParaRPr lang="de-AT" dirty="0"/>
          </a:p>
        </p:txBody>
      </p:sp>
      <p:sp>
        <p:nvSpPr>
          <p:cNvPr id="4" name="Content Placeholder 3"/>
          <p:cNvSpPr>
            <a:spLocks noGrp="1"/>
          </p:cNvSpPr>
          <p:nvPr>
            <p:ph idx="1"/>
          </p:nvPr>
        </p:nvSpPr>
        <p:spPr/>
        <p:txBody>
          <a:bodyPr>
            <a:noAutofit/>
          </a:bodyPr>
          <a:lstStyle/>
          <a:p>
            <a:pPr marL="0" indent="0">
              <a:buNone/>
            </a:pPr>
            <a:r>
              <a:rPr lang="en-GB" dirty="0"/>
              <a:t>Entrepreneurs are defined by their actions -  </a:t>
            </a:r>
          </a:p>
          <a:p>
            <a:pPr marL="0" indent="0">
              <a:buNone/>
            </a:pPr>
            <a:r>
              <a:rPr lang="en-GB" dirty="0"/>
              <a:t>they create and/or exploit change by innovations </a:t>
            </a:r>
          </a:p>
        </p:txBody>
      </p:sp>
      <p:sp>
        <p:nvSpPr>
          <p:cNvPr id="2" name="Slide Number Placeholder 1"/>
          <p:cNvSpPr>
            <a:spLocks noGrp="1"/>
          </p:cNvSpPr>
          <p:nvPr>
            <p:ph type="sldNum" sz="quarter" idx="4294967295"/>
          </p:nvPr>
        </p:nvSpPr>
        <p:spPr>
          <a:xfrm>
            <a:off x="11442700" y="9525"/>
            <a:ext cx="749300" cy="365125"/>
          </a:xfrm>
        </p:spPr>
        <p:txBody>
          <a:bodyPr/>
          <a:lstStyle/>
          <a:p>
            <a:fld id="{C3F65BB1-9206-4D7F-97F9-47DCC7DC6334}" type="slidenum">
              <a:rPr lang="en-GB" smtClean="0"/>
              <a:pPr/>
              <a:t>5</a:t>
            </a:fld>
            <a:endParaRPr lang="en-GB" dirty="0"/>
          </a:p>
        </p:txBody>
      </p:sp>
      <p:pic>
        <p:nvPicPr>
          <p:cNvPr id="3" name="Picture 2">
            <a:extLst>
              <a:ext uri="{FF2B5EF4-FFF2-40B4-BE49-F238E27FC236}">
                <a16:creationId xmlns:a16="http://schemas.microsoft.com/office/drawing/2014/main" id="{2D3156F2-200B-4846-8DCA-5C311DB0C66A}"/>
              </a:ext>
            </a:extLst>
          </p:cNvPr>
          <p:cNvPicPr>
            <a:picLocks noChangeAspect="1"/>
          </p:cNvPicPr>
          <p:nvPr/>
        </p:nvPicPr>
        <p:blipFill>
          <a:blip r:embed="rId3"/>
          <a:stretch>
            <a:fillRect/>
          </a:stretch>
        </p:blipFill>
        <p:spPr>
          <a:xfrm>
            <a:off x="2683862" y="3421760"/>
            <a:ext cx="5086611" cy="2184512"/>
          </a:xfrm>
          <a:prstGeom prst="rect">
            <a:avLst/>
          </a:prstGeom>
        </p:spPr>
      </p:pic>
      <p:sp>
        <p:nvSpPr>
          <p:cNvPr id="6" name="Rectangle 5">
            <a:extLst>
              <a:ext uri="{FF2B5EF4-FFF2-40B4-BE49-F238E27FC236}">
                <a16:creationId xmlns:a16="http://schemas.microsoft.com/office/drawing/2014/main" id="{3607537A-BBC3-4A77-83CA-5BC57E5FE1D6}"/>
              </a:ext>
            </a:extLst>
          </p:cNvPr>
          <p:cNvSpPr/>
          <p:nvPr/>
        </p:nvSpPr>
        <p:spPr>
          <a:xfrm>
            <a:off x="2170282" y="4128944"/>
            <a:ext cx="2251247" cy="1477328"/>
          </a:xfrm>
          <a:prstGeom prst="rect">
            <a:avLst/>
          </a:prstGeom>
        </p:spPr>
        <p:txBody>
          <a:bodyPr wrap="square">
            <a:spAutoFit/>
          </a:bodyPr>
          <a:lstStyle/>
          <a:p>
            <a:br>
              <a:rPr lang="en-US" dirty="0"/>
            </a:br>
            <a:r>
              <a:rPr lang="en-US" dirty="0">
                <a:solidFill>
                  <a:schemeClr val="bg1"/>
                </a:solidFill>
                <a:latin typeface="arial" panose="020B0604020202020204" pitchFamily="34" charset="0"/>
              </a:rPr>
              <a:t>criticism of having  focus only on the entrepreneur - it's about processes</a:t>
            </a:r>
            <a:endParaRPr lang="sv-SE" dirty="0">
              <a:solidFill>
                <a:schemeClr val="bg1"/>
              </a:solidFill>
            </a:endParaRPr>
          </a:p>
        </p:txBody>
      </p:sp>
      <p:sp>
        <p:nvSpPr>
          <p:cNvPr id="12" name="Ellipse 11">
            <a:extLst>
              <a:ext uri="{FF2B5EF4-FFF2-40B4-BE49-F238E27FC236}">
                <a16:creationId xmlns:a16="http://schemas.microsoft.com/office/drawing/2014/main" id="{EACB2A67-07F0-D212-9A1E-A4274F812AB1}"/>
              </a:ext>
            </a:extLst>
          </p:cNvPr>
          <p:cNvSpPr/>
          <p:nvPr/>
        </p:nvSpPr>
        <p:spPr>
          <a:xfrm>
            <a:off x="8454555" y="2126240"/>
            <a:ext cx="2988145" cy="2988145"/>
          </a:xfrm>
          <a:prstGeom prst="ellipse">
            <a:avLst/>
          </a:prstGeom>
          <a:solidFill>
            <a:srgbClr val="0D38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C</a:t>
            </a:r>
            <a:r>
              <a:rPr lang="en-US" sz="2400" dirty="0">
                <a:solidFill>
                  <a:schemeClr val="bg1"/>
                </a:solidFill>
              </a:rPr>
              <a:t>riticism of having  focus only on the entrepreneur - it's about processes.</a:t>
            </a:r>
            <a:endParaRPr lang="de-AT" sz="2400" dirty="0"/>
          </a:p>
        </p:txBody>
      </p:sp>
    </p:spTree>
    <p:extLst>
      <p:ext uri="{BB962C8B-B14F-4D97-AF65-F5344CB8AC3E}">
        <p14:creationId xmlns:p14="http://schemas.microsoft.com/office/powerpoint/2010/main" val="4060296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333C33F9-B760-D7C7-1516-F77E2ED42B7A}"/>
              </a:ext>
            </a:extLst>
          </p:cNvPr>
          <p:cNvSpPr>
            <a:spLocks noGrp="1"/>
          </p:cNvSpPr>
          <p:nvPr>
            <p:ph type="title"/>
          </p:nvPr>
        </p:nvSpPr>
        <p:spPr/>
        <p:txBody>
          <a:bodyPr>
            <a:normAutofit/>
          </a:bodyPr>
          <a:lstStyle/>
          <a:p>
            <a:r>
              <a:rPr lang="en-GB" sz="4400" b="0" dirty="0">
                <a:effectLst/>
                <a:latin typeface="+mj-lt"/>
              </a:rPr>
              <a:t>Different kind of entrepreneurs</a:t>
            </a:r>
            <a:endParaRPr lang="de-AT" dirty="0"/>
          </a:p>
        </p:txBody>
      </p:sp>
      <p:sp>
        <p:nvSpPr>
          <p:cNvPr id="2" name="Slide Number Placeholder 1"/>
          <p:cNvSpPr>
            <a:spLocks noGrp="1"/>
          </p:cNvSpPr>
          <p:nvPr>
            <p:ph type="sldNum" sz="quarter" idx="4294967295"/>
          </p:nvPr>
        </p:nvSpPr>
        <p:spPr>
          <a:xfrm>
            <a:off x="11442700" y="9525"/>
            <a:ext cx="749300" cy="365125"/>
          </a:xfrm>
        </p:spPr>
        <p:txBody>
          <a:bodyPr/>
          <a:lstStyle/>
          <a:p>
            <a:fld id="{C3F65BB1-9206-4D7F-97F9-47DCC7DC6334}" type="slidenum">
              <a:rPr lang="en-GB" smtClean="0"/>
              <a:pPr/>
              <a:t>6</a:t>
            </a:fld>
            <a:endParaRPr lang="en-GB" dirty="0"/>
          </a:p>
        </p:txBody>
      </p:sp>
      <p:graphicFrame>
        <p:nvGraphicFramePr>
          <p:cNvPr id="10" name="Inhaltsplatzhalter 9">
            <a:extLst>
              <a:ext uri="{FF2B5EF4-FFF2-40B4-BE49-F238E27FC236}">
                <a16:creationId xmlns:a16="http://schemas.microsoft.com/office/drawing/2014/main" id="{91C524DC-E979-0CB7-AB60-6BC5A3EFC082}"/>
              </a:ext>
            </a:extLst>
          </p:cNvPr>
          <p:cNvGraphicFramePr>
            <a:graphicFrameLocks noGrp="1"/>
          </p:cNvGraphicFramePr>
          <p:nvPr>
            <p:ph idx="1"/>
          </p:nvPr>
        </p:nvGraphicFramePr>
        <p:xfrm>
          <a:off x="1268413" y="1825625"/>
          <a:ext cx="1008538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066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9CE074CD-811F-14B4-1BF8-F5EEC1544EEB}"/>
              </a:ext>
            </a:extLst>
          </p:cNvPr>
          <p:cNvSpPr>
            <a:spLocks noGrp="1"/>
          </p:cNvSpPr>
          <p:nvPr>
            <p:ph type="title"/>
          </p:nvPr>
        </p:nvSpPr>
        <p:spPr/>
        <p:txBody>
          <a:bodyPr/>
          <a:lstStyle/>
          <a:p>
            <a:r>
              <a:rPr lang="en-GB" sz="4400" b="0" dirty="0">
                <a:effectLst/>
                <a:latin typeface="+mj-lt"/>
              </a:rPr>
              <a:t>Myths about entrepreneurs</a:t>
            </a:r>
            <a:endParaRPr lang="de-AT" dirty="0"/>
          </a:p>
        </p:txBody>
      </p:sp>
      <p:sp>
        <p:nvSpPr>
          <p:cNvPr id="4" name="Content Placeholder 3"/>
          <p:cNvSpPr>
            <a:spLocks noGrp="1"/>
          </p:cNvSpPr>
          <p:nvPr>
            <p:ph idx="1"/>
          </p:nvPr>
        </p:nvSpPr>
        <p:spPr/>
        <p:txBody>
          <a:bodyPr>
            <a:noAutofit/>
          </a:bodyPr>
          <a:lstStyle/>
          <a:p>
            <a:pPr>
              <a:lnSpc>
                <a:spcPct val="150000"/>
              </a:lnSpc>
            </a:pPr>
            <a:r>
              <a:rPr lang="en-GB" sz="2600" dirty="0"/>
              <a:t>They have good ideas &amp; you don’t</a:t>
            </a:r>
          </a:p>
          <a:p>
            <a:pPr>
              <a:lnSpc>
                <a:spcPct val="150000"/>
              </a:lnSpc>
            </a:pPr>
            <a:r>
              <a:rPr lang="en-GB" sz="2600" dirty="0"/>
              <a:t>They are extraordinary forecasters</a:t>
            </a:r>
          </a:p>
          <a:p>
            <a:pPr>
              <a:lnSpc>
                <a:spcPct val="150000"/>
              </a:lnSpc>
            </a:pPr>
            <a:r>
              <a:rPr lang="en-GB" sz="2600" dirty="0"/>
              <a:t>They are risk takers</a:t>
            </a:r>
          </a:p>
          <a:p>
            <a:pPr>
              <a:lnSpc>
                <a:spcPct val="150000"/>
              </a:lnSpc>
            </a:pPr>
            <a:r>
              <a:rPr lang="en-GB" sz="2600" dirty="0"/>
              <a:t>They have money &amp; you don’t</a:t>
            </a:r>
          </a:p>
          <a:p>
            <a:pPr>
              <a:lnSpc>
                <a:spcPct val="150000"/>
              </a:lnSpc>
            </a:pPr>
            <a:r>
              <a:rPr lang="en-GB" sz="2600" dirty="0"/>
              <a:t>They are visionary</a:t>
            </a:r>
          </a:p>
          <a:p>
            <a:pPr>
              <a:lnSpc>
                <a:spcPct val="150000"/>
              </a:lnSpc>
            </a:pPr>
            <a:r>
              <a:rPr lang="en-GB" sz="2600" dirty="0"/>
              <a:t>They are not like the rest of us</a:t>
            </a:r>
          </a:p>
        </p:txBody>
      </p:sp>
      <p:sp>
        <p:nvSpPr>
          <p:cNvPr id="2" name="Slide Number Placeholder 1"/>
          <p:cNvSpPr>
            <a:spLocks noGrp="1"/>
          </p:cNvSpPr>
          <p:nvPr>
            <p:ph type="sldNum" sz="quarter" idx="4294967295"/>
          </p:nvPr>
        </p:nvSpPr>
        <p:spPr>
          <a:xfrm>
            <a:off x="11442700" y="0"/>
            <a:ext cx="749300" cy="365125"/>
          </a:xfrm>
          <a:prstGeom prst="rect">
            <a:avLst/>
          </a:prstGeom>
        </p:spPr>
        <p:txBody>
          <a:bodyPr/>
          <a:lstStyle/>
          <a:p>
            <a:fld id="{C3F65BB1-9206-4D7F-97F9-47DCC7DC6334}" type="slidenum">
              <a:rPr lang="en-GB" smtClean="0"/>
              <a:pPr/>
              <a:t>7</a:t>
            </a:fld>
            <a:endParaRPr lang="en-GB"/>
          </a:p>
        </p:txBody>
      </p:sp>
      <p:sp>
        <p:nvSpPr>
          <p:cNvPr id="11" name="Ellipse 10">
            <a:extLst>
              <a:ext uri="{FF2B5EF4-FFF2-40B4-BE49-F238E27FC236}">
                <a16:creationId xmlns:a16="http://schemas.microsoft.com/office/drawing/2014/main" id="{1963B609-55AA-368C-1F78-3EFFBF8AA4AF}"/>
              </a:ext>
            </a:extLst>
          </p:cNvPr>
          <p:cNvSpPr/>
          <p:nvPr/>
        </p:nvSpPr>
        <p:spPr>
          <a:xfrm>
            <a:off x="9749481" y="4349276"/>
            <a:ext cx="2067869" cy="2067869"/>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400" dirty="0"/>
              <a:t>See Lesson 1.2 </a:t>
            </a:r>
            <a:r>
              <a:rPr lang="sv-SE" sz="1500" dirty="0"/>
              <a:t>Entrepreneurial</a:t>
            </a:r>
            <a:r>
              <a:rPr lang="sv-SE" sz="1400" dirty="0"/>
              <a:t> mindset</a:t>
            </a:r>
          </a:p>
        </p:txBody>
      </p:sp>
      <p:pic>
        <p:nvPicPr>
          <p:cNvPr id="5" name="Grafik 4" descr="Ein Bild, das Grafiken, Kreis, Design enthält.&#10;&#10;Automatisch generierte Beschreibung">
            <a:extLst>
              <a:ext uri="{FF2B5EF4-FFF2-40B4-BE49-F238E27FC236}">
                <a16:creationId xmlns:a16="http://schemas.microsoft.com/office/drawing/2014/main" id="{70B56773-E963-1185-6BBF-67881DE32B5E}"/>
              </a:ext>
            </a:extLst>
          </p:cNvPr>
          <p:cNvPicPr>
            <a:picLocks noChangeAspect="1"/>
          </p:cNvPicPr>
          <p:nvPr/>
        </p:nvPicPr>
        <p:blipFill>
          <a:blip r:embed="rId2"/>
          <a:stretch>
            <a:fillRect/>
          </a:stretch>
        </p:blipFill>
        <p:spPr>
          <a:xfrm>
            <a:off x="8764841" y="3080354"/>
            <a:ext cx="1969280" cy="1969280"/>
          </a:xfrm>
          <a:prstGeom prst="rect">
            <a:avLst/>
          </a:prstGeom>
        </p:spPr>
      </p:pic>
    </p:spTree>
    <p:extLst>
      <p:ext uri="{BB962C8B-B14F-4D97-AF65-F5344CB8AC3E}">
        <p14:creationId xmlns:p14="http://schemas.microsoft.com/office/powerpoint/2010/main" val="3854353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265256F-C802-6F80-48FB-EF33E0C84EB8}"/>
              </a:ext>
            </a:extLst>
          </p:cNvPr>
          <p:cNvSpPr>
            <a:spLocks noGrp="1"/>
          </p:cNvSpPr>
          <p:nvPr>
            <p:ph type="title"/>
          </p:nvPr>
        </p:nvSpPr>
        <p:spPr/>
        <p:txBody>
          <a:bodyPr/>
          <a:lstStyle/>
          <a:p>
            <a:r>
              <a:rPr lang="en-GB" sz="4400" b="0" dirty="0">
                <a:effectLst/>
                <a:latin typeface="+mj-lt"/>
              </a:rPr>
              <a:t>Being an entrepreneur</a:t>
            </a:r>
            <a:endParaRPr lang="de-AT" dirty="0"/>
          </a:p>
        </p:txBody>
      </p:sp>
      <p:sp>
        <p:nvSpPr>
          <p:cNvPr id="2" name="Slide Number Placeholder 1"/>
          <p:cNvSpPr>
            <a:spLocks noGrp="1"/>
          </p:cNvSpPr>
          <p:nvPr>
            <p:ph type="sldNum" sz="quarter" idx="12"/>
          </p:nvPr>
        </p:nvSpPr>
        <p:spPr/>
        <p:txBody>
          <a:bodyPr/>
          <a:lstStyle/>
          <a:p>
            <a:fld id="{C3F65BB1-9206-4D7F-97F9-47DCC7DC6334}" type="slidenum">
              <a:rPr lang="en-GB" smtClean="0"/>
              <a:pPr/>
              <a:t>8</a:t>
            </a:fld>
            <a:endParaRPr lang="en-GB" dirty="0"/>
          </a:p>
        </p:txBody>
      </p:sp>
      <p:sp>
        <p:nvSpPr>
          <p:cNvPr id="8" name="TextBox 7"/>
          <p:cNvSpPr txBox="1"/>
          <p:nvPr/>
        </p:nvSpPr>
        <p:spPr>
          <a:xfrm>
            <a:off x="2695179" y="5113480"/>
            <a:ext cx="4449131" cy="954107"/>
          </a:xfrm>
          <a:prstGeom prst="rect">
            <a:avLst/>
          </a:prstGeom>
          <a:noFill/>
        </p:spPr>
        <p:txBody>
          <a:bodyPr wrap="square" rtlCol="0">
            <a:spAutoFit/>
          </a:bodyPr>
          <a:lstStyle/>
          <a:p>
            <a:r>
              <a:rPr lang="en-GB" sz="2800" b="1" dirty="0">
                <a:solidFill>
                  <a:schemeClr val="bg1">
                    <a:lumMod val="50000"/>
                  </a:schemeClr>
                </a:solidFill>
              </a:rPr>
              <a:t>TED talk by </a:t>
            </a:r>
            <a:r>
              <a:rPr lang="en-GB" sz="2800" b="1" dirty="0">
                <a:solidFill>
                  <a:schemeClr val="bg1">
                    <a:lumMod val="50000"/>
                  </a:schemeClr>
                </a:solidFill>
                <a:hlinkClick r:id="rId2"/>
              </a:rPr>
              <a:t>Mark</a:t>
            </a:r>
            <a:r>
              <a:rPr lang="en-GB" sz="2800" b="1" dirty="0">
                <a:solidFill>
                  <a:schemeClr val="bg1">
                    <a:lumMod val="50000"/>
                  </a:schemeClr>
                </a:solidFill>
              </a:rPr>
              <a:t> </a:t>
            </a:r>
            <a:r>
              <a:rPr lang="en-GB" sz="2800" b="1" dirty="0" err="1">
                <a:solidFill>
                  <a:schemeClr val="bg1">
                    <a:lumMod val="50000"/>
                  </a:schemeClr>
                </a:solidFill>
              </a:rPr>
              <a:t>Leruste</a:t>
            </a:r>
            <a:r>
              <a:rPr lang="en-GB" sz="2800" b="1" dirty="0">
                <a:solidFill>
                  <a:schemeClr val="bg1">
                    <a:lumMod val="50000"/>
                  </a:schemeClr>
                </a:solidFill>
              </a:rPr>
              <a:t> </a:t>
            </a:r>
          </a:p>
          <a:p>
            <a:endParaRPr lang="en-GB" sz="2800" b="1" dirty="0">
              <a:solidFill>
                <a:schemeClr val="bg1">
                  <a:lumMod val="50000"/>
                </a:schemeClr>
              </a:solidFill>
            </a:endParaRPr>
          </a:p>
        </p:txBody>
      </p:sp>
      <p:pic>
        <p:nvPicPr>
          <p:cNvPr id="10" name="Picture 9">
            <a:hlinkClick r:id="rId3"/>
          </p:cNvPr>
          <p:cNvPicPr/>
          <p:nvPr/>
        </p:nvPicPr>
        <p:blipFill>
          <a:blip r:embed="rId4"/>
          <a:srcRect/>
          <a:stretch/>
        </p:blipFill>
        <p:spPr bwMode="auto">
          <a:xfrm>
            <a:off x="2047179" y="5023123"/>
            <a:ext cx="648000" cy="648000"/>
          </a:xfrm>
          <a:prstGeom prst="rect">
            <a:avLst/>
          </a:prstGeom>
          <a:noFill/>
          <a:effectLst>
            <a:softEdge rad="12700"/>
          </a:effectLst>
        </p:spPr>
      </p:pic>
      <p:pic>
        <p:nvPicPr>
          <p:cNvPr id="9218" name="Picture 2" descr="About — Mark Leruste"/>
          <p:cNvPicPr>
            <a:picLocks noChangeAspect="1" noChangeArrowheads="1"/>
          </p:cNvPicPr>
          <p:nvPr/>
        </p:nvPicPr>
        <p:blipFill rotWithShape="1">
          <a:blip r:embed="rId5">
            <a:extLst>
              <a:ext uri="{28A0092B-C50C-407E-A947-70E740481C1C}">
                <a14:useLocalDpi xmlns:a14="http://schemas.microsoft.com/office/drawing/2010/main" val="0"/>
              </a:ext>
            </a:extLst>
          </a:blip>
          <a:srcRect t="27262" r="18646"/>
          <a:stretch/>
        </p:blipFill>
        <p:spPr bwMode="auto">
          <a:xfrm>
            <a:off x="1884592" y="1891123"/>
            <a:ext cx="5259718" cy="313200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049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81B44FD-848F-4C00-44B5-4B037E080A09}"/>
              </a:ext>
            </a:extLst>
          </p:cNvPr>
          <p:cNvSpPr>
            <a:spLocks noGrp="1"/>
          </p:cNvSpPr>
          <p:nvPr>
            <p:ph type="title"/>
          </p:nvPr>
        </p:nvSpPr>
        <p:spPr/>
        <p:txBody>
          <a:bodyPr/>
          <a:lstStyle/>
          <a:p>
            <a:r>
              <a:rPr lang="en-GB"/>
              <a:t>Assignment</a:t>
            </a:r>
            <a:endParaRPr lang="de-AT" dirty="0"/>
          </a:p>
        </p:txBody>
      </p:sp>
      <p:sp>
        <p:nvSpPr>
          <p:cNvPr id="3" name="Content Placeholder 2"/>
          <p:cNvSpPr>
            <a:spLocks noGrp="1"/>
          </p:cNvSpPr>
          <p:nvPr>
            <p:ph idx="1"/>
          </p:nvPr>
        </p:nvSpPr>
        <p:spPr/>
        <p:txBody>
          <a:bodyPr vert="horz" lIns="91440" tIns="45720" rIns="91440" bIns="45720" rtlCol="0" anchor="t">
            <a:noAutofit/>
          </a:bodyPr>
          <a:lstStyle/>
          <a:p>
            <a:pPr marL="0" indent="0">
              <a:buNone/>
            </a:pPr>
            <a:r>
              <a:rPr lang="en-GB" dirty="0"/>
              <a:t>Write a report on the background &amp; history of an entrepreneur who set up &amp; grew their own business, outlining the reasons for the success’</a:t>
            </a:r>
          </a:p>
          <a:p>
            <a:endParaRPr lang="en-GB" dirty="0"/>
          </a:p>
          <a:p>
            <a:pPr marL="0" indent="0">
              <a:buNone/>
            </a:pPr>
            <a:r>
              <a:rPr lang="en-GB" dirty="0"/>
              <a:t>Write a report on the background &amp; history of an established social enterprise, outlining the reasons for its success</a:t>
            </a:r>
          </a:p>
        </p:txBody>
      </p:sp>
      <p:sp>
        <p:nvSpPr>
          <p:cNvPr id="2" name="Slide Number Placeholder 1"/>
          <p:cNvSpPr>
            <a:spLocks noGrp="1"/>
          </p:cNvSpPr>
          <p:nvPr>
            <p:ph type="sldNum" sz="quarter" idx="12"/>
          </p:nvPr>
        </p:nvSpPr>
        <p:spPr/>
        <p:txBody>
          <a:bodyPr/>
          <a:lstStyle/>
          <a:p>
            <a:fld id="{7ADE8696-1FA9-4DB6-A72F-C4E5ABC90B8D}" type="slidenum">
              <a:rPr lang="en-GB" smtClean="0"/>
              <a:pPr/>
              <a:t>9</a:t>
            </a:fld>
            <a:endParaRPr lang="en-GB" dirty="0"/>
          </a:p>
        </p:txBody>
      </p:sp>
      <p:sp>
        <p:nvSpPr>
          <p:cNvPr id="8" name="!!Scrollen: vertikal 7">
            <a:extLst>
              <a:ext uri="{FF2B5EF4-FFF2-40B4-BE49-F238E27FC236}">
                <a16:creationId xmlns:a16="http://schemas.microsoft.com/office/drawing/2014/main" id="{97AD8D53-DE37-B080-65FC-45CA06AA99B4}"/>
              </a:ext>
            </a:extLst>
          </p:cNvPr>
          <p:cNvSpPr/>
          <p:nvPr/>
        </p:nvSpPr>
        <p:spPr>
          <a:xfrm flipH="1">
            <a:off x="1143197" y="5441835"/>
            <a:ext cx="734792" cy="750438"/>
          </a:xfrm>
          <a:prstGeom prst="verticalScroll">
            <a:avLst/>
          </a:prstGeom>
          <a:solidFill>
            <a:srgbClr val="F07921">
              <a:alpha val="9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Rahmen 9">
            <a:extLst>
              <a:ext uri="{FF2B5EF4-FFF2-40B4-BE49-F238E27FC236}">
                <a16:creationId xmlns:a16="http://schemas.microsoft.com/office/drawing/2014/main" id="{38700526-33D2-FF27-E529-668BB3F5D16A}"/>
              </a:ext>
            </a:extLst>
          </p:cNvPr>
          <p:cNvSpPr/>
          <p:nvPr/>
        </p:nvSpPr>
        <p:spPr>
          <a:xfrm flipH="1">
            <a:off x="7245907" y="5451358"/>
            <a:ext cx="696692" cy="731393"/>
          </a:xfrm>
          <a:prstGeom prst="frame">
            <a:avLst/>
          </a:prstGeom>
          <a:solidFill>
            <a:schemeClr val="accent3">
              <a:alpha val="9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1" name="!!Sprechblase: oval 10">
            <a:extLst>
              <a:ext uri="{FF2B5EF4-FFF2-40B4-BE49-F238E27FC236}">
                <a16:creationId xmlns:a16="http://schemas.microsoft.com/office/drawing/2014/main" id="{364F0C66-0F03-0BC8-EFDF-6CB93A7F13D5}"/>
              </a:ext>
            </a:extLst>
          </p:cNvPr>
          <p:cNvSpPr/>
          <p:nvPr/>
        </p:nvSpPr>
        <p:spPr>
          <a:xfrm flipH="1">
            <a:off x="4120870" y="5441835"/>
            <a:ext cx="882156" cy="750438"/>
          </a:xfrm>
          <a:prstGeom prst="wedgeEllipseCallout">
            <a:avLst/>
          </a:prstGeom>
          <a:solidFill>
            <a:srgbClr val="01AD4B">
              <a:alpha val="9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2" name="!!Sonne 11">
            <a:extLst>
              <a:ext uri="{FF2B5EF4-FFF2-40B4-BE49-F238E27FC236}">
                <a16:creationId xmlns:a16="http://schemas.microsoft.com/office/drawing/2014/main" id="{7BDB004A-095C-DC39-74E8-3985CB0564E0}"/>
              </a:ext>
            </a:extLst>
          </p:cNvPr>
          <p:cNvSpPr/>
          <p:nvPr/>
        </p:nvSpPr>
        <p:spPr>
          <a:xfrm flipH="1">
            <a:off x="10185480" y="5367451"/>
            <a:ext cx="882155" cy="899206"/>
          </a:xfrm>
          <a:prstGeom prst="sun">
            <a:avLst/>
          </a:prstGeom>
          <a:solidFill>
            <a:srgbClr val="EE297B">
              <a:alpha val="9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5" name="Grafik 4" descr="Ein Bild, das Grafiken, Grafikdesign, Farbigkeit, Kreis enthält.&#10;&#10;Automatisch generierte Beschreibung">
            <a:extLst>
              <a:ext uri="{FF2B5EF4-FFF2-40B4-BE49-F238E27FC236}">
                <a16:creationId xmlns:a16="http://schemas.microsoft.com/office/drawing/2014/main" id="{A0D31583-F59D-B109-54CE-3A6B85675CF6}"/>
              </a:ext>
            </a:extLst>
          </p:cNvPr>
          <p:cNvPicPr>
            <a:picLocks noChangeAspect="1"/>
          </p:cNvPicPr>
          <p:nvPr/>
        </p:nvPicPr>
        <p:blipFill>
          <a:blip r:embed="rId2"/>
          <a:stretch>
            <a:fillRect/>
          </a:stretch>
        </p:blipFill>
        <p:spPr>
          <a:xfrm>
            <a:off x="9340143" y="365125"/>
            <a:ext cx="2013657" cy="1256522"/>
          </a:xfrm>
          <a:prstGeom prst="rect">
            <a:avLst/>
          </a:prstGeom>
        </p:spPr>
      </p:pic>
    </p:spTree>
    <p:extLst>
      <p:ext uri="{BB962C8B-B14F-4D97-AF65-F5344CB8AC3E}">
        <p14:creationId xmlns:p14="http://schemas.microsoft.com/office/powerpoint/2010/main" val="32834762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1_Endorse">
  <a:themeElements>
    <a:clrScheme name="Benutzerdefiniert 4">
      <a:dk1>
        <a:srgbClr val="0E385E"/>
      </a:dk1>
      <a:lt1>
        <a:srgbClr val="F2F2F2"/>
      </a:lt1>
      <a:dk2>
        <a:srgbClr val="212529"/>
      </a:dk2>
      <a:lt2>
        <a:srgbClr val="F2F2F2"/>
      </a:lt2>
      <a:accent1>
        <a:srgbClr val="F07921"/>
      </a:accent1>
      <a:accent2>
        <a:srgbClr val="01AD4B"/>
      </a:accent2>
      <a:accent3>
        <a:srgbClr val="0281B4"/>
      </a:accent3>
      <a:accent4>
        <a:srgbClr val="EE297B"/>
      </a:accent4>
      <a:accent5>
        <a:srgbClr val="FFFFFF"/>
      </a:accent5>
      <a:accent6>
        <a:srgbClr val="FFFFFF"/>
      </a:accent6>
      <a:hlink>
        <a:srgbClr val="2F4866"/>
      </a:hlink>
      <a:folHlink>
        <a:srgbClr val="D6D6D6"/>
      </a:folHlink>
    </a:clrScheme>
    <a:fontScheme name="Endorse">
      <a:majorFont>
        <a:latin typeface="Aptos Serif"/>
        <a:ea typeface=""/>
        <a:cs typeface=""/>
      </a:majorFont>
      <a:minorFont>
        <a:latin typeface="Assista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dorse" id="{F71C5572-BEB1-440B-80CF-77D4E19E2E0D}" vid="{C87D53E5-185C-4862-8E10-3D83B8F85E0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23be961-96ff-4fd7-9242-58d5ac1cef53">
      <Terms xmlns="http://schemas.microsoft.com/office/infopath/2007/PartnerControls"/>
    </lcf76f155ced4ddcb4097134ff3c332f>
    <TaxCatchAll xmlns="151c28b5-17be-487d-903d-7070014f18c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558FFDB33B04204D805D358742B5F84C" ma:contentTypeVersion="17" ma:contentTypeDescription="Ein neues Dokument erstellen." ma:contentTypeScope="" ma:versionID="36fe9fd2917e1cb3d2dce232a023cd86">
  <xsd:schema xmlns:xsd="http://www.w3.org/2001/XMLSchema" xmlns:xs="http://www.w3.org/2001/XMLSchema" xmlns:p="http://schemas.microsoft.com/office/2006/metadata/properties" xmlns:ns2="323be961-96ff-4fd7-9242-58d5ac1cef53" xmlns:ns3="151c28b5-17be-487d-903d-7070014f18c7" targetNamespace="http://schemas.microsoft.com/office/2006/metadata/properties" ma:root="true" ma:fieldsID="30506698402d80daf3c72ec28496f49d" ns2:_="" ns3:_="">
    <xsd:import namespace="323be961-96ff-4fd7-9242-58d5ac1cef53"/>
    <xsd:import namespace="151c28b5-17be-487d-903d-7070014f18c7"/>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DateTaken" minOccurs="0"/>
                <xsd:element ref="ns2:MediaServiceSearchProperties" minOccurs="0"/>
                <xsd:element ref="ns2:MediaLengthInSeconds" minOccurs="0"/>
                <xsd:element ref="ns2:MediaServiceLocation"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3be961-96ff-4fd7-9242-58d5ac1cef53"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Bildmarkierungen" ma:readOnly="false" ma:fieldId="{5cf76f15-5ced-4ddc-b409-7134ff3c332f}" ma:taxonomyMulti="true" ma:sspId="c16438b7-21d0-4069-86e7-cecdf0f7fcb0"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1c28b5-17be-487d-903d-7070014f18c7"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047913ba-997b-4f17-9f13-3e2be4c79f60}" ma:internalName="TaxCatchAll" ma:showField="CatchAllData" ma:web="151c28b5-17be-487d-903d-7070014f18c7">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4776174-58D7-4A6C-ADC9-131E8AD43DB0}">
  <ds:schemaRefs>
    <ds:schemaRef ds:uri="http://schemas.microsoft.com/sharepoint/v3/contenttype/forms"/>
  </ds:schemaRefs>
</ds:datastoreItem>
</file>

<file path=customXml/itemProps2.xml><?xml version="1.0" encoding="utf-8"?>
<ds:datastoreItem xmlns:ds="http://schemas.openxmlformats.org/officeDocument/2006/customXml" ds:itemID="{BC419AAC-5780-4A5A-ADC1-C1ED69257832}">
  <ds:schemaRefs>
    <ds:schemaRef ds:uri="http://schemas.microsoft.com/office/2006/metadata/properties"/>
    <ds:schemaRef ds:uri="http://purl.org/dc/dcmitype/"/>
    <ds:schemaRef ds:uri="http://schemas.microsoft.com/office/2006/documentManagement/types"/>
    <ds:schemaRef ds:uri="http://purl.org/dc/elements/1.1/"/>
    <ds:schemaRef ds:uri="http://www.w3.org/XML/1998/namespace"/>
    <ds:schemaRef ds:uri="http://schemas.microsoft.com/office/infopath/2007/PartnerControls"/>
    <ds:schemaRef ds:uri="http://purl.org/dc/terms/"/>
    <ds:schemaRef ds:uri="http://schemas.openxmlformats.org/package/2006/metadata/core-properties"/>
    <ds:schemaRef ds:uri="151c28b5-17be-487d-903d-7070014f18c7"/>
    <ds:schemaRef ds:uri="323be961-96ff-4fd7-9242-58d5ac1cef53"/>
  </ds:schemaRefs>
</ds:datastoreItem>
</file>

<file path=customXml/itemProps3.xml><?xml version="1.0" encoding="utf-8"?>
<ds:datastoreItem xmlns:ds="http://schemas.openxmlformats.org/officeDocument/2006/customXml" ds:itemID="{6A4DEC1D-37E0-4B62-80F9-AE9AD45CCF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3be961-96ff-4fd7-9242-58d5ac1cef53"/>
    <ds:schemaRef ds:uri="151c28b5-17be-487d-903d-7070014f18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915</Words>
  <Application>Microsoft Office PowerPoint</Application>
  <PresentationFormat>Bredbild</PresentationFormat>
  <Paragraphs>84</Paragraphs>
  <Slides>10</Slides>
  <Notes>5</Notes>
  <HiddenSlides>0</HiddenSlides>
  <MMClips>0</MMClips>
  <ScaleCrop>false</ScaleCrop>
  <HeadingPairs>
    <vt:vector size="4" baseType="variant">
      <vt:variant>
        <vt:lpstr>Tema</vt:lpstr>
      </vt:variant>
      <vt:variant>
        <vt:i4>1</vt:i4>
      </vt:variant>
      <vt:variant>
        <vt:lpstr>Bildrubriker</vt:lpstr>
      </vt:variant>
      <vt:variant>
        <vt:i4>10</vt:i4>
      </vt:variant>
    </vt:vector>
  </HeadingPairs>
  <TitlesOfParts>
    <vt:vector size="11" baseType="lpstr">
      <vt:lpstr>1_Endorse</vt:lpstr>
      <vt:lpstr> Entrepreneurship and New business creation </vt:lpstr>
      <vt:lpstr>1. 1 Entrepreneurship and Small Business</vt:lpstr>
      <vt:lpstr>The antecedence of modern entrepreneurship </vt:lpstr>
      <vt:lpstr>The antecedence of modern entrepreneurship; continued </vt:lpstr>
      <vt:lpstr>Definition of entrepreneurs</vt:lpstr>
      <vt:lpstr>Different kind of entrepreneurs</vt:lpstr>
      <vt:lpstr>Myths about entrepreneurs</vt:lpstr>
      <vt:lpstr>Being an entrepreneur</vt:lpstr>
      <vt:lpstr>Assignment</vt:lpstr>
      <vt:lpstr>Acknowledgments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Alina Schoenberg</dc:creator>
  <cp:lastModifiedBy>Cornelia Amon</cp:lastModifiedBy>
  <cp:revision>126</cp:revision>
  <dcterms:created xsi:type="dcterms:W3CDTF">2022-04-04T19:32:46Z</dcterms:created>
  <dcterms:modified xsi:type="dcterms:W3CDTF">2024-03-22T14:58:51Z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0x010100558FFDB33B04204D805D358742B5F84C</vt:lpwstr>
  </property>
  <property fmtid="{D5CDD505-2E9C-101B-9397-08002B2CF9AE}" pid="3" name="MediaServiceImageTags">
    <vt:lpwstr/>
  </property>
</Properties>
</file>