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4"/>
  </p:sldMasterIdLst>
  <p:notesMasterIdLst>
    <p:notesMasterId r:id="rId18"/>
  </p:notesMasterIdLst>
  <p:sldIdLst>
    <p:sldId id="495" r:id="rId5"/>
    <p:sldId id="464" r:id="rId6"/>
    <p:sldId id="405" r:id="rId7"/>
    <p:sldId id="474" r:id="rId8"/>
    <p:sldId id="441" r:id="rId9"/>
    <p:sldId id="475" r:id="rId10"/>
    <p:sldId id="476" r:id="rId11"/>
    <p:sldId id="452" r:id="rId12"/>
    <p:sldId id="444" r:id="rId13"/>
    <p:sldId id="445" r:id="rId14"/>
    <p:sldId id="467" r:id="rId15"/>
    <p:sldId id="435" r:id="rId16"/>
    <p:sldId id="494" r:id="rId17"/>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990000"/>
    <a:srgbClr val="EE297B"/>
    <a:srgbClr val="F07921"/>
    <a:srgbClr val="0281B4"/>
    <a:srgbClr val="0D385E"/>
    <a:srgbClr val="01AD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1FA776-866C-4EC7-B10F-03B65CEC7A55}" v="2" dt="2024-03-14T09:46:10.762"/>
  </p1510:revLst>
</p1510:revInfo>
</file>

<file path=ppt/tableStyles.xml><?xml version="1.0" encoding="utf-8"?>
<a:tblStyleLst xmlns:a="http://schemas.openxmlformats.org/drawingml/2006/main" def="{5C22544A-7EE6-4342-B048-85BDC9FD1C3A}">
  <a:tblStyle styleId="{912C8C85-51F0-491E-9774-3900AFEF0FD7}" styleName="Helle Formatvorlage 2 - Akz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A488322-F2BA-4B5B-9748-0D474271808F}" styleName="Mittlere Formatvorlage 3 - Akz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83401"/>
  </p:normalViewPr>
  <p:slideViewPr>
    <p:cSldViewPr snapToGrid="0">
      <p:cViewPr varScale="1">
        <p:scale>
          <a:sx n="107" d="100"/>
          <a:sy n="107" d="100"/>
        </p:scale>
        <p:origin x="1402" y="10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vonne.vonfriedrichs" userId="S::yvonne.vonfriedrichs_miun.se#ext#@imcfhkrems.onmicrosoft.com::1446dabb-076f-4b93-84a7-10efe9a3e9e5" providerId="AD" clId="Web-{FE6DE386-E326-459A-A9A8-9296C5DAADFB}"/>
    <pc:docChg chg="delSld">
      <pc:chgData name="yvonne.vonfriedrichs" userId="S::yvonne.vonfriedrichs_miun.se#ext#@imcfhkrems.onmicrosoft.com::1446dabb-076f-4b93-84a7-10efe9a3e9e5" providerId="AD" clId="Web-{FE6DE386-E326-459A-A9A8-9296C5DAADFB}" dt="2023-10-09T13:17:31.379" v="0"/>
      <pc:docMkLst>
        <pc:docMk/>
      </pc:docMkLst>
      <pc:sldChg chg="del">
        <pc:chgData name="yvonne.vonfriedrichs" userId="S::yvonne.vonfriedrichs_miun.se#ext#@imcfhkrems.onmicrosoft.com::1446dabb-076f-4b93-84a7-10efe9a3e9e5" providerId="AD" clId="Web-{FE6DE386-E326-459A-A9A8-9296C5DAADFB}" dt="2023-10-09T13:17:31.379" v="0"/>
        <pc:sldMkLst>
          <pc:docMk/>
          <pc:sldMk cId="995039626" sldId="491"/>
        </pc:sldMkLst>
      </pc:sldChg>
    </pc:docChg>
  </pc:docChgLst>
  <pc:docChgLst>
    <pc:chgData name="Dalborg, Cecilia" userId="S::cecilia.dalborg_miun.se#ext#@imcfhkrems.onmicrosoft.com::8d1d843a-05de-4250-9056-cc783638e52e" providerId="AD" clId="Web-{0C8B3702-BFC5-4A56-A52C-BB7BBE42E28C}"/>
    <pc:docChg chg="modSld">
      <pc:chgData name="Dalborg, Cecilia" userId="S::cecilia.dalborg_miun.se#ext#@imcfhkrems.onmicrosoft.com::8d1d843a-05de-4250-9056-cc783638e52e" providerId="AD" clId="Web-{0C8B3702-BFC5-4A56-A52C-BB7BBE42E28C}" dt="2024-02-05T14:18:08.895" v="8" actId="1076"/>
      <pc:docMkLst>
        <pc:docMk/>
      </pc:docMkLst>
      <pc:sldChg chg="addSp delSp modSp">
        <pc:chgData name="Dalborg, Cecilia" userId="S::cecilia.dalborg_miun.se#ext#@imcfhkrems.onmicrosoft.com::8d1d843a-05de-4250-9056-cc783638e52e" providerId="AD" clId="Web-{0C8B3702-BFC5-4A56-A52C-BB7BBE42E28C}" dt="2024-02-05T14:18:08.895" v="8" actId="1076"/>
        <pc:sldMkLst>
          <pc:docMk/>
          <pc:sldMk cId="1455203463" sldId="420"/>
        </pc:sldMkLst>
        <pc:spChg chg="mod topLvl">
          <ac:chgData name="Dalborg, Cecilia" userId="S::cecilia.dalborg_miun.se#ext#@imcfhkrems.onmicrosoft.com::8d1d843a-05de-4250-9056-cc783638e52e" providerId="AD" clId="Web-{0C8B3702-BFC5-4A56-A52C-BB7BBE42E28C}" dt="2024-02-05T14:18:08.895" v="8" actId="1076"/>
          <ac:spMkLst>
            <pc:docMk/>
            <pc:sldMk cId="1455203463" sldId="420"/>
            <ac:spMk id="7" creationId="{00000000-0000-0000-0000-000000000000}"/>
          </ac:spMkLst>
        </pc:spChg>
        <pc:grpChg chg="add del">
          <ac:chgData name="Dalborg, Cecilia" userId="S::cecilia.dalborg_miun.se#ext#@imcfhkrems.onmicrosoft.com::8d1d843a-05de-4250-9056-cc783638e52e" providerId="AD" clId="Web-{0C8B3702-BFC5-4A56-A52C-BB7BBE42E28C}" dt="2024-02-05T14:18:04.738" v="7"/>
          <ac:grpSpMkLst>
            <pc:docMk/>
            <pc:sldMk cId="1455203463" sldId="420"/>
            <ac:grpSpMk id="5" creationId="{00000000-0000-0000-0000-000000000000}"/>
          </ac:grpSpMkLst>
        </pc:grpChg>
        <pc:picChg chg="del topLvl">
          <ac:chgData name="Dalborg, Cecilia" userId="S::cecilia.dalborg_miun.se#ext#@imcfhkrems.onmicrosoft.com::8d1d843a-05de-4250-9056-cc783638e52e" providerId="AD" clId="Web-{0C8B3702-BFC5-4A56-A52C-BB7BBE42E28C}" dt="2024-02-05T14:18:04.738" v="7"/>
          <ac:picMkLst>
            <pc:docMk/>
            <pc:sldMk cId="1455203463" sldId="420"/>
            <ac:picMk id="6" creationId="{00000000-0000-0000-0000-000000000000}"/>
          </ac:picMkLst>
        </pc:picChg>
      </pc:sldChg>
    </pc:docChg>
  </pc:docChgLst>
  <pc:docChgLst>
    <pc:chgData clId="Web-{16C894A7-9381-459E-9A4C-83A10116D3AD}"/>
    <pc:docChg chg="modSld">
      <pc:chgData name="" userId="" providerId="" clId="Web-{16C894A7-9381-459E-9A4C-83A10116D3AD}" dt="2024-02-05T14:23:34.379" v="5"/>
      <pc:docMkLst>
        <pc:docMk/>
      </pc:docMkLst>
      <pc:sldChg chg="addSp delSp modSp">
        <pc:chgData name="" userId="" providerId="" clId="Web-{16C894A7-9381-459E-9A4C-83A10116D3AD}" dt="2024-02-05T14:23:34.379" v="5"/>
        <pc:sldMkLst>
          <pc:docMk/>
          <pc:sldMk cId="1948646771" sldId="489"/>
        </pc:sldMkLst>
        <pc:spChg chg="add mod">
          <ac:chgData name="" userId="" providerId="" clId="Web-{16C894A7-9381-459E-9A4C-83A10116D3AD}" dt="2024-02-05T14:23:33.301" v="4"/>
          <ac:spMkLst>
            <pc:docMk/>
            <pc:sldMk cId="1948646771" sldId="489"/>
            <ac:spMk id="8" creationId="{32422A70-9A13-FA4D-CDAB-C28721A9EBD2}"/>
          </ac:spMkLst>
        </pc:spChg>
        <pc:picChg chg="del">
          <ac:chgData name="" userId="" providerId="" clId="Web-{16C894A7-9381-459E-9A4C-83A10116D3AD}" dt="2024-02-05T14:23:34.379" v="5"/>
          <ac:picMkLst>
            <pc:docMk/>
            <pc:sldMk cId="1948646771" sldId="489"/>
            <ac:picMk id="3" creationId="{A0FED784-789D-AB6E-C37D-0AA1F1E6FFED}"/>
          </ac:picMkLst>
        </pc:picChg>
        <pc:picChg chg="del">
          <ac:chgData name="" userId="" providerId="" clId="Web-{16C894A7-9381-459E-9A4C-83A10116D3AD}" dt="2024-02-05T14:23:33.301" v="4"/>
          <ac:picMkLst>
            <pc:docMk/>
            <pc:sldMk cId="1948646771" sldId="489"/>
            <ac:picMk id="5" creationId="{62E1D7A4-3713-4B5A-B4DA-A2EC6A8A15EE}"/>
          </ac:picMkLst>
        </pc:picChg>
        <pc:picChg chg="del">
          <ac:chgData name="" userId="" providerId="" clId="Web-{16C894A7-9381-459E-9A4C-83A10116D3AD}" dt="2024-02-05T14:23:32.051" v="3"/>
          <ac:picMkLst>
            <pc:docMk/>
            <pc:sldMk cId="1948646771" sldId="489"/>
            <ac:picMk id="7" creationId="{37009FCF-3457-469A-BCF1-5DF4354C3E7B}"/>
          </ac:picMkLst>
        </pc:picChg>
      </pc:sldChg>
      <pc:sldChg chg="delSp modSp">
        <pc:chgData name="" userId="" providerId="" clId="Web-{16C894A7-9381-459E-9A4C-83A10116D3AD}" dt="2024-02-05T14:23:30.489" v="2" actId="20577"/>
        <pc:sldMkLst>
          <pc:docMk/>
          <pc:sldMk cId="2518453865" sldId="490"/>
        </pc:sldMkLst>
        <pc:spChg chg="mod">
          <ac:chgData name="" userId="" providerId="" clId="Web-{16C894A7-9381-459E-9A4C-83A10116D3AD}" dt="2024-02-05T14:23:30.489" v="2" actId="20577"/>
          <ac:spMkLst>
            <pc:docMk/>
            <pc:sldMk cId="2518453865" sldId="490"/>
            <ac:spMk id="7" creationId="{0FF5D7BB-2EAC-441F-8716-1EDCEFBFECD9}"/>
          </ac:spMkLst>
        </pc:spChg>
        <pc:picChg chg="del">
          <ac:chgData name="" userId="" providerId="" clId="Web-{16C894A7-9381-459E-9A4C-83A10116D3AD}" dt="2024-02-05T14:23:27.285" v="0"/>
          <ac:picMkLst>
            <pc:docMk/>
            <pc:sldMk cId="2518453865" sldId="490"/>
            <ac:picMk id="5" creationId="{4886B940-982E-4778-9E55-89BFFDCA5858}"/>
          </ac:picMkLst>
        </pc:picChg>
      </pc:sldChg>
    </pc:docChg>
  </pc:docChgLst>
  <pc:docChgLst>
    <pc:chgData name="Dalborg, Cecilia" userId="S::cecilia.dalborg_miun.se#ext#@imcfhkrems.onmicrosoft.com::8d1d843a-05de-4250-9056-cc783638e52e" providerId="AD" clId="Web-{16C894A7-9381-459E-9A4C-83A10116D3AD}"/>
    <pc:docChg chg="modSld">
      <pc:chgData name="Dalborg, Cecilia" userId="S::cecilia.dalborg_miun.se#ext#@imcfhkrems.onmicrosoft.com::8d1d843a-05de-4250-9056-cc783638e52e" providerId="AD" clId="Web-{16C894A7-9381-459E-9A4C-83A10116D3AD}" dt="2024-02-05T14:23:37.942" v="1"/>
      <pc:docMkLst>
        <pc:docMk/>
      </pc:docMkLst>
      <pc:sldChg chg="delSp">
        <pc:chgData name="Dalborg, Cecilia" userId="S::cecilia.dalborg_miun.se#ext#@imcfhkrems.onmicrosoft.com::8d1d843a-05de-4250-9056-cc783638e52e" providerId="AD" clId="Web-{16C894A7-9381-459E-9A4C-83A10116D3AD}" dt="2024-02-05T14:23:37.942" v="1"/>
        <pc:sldMkLst>
          <pc:docMk/>
          <pc:sldMk cId="1948646771" sldId="489"/>
        </pc:sldMkLst>
        <pc:spChg chg="del">
          <ac:chgData name="Dalborg, Cecilia" userId="S::cecilia.dalborg_miun.se#ext#@imcfhkrems.onmicrosoft.com::8d1d843a-05de-4250-9056-cc783638e52e" providerId="AD" clId="Web-{16C894A7-9381-459E-9A4C-83A10116D3AD}" dt="2024-02-05T14:23:36.692" v="0"/>
          <ac:spMkLst>
            <pc:docMk/>
            <pc:sldMk cId="1948646771" sldId="489"/>
            <ac:spMk id="8" creationId="{32422A70-9A13-FA4D-CDAB-C28721A9EBD2}"/>
          </ac:spMkLst>
        </pc:spChg>
        <pc:picChg chg="del">
          <ac:chgData name="Dalborg, Cecilia" userId="S::cecilia.dalborg_miun.se#ext#@imcfhkrems.onmicrosoft.com::8d1d843a-05de-4250-9056-cc783638e52e" providerId="AD" clId="Web-{16C894A7-9381-459E-9A4C-83A10116D3AD}" dt="2024-02-05T14:23:37.942" v="1"/>
          <ac:picMkLst>
            <pc:docMk/>
            <pc:sldMk cId="1948646771" sldId="489"/>
            <ac:picMk id="6" creationId="{EBBFC65B-7C1E-4CEE-9D11-67653FCF6B38}"/>
          </ac:picMkLst>
        </pc:picChg>
      </pc:sldChg>
    </pc:docChg>
  </pc:docChgLst>
  <pc:docChgLst>
    <pc:chgData name="Cornelia Amon" userId="5954e632-5942-4ce2-bb41-89c16c6cc23e" providerId="ADAL" clId="{4ABFF498-EC63-45CA-A646-29E080D5CE21}"/>
    <pc:docChg chg="undo custSel addSld delSld modSld sldOrd addMainMaster modMainMaster">
      <pc:chgData name="Cornelia Amon" userId="5954e632-5942-4ce2-bb41-89c16c6cc23e" providerId="ADAL" clId="{4ABFF498-EC63-45CA-A646-29E080D5CE21}" dt="2024-02-29T11:03:49.889" v="404" actId="1076"/>
      <pc:docMkLst>
        <pc:docMk/>
      </pc:docMkLst>
      <pc:sldChg chg="add ord">
        <pc:chgData name="Cornelia Amon" userId="5954e632-5942-4ce2-bb41-89c16c6cc23e" providerId="ADAL" clId="{4ABFF498-EC63-45CA-A646-29E080D5CE21}" dt="2024-02-29T10:38:28.094" v="45"/>
        <pc:sldMkLst>
          <pc:docMk/>
          <pc:sldMk cId="810577986" sldId="294"/>
        </pc:sldMkLst>
      </pc:sldChg>
      <pc:sldChg chg="addSp delSp modSp mod chgLayout">
        <pc:chgData name="Cornelia Amon" userId="5954e632-5942-4ce2-bb41-89c16c6cc23e" providerId="ADAL" clId="{4ABFF498-EC63-45CA-A646-29E080D5CE21}" dt="2024-02-29T10:37:36.273" v="40" actId="1076"/>
        <pc:sldMkLst>
          <pc:docMk/>
          <pc:sldMk cId="1053401191" sldId="405"/>
        </pc:sldMkLst>
        <pc:spChg chg="mod ord">
          <ac:chgData name="Cornelia Amon" userId="5954e632-5942-4ce2-bb41-89c16c6cc23e" providerId="ADAL" clId="{4ABFF498-EC63-45CA-A646-29E080D5CE21}" dt="2024-02-29T10:35:31.710" v="7" actId="700"/>
          <ac:spMkLst>
            <pc:docMk/>
            <pc:sldMk cId="1053401191" sldId="405"/>
            <ac:spMk id="2" creationId="{4D8AC63E-DA9B-42DB-B6B6-41C539702F13}"/>
          </ac:spMkLst>
        </pc:spChg>
        <pc:spChg chg="add del mod">
          <ac:chgData name="Cornelia Amon" userId="5954e632-5942-4ce2-bb41-89c16c6cc23e" providerId="ADAL" clId="{4ABFF498-EC63-45CA-A646-29E080D5CE21}" dt="2024-02-29T10:35:24.766" v="6" actId="6264"/>
          <ac:spMkLst>
            <pc:docMk/>
            <pc:sldMk cId="1053401191" sldId="405"/>
            <ac:spMk id="3" creationId="{FD1856EF-CAEB-91EB-1419-1C72936BC535}"/>
          </ac:spMkLst>
        </pc:spChg>
        <pc:spChg chg="mod">
          <ac:chgData name="Cornelia Amon" userId="5954e632-5942-4ce2-bb41-89c16c6cc23e" providerId="ADAL" clId="{4ABFF498-EC63-45CA-A646-29E080D5CE21}" dt="2024-02-29T10:37:36.273" v="40" actId="1076"/>
          <ac:spMkLst>
            <pc:docMk/>
            <pc:sldMk cId="1053401191" sldId="405"/>
            <ac:spMk id="4" creationId="{4F317418-A49B-42EB-9328-C45040B40069}"/>
          </ac:spMkLst>
        </pc:spChg>
        <pc:spChg chg="add del mod ord">
          <ac:chgData name="Cornelia Amon" userId="5954e632-5942-4ce2-bb41-89c16c6cc23e" providerId="ADAL" clId="{4ABFF498-EC63-45CA-A646-29E080D5CE21}" dt="2024-02-29T10:35:31.710" v="7" actId="700"/>
          <ac:spMkLst>
            <pc:docMk/>
            <pc:sldMk cId="1053401191" sldId="405"/>
            <ac:spMk id="5" creationId="{FF25B7DA-E236-2396-8EAA-F19F934327B8}"/>
          </ac:spMkLst>
        </pc:spChg>
        <pc:spChg chg="add del mod ord">
          <ac:chgData name="Cornelia Amon" userId="5954e632-5942-4ce2-bb41-89c16c6cc23e" providerId="ADAL" clId="{4ABFF498-EC63-45CA-A646-29E080D5CE21}" dt="2024-02-29T10:37:14.996" v="36" actId="1076"/>
          <ac:spMkLst>
            <pc:docMk/>
            <pc:sldMk cId="1053401191" sldId="405"/>
            <ac:spMk id="6" creationId="{4319A9EE-CD5E-9F29-A916-925F969B0423}"/>
          </ac:spMkLst>
        </pc:spChg>
        <pc:spChg chg="del mod">
          <ac:chgData name="Cornelia Amon" userId="5954e632-5942-4ce2-bb41-89c16c6cc23e" providerId="ADAL" clId="{4ABFF498-EC63-45CA-A646-29E080D5CE21}" dt="2024-02-29T10:36:43.145" v="26"/>
          <ac:spMkLst>
            <pc:docMk/>
            <pc:sldMk cId="1053401191" sldId="405"/>
            <ac:spMk id="7" creationId="{6A82FDD0-BDFA-4C66-9005-01C7032CA881}"/>
          </ac:spMkLst>
        </pc:spChg>
        <pc:spChg chg="mod">
          <ac:chgData name="Cornelia Amon" userId="5954e632-5942-4ce2-bb41-89c16c6cc23e" providerId="ADAL" clId="{4ABFF498-EC63-45CA-A646-29E080D5CE21}" dt="2024-02-29T10:37:31.594" v="39" actId="1076"/>
          <ac:spMkLst>
            <pc:docMk/>
            <pc:sldMk cId="1053401191" sldId="405"/>
            <ac:spMk id="9" creationId="{BBC24B85-B835-412D-B9D5-C8A3D6160C6A}"/>
          </ac:spMkLst>
        </pc:spChg>
        <pc:spChg chg="mod">
          <ac:chgData name="Cornelia Amon" userId="5954e632-5942-4ce2-bb41-89c16c6cc23e" providerId="ADAL" clId="{4ABFF498-EC63-45CA-A646-29E080D5CE21}" dt="2024-02-29T10:37:31.594" v="39" actId="1076"/>
          <ac:spMkLst>
            <pc:docMk/>
            <pc:sldMk cId="1053401191" sldId="405"/>
            <ac:spMk id="11" creationId="{F271CE70-23E4-497A-B9CA-63FFA2B884F4}"/>
          </ac:spMkLst>
        </pc:spChg>
        <pc:picChg chg="mod">
          <ac:chgData name="Cornelia Amon" userId="5954e632-5942-4ce2-bb41-89c16c6cc23e" providerId="ADAL" clId="{4ABFF498-EC63-45CA-A646-29E080D5CE21}" dt="2024-02-29T10:37:31.594" v="39" actId="1076"/>
          <ac:picMkLst>
            <pc:docMk/>
            <pc:sldMk cId="1053401191" sldId="405"/>
            <ac:picMk id="8" creationId="{B8CBE881-3FFD-4737-8801-58828B62EC6E}"/>
          </ac:picMkLst>
        </pc:picChg>
        <pc:picChg chg="mod">
          <ac:chgData name="Cornelia Amon" userId="5954e632-5942-4ce2-bb41-89c16c6cc23e" providerId="ADAL" clId="{4ABFF498-EC63-45CA-A646-29E080D5CE21}" dt="2024-02-29T10:37:31.594" v="39" actId="1076"/>
          <ac:picMkLst>
            <pc:docMk/>
            <pc:sldMk cId="1053401191" sldId="405"/>
            <ac:picMk id="10" creationId="{96CC0FB4-C4FD-407A-AE52-009B65DE1EB3}"/>
          </ac:picMkLst>
        </pc:picChg>
      </pc:sldChg>
      <pc:sldChg chg="addSp delSp modSp del mod chgLayout">
        <pc:chgData name="Cornelia Amon" userId="5954e632-5942-4ce2-bb41-89c16c6cc23e" providerId="ADAL" clId="{4ABFF498-EC63-45CA-A646-29E080D5CE21}" dt="2024-02-29T10:56:26.640" v="349" actId="47"/>
        <pc:sldMkLst>
          <pc:docMk/>
          <pc:sldMk cId="1455203463" sldId="420"/>
        </pc:sldMkLst>
        <pc:spChg chg="mod ord">
          <ac:chgData name="Cornelia Amon" userId="5954e632-5942-4ce2-bb41-89c16c6cc23e" providerId="ADAL" clId="{4ABFF498-EC63-45CA-A646-29E080D5CE21}" dt="2024-02-29T10:35:31.710" v="7" actId="700"/>
          <ac:spMkLst>
            <pc:docMk/>
            <pc:sldMk cId="1455203463" sldId="420"/>
            <ac:spMk id="2" creationId="{00000000-0000-0000-0000-000000000000}"/>
          </ac:spMkLst>
        </pc:spChg>
        <pc:spChg chg="mod ord">
          <ac:chgData name="Cornelia Amon" userId="5954e632-5942-4ce2-bb41-89c16c6cc23e" providerId="ADAL" clId="{4ABFF498-EC63-45CA-A646-29E080D5CE21}" dt="2024-02-29T10:35:31.710" v="7" actId="700"/>
          <ac:spMkLst>
            <pc:docMk/>
            <pc:sldMk cId="1455203463" sldId="420"/>
            <ac:spMk id="3" creationId="{00000000-0000-0000-0000-000000000000}"/>
          </ac:spMkLst>
        </pc:spChg>
        <pc:spChg chg="add del mod">
          <ac:chgData name="Cornelia Amon" userId="5954e632-5942-4ce2-bb41-89c16c6cc23e" providerId="ADAL" clId="{4ABFF498-EC63-45CA-A646-29E080D5CE21}" dt="2024-02-29T10:35:24.766" v="6" actId="6264"/>
          <ac:spMkLst>
            <pc:docMk/>
            <pc:sldMk cId="1455203463" sldId="420"/>
            <ac:spMk id="5" creationId="{5DF6CEA2-6B06-A884-3EF4-2F39FB55DCBD}"/>
          </ac:spMkLst>
        </pc:spChg>
        <pc:spChg chg="add del mod ord">
          <ac:chgData name="Cornelia Amon" userId="5954e632-5942-4ce2-bb41-89c16c6cc23e" providerId="ADAL" clId="{4ABFF498-EC63-45CA-A646-29E080D5CE21}" dt="2024-02-29T10:35:31.710" v="7" actId="700"/>
          <ac:spMkLst>
            <pc:docMk/>
            <pc:sldMk cId="1455203463" sldId="420"/>
            <ac:spMk id="6" creationId="{927F4BA5-34E1-4400-3DA1-F3870A4522B3}"/>
          </ac:spMkLst>
        </pc:spChg>
        <pc:spChg chg="add mod ord">
          <ac:chgData name="Cornelia Amon" userId="5954e632-5942-4ce2-bb41-89c16c6cc23e" providerId="ADAL" clId="{4ABFF498-EC63-45CA-A646-29E080D5CE21}" dt="2024-02-29T10:35:31.710" v="7" actId="700"/>
          <ac:spMkLst>
            <pc:docMk/>
            <pc:sldMk cId="1455203463" sldId="420"/>
            <ac:spMk id="9" creationId="{2C17AAC4-767B-D1D6-193A-6A783F1FA7C5}"/>
          </ac:spMkLst>
        </pc:spChg>
      </pc:sldChg>
      <pc:sldChg chg="addSp modSp add mod">
        <pc:chgData name="Cornelia Amon" userId="5954e632-5942-4ce2-bb41-89c16c6cc23e" providerId="ADAL" clId="{4ABFF498-EC63-45CA-A646-29E080D5CE21}" dt="2024-02-29T10:56:34.352" v="350" actId="1076"/>
        <pc:sldMkLst>
          <pc:docMk/>
          <pc:sldMk cId="1226065500" sldId="435"/>
        </pc:sldMkLst>
        <pc:spChg chg="mod">
          <ac:chgData name="Cornelia Amon" userId="5954e632-5942-4ce2-bb41-89c16c6cc23e" providerId="ADAL" clId="{4ABFF498-EC63-45CA-A646-29E080D5CE21}" dt="2024-02-29T10:55:53.073" v="330" actId="5793"/>
          <ac:spMkLst>
            <pc:docMk/>
            <pc:sldMk cId="1226065500" sldId="435"/>
            <ac:spMk id="3" creationId="{00000000-0000-0000-0000-000000000000}"/>
          </ac:spMkLst>
        </pc:spChg>
        <pc:spChg chg="add mod">
          <ac:chgData name="Cornelia Amon" userId="5954e632-5942-4ce2-bb41-89c16c6cc23e" providerId="ADAL" clId="{4ABFF498-EC63-45CA-A646-29E080D5CE21}" dt="2024-02-29T10:56:34.352" v="350" actId="1076"/>
          <ac:spMkLst>
            <pc:docMk/>
            <pc:sldMk cId="1226065500" sldId="435"/>
            <ac:spMk id="4" creationId="{8A3CDAE1-04E8-9F6E-480F-8F7D0195DDDF}"/>
          </ac:spMkLst>
        </pc:spChg>
        <pc:spChg chg="mod">
          <ac:chgData name="Cornelia Amon" userId="5954e632-5942-4ce2-bb41-89c16c6cc23e" providerId="ADAL" clId="{4ABFF498-EC63-45CA-A646-29E080D5CE21}" dt="2024-02-29T10:55:58.407" v="341" actId="20577"/>
          <ac:spMkLst>
            <pc:docMk/>
            <pc:sldMk cId="1226065500" sldId="435"/>
            <ac:spMk id="8" creationId="{BDC7EB8B-D5F3-716F-E92A-163E109DF0F1}"/>
          </ac:spMkLst>
        </pc:spChg>
      </pc:sldChg>
      <pc:sldChg chg="addSp delSp modSp mod modClrScheme chgLayout">
        <pc:chgData name="Cornelia Amon" userId="5954e632-5942-4ce2-bb41-89c16c6cc23e" providerId="ADAL" clId="{4ABFF498-EC63-45CA-A646-29E080D5CE21}" dt="2024-02-29T10:48:43.560" v="211" actId="14100"/>
        <pc:sldMkLst>
          <pc:docMk/>
          <pc:sldMk cId="3084064062" sldId="441"/>
        </pc:sldMkLst>
        <pc:spChg chg="del mod ord">
          <ac:chgData name="Cornelia Amon" userId="5954e632-5942-4ce2-bb41-89c16c6cc23e" providerId="ADAL" clId="{4ABFF498-EC63-45CA-A646-29E080D5CE21}" dt="2024-02-29T10:47:11.478" v="139" actId="478"/>
          <ac:spMkLst>
            <pc:docMk/>
            <pc:sldMk cId="3084064062" sldId="441"/>
            <ac:spMk id="2" creationId="{00000000-0000-0000-0000-000000000000}"/>
          </ac:spMkLst>
        </pc:spChg>
        <pc:spChg chg="mod">
          <ac:chgData name="Cornelia Amon" userId="5954e632-5942-4ce2-bb41-89c16c6cc23e" providerId="ADAL" clId="{4ABFF498-EC63-45CA-A646-29E080D5CE21}" dt="2024-02-29T10:48:43.560" v="211" actId="14100"/>
          <ac:spMkLst>
            <pc:docMk/>
            <pc:sldMk cId="3084064062" sldId="441"/>
            <ac:spMk id="3" creationId="{DA436B6F-558E-4AF9-8C24-BAB1EA31F6B1}"/>
          </ac:spMkLst>
        </pc:spChg>
        <pc:spChg chg="del mod ord">
          <ac:chgData name="Cornelia Amon" userId="5954e632-5942-4ce2-bb41-89c16c6cc23e" providerId="ADAL" clId="{4ABFF498-EC63-45CA-A646-29E080D5CE21}" dt="2024-02-29T10:46:07.713" v="126" actId="478"/>
          <ac:spMkLst>
            <pc:docMk/>
            <pc:sldMk cId="3084064062" sldId="441"/>
            <ac:spMk id="4" creationId="{00000000-0000-0000-0000-000000000000}"/>
          </ac:spMkLst>
        </pc:spChg>
        <pc:spChg chg="del">
          <ac:chgData name="Cornelia Amon" userId="5954e632-5942-4ce2-bb41-89c16c6cc23e" providerId="ADAL" clId="{4ABFF498-EC63-45CA-A646-29E080D5CE21}" dt="2024-02-29T10:45:38.869" v="121" actId="478"/>
          <ac:spMkLst>
            <pc:docMk/>
            <pc:sldMk cId="3084064062" sldId="441"/>
            <ac:spMk id="5" creationId="{00000000-0000-0000-0000-000000000000}"/>
          </ac:spMkLst>
        </pc:spChg>
        <pc:spChg chg="add del mod">
          <ac:chgData name="Cornelia Amon" userId="5954e632-5942-4ce2-bb41-89c16c6cc23e" providerId="ADAL" clId="{4ABFF498-EC63-45CA-A646-29E080D5CE21}" dt="2024-02-29T10:35:24.766" v="6" actId="6264"/>
          <ac:spMkLst>
            <pc:docMk/>
            <pc:sldMk cId="3084064062" sldId="441"/>
            <ac:spMk id="6" creationId="{B3CBCEDE-AFB0-5A5A-022C-6403C97E1624}"/>
          </ac:spMkLst>
        </pc:spChg>
        <pc:spChg chg="add del mod">
          <ac:chgData name="Cornelia Amon" userId="5954e632-5942-4ce2-bb41-89c16c6cc23e" providerId="ADAL" clId="{4ABFF498-EC63-45CA-A646-29E080D5CE21}" dt="2024-02-29T10:35:24.766" v="6" actId="6264"/>
          <ac:spMkLst>
            <pc:docMk/>
            <pc:sldMk cId="3084064062" sldId="441"/>
            <ac:spMk id="7" creationId="{63359051-72E5-73E4-9D82-41079841FA2F}"/>
          </ac:spMkLst>
        </pc:spChg>
        <pc:spChg chg="add del mod ord">
          <ac:chgData name="Cornelia Amon" userId="5954e632-5942-4ce2-bb41-89c16c6cc23e" providerId="ADAL" clId="{4ABFF498-EC63-45CA-A646-29E080D5CE21}" dt="2024-02-29T10:45:18.760" v="116" actId="700"/>
          <ac:spMkLst>
            <pc:docMk/>
            <pc:sldMk cId="3084064062" sldId="441"/>
            <ac:spMk id="8" creationId="{448FC028-7593-B2F9-A83B-0712D269BB8B}"/>
          </ac:spMkLst>
        </pc:spChg>
        <pc:spChg chg="add del mod ord">
          <ac:chgData name="Cornelia Amon" userId="5954e632-5942-4ce2-bb41-89c16c6cc23e" providerId="ADAL" clId="{4ABFF498-EC63-45CA-A646-29E080D5CE21}" dt="2024-02-29T10:45:24.512" v="117" actId="6264"/>
          <ac:spMkLst>
            <pc:docMk/>
            <pc:sldMk cId="3084064062" sldId="441"/>
            <ac:spMk id="9" creationId="{3D4D6B31-40A0-2805-8F6A-4065853E1EBC}"/>
          </ac:spMkLst>
        </pc:spChg>
        <pc:spChg chg="add del mod ord">
          <ac:chgData name="Cornelia Amon" userId="5954e632-5942-4ce2-bb41-89c16c6cc23e" providerId="ADAL" clId="{4ABFF498-EC63-45CA-A646-29E080D5CE21}" dt="2024-02-29T10:45:24.512" v="117" actId="6264"/>
          <ac:spMkLst>
            <pc:docMk/>
            <pc:sldMk cId="3084064062" sldId="441"/>
            <ac:spMk id="10" creationId="{84D9AB41-8875-237A-2D7E-B71F93B0F1B4}"/>
          </ac:spMkLst>
        </pc:spChg>
        <pc:spChg chg="add del mod ord">
          <ac:chgData name="Cornelia Amon" userId="5954e632-5942-4ce2-bb41-89c16c6cc23e" providerId="ADAL" clId="{4ABFF498-EC63-45CA-A646-29E080D5CE21}" dt="2024-02-29T10:45:24.512" v="117" actId="6264"/>
          <ac:spMkLst>
            <pc:docMk/>
            <pc:sldMk cId="3084064062" sldId="441"/>
            <ac:spMk id="11" creationId="{A7BAC7B6-426F-B556-F95F-52D484348855}"/>
          </ac:spMkLst>
        </pc:spChg>
        <pc:spChg chg="add del mod ord">
          <ac:chgData name="Cornelia Amon" userId="5954e632-5942-4ce2-bb41-89c16c6cc23e" providerId="ADAL" clId="{4ABFF498-EC63-45CA-A646-29E080D5CE21}" dt="2024-02-29T10:45:24.512" v="117" actId="6264"/>
          <ac:spMkLst>
            <pc:docMk/>
            <pc:sldMk cId="3084064062" sldId="441"/>
            <ac:spMk id="12" creationId="{930A36E2-198B-EBB1-3E67-C788091F912F}"/>
          </ac:spMkLst>
        </pc:spChg>
        <pc:spChg chg="add del mod">
          <ac:chgData name="Cornelia Amon" userId="5954e632-5942-4ce2-bb41-89c16c6cc23e" providerId="ADAL" clId="{4ABFF498-EC63-45CA-A646-29E080D5CE21}" dt="2024-02-29T10:45:24.512" v="117" actId="6264"/>
          <ac:spMkLst>
            <pc:docMk/>
            <pc:sldMk cId="3084064062" sldId="441"/>
            <ac:spMk id="13" creationId="{2718BAB0-4699-4BCA-67B4-7C9DB1DF57E9}"/>
          </ac:spMkLst>
        </pc:spChg>
        <pc:spChg chg="add del mod">
          <ac:chgData name="Cornelia Amon" userId="5954e632-5942-4ce2-bb41-89c16c6cc23e" providerId="ADAL" clId="{4ABFF498-EC63-45CA-A646-29E080D5CE21}" dt="2024-02-29T10:45:24.512" v="117" actId="6264"/>
          <ac:spMkLst>
            <pc:docMk/>
            <pc:sldMk cId="3084064062" sldId="441"/>
            <ac:spMk id="14" creationId="{71D1AF4D-9F50-DC92-F521-DE1A77FBB572}"/>
          </ac:spMkLst>
        </pc:spChg>
        <pc:spChg chg="add del mod ord">
          <ac:chgData name="Cornelia Amon" userId="5954e632-5942-4ce2-bb41-89c16c6cc23e" providerId="ADAL" clId="{4ABFF498-EC63-45CA-A646-29E080D5CE21}" dt="2024-02-29T10:45:31.437" v="118" actId="700"/>
          <ac:spMkLst>
            <pc:docMk/>
            <pc:sldMk cId="3084064062" sldId="441"/>
            <ac:spMk id="15" creationId="{678C22AE-B8D4-A614-BE14-78FC7EA52153}"/>
          </ac:spMkLst>
        </pc:spChg>
        <pc:spChg chg="add del mod ord">
          <ac:chgData name="Cornelia Amon" userId="5954e632-5942-4ce2-bb41-89c16c6cc23e" providerId="ADAL" clId="{4ABFF498-EC63-45CA-A646-29E080D5CE21}" dt="2024-02-29T10:45:31.437" v="118" actId="700"/>
          <ac:spMkLst>
            <pc:docMk/>
            <pc:sldMk cId="3084064062" sldId="441"/>
            <ac:spMk id="16" creationId="{AEACA4E4-39FA-78CA-600E-E0AF39B0735D}"/>
          </ac:spMkLst>
        </pc:spChg>
        <pc:spChg chg="add del mod ord">
          <ac:chgData name="Cornelia Amon" userId="5954e632-5942-4ce2-bb41-89c16c6cc23e" providerId="ADAL" clId="{4ABFF498-EC63-45CA-A646-29E080D5CE21}" dt="2024-02-29T10:45:31.437" v="118" actId="700"/>
          <ac:spMkLst>
            <pc:docMk/>
            <pc:sldMk cId="3084064062" sldId="441"/>
            <ac:spMk id="17" creationId="{6B232089-DEF6-302E-3BEE-998140C14CF1}"/>
          </ac:spMkLst>
        </pc:spChg>
        <pc:spChg chg="add del mod ord">
          <ac:chgData name="Cornelia Amon" userId="5954e632-5942-4ce2-bb41-89c16c6cc23e" providerId="ADAL" clId="{4ABFF498-EC63-45CA-A646-29E080D5CE21}" dt="2024-02-29T10:45:31.437" v="118" actId="700"/>
          <ac:spMkLst>
            <pc:docMk/>
            <pc:sldMk cId="3084064062" sldId="441"/>
            <ac:spMk id="18" creationId="{B54755D4-6B76-A685-F96E-98D761155CBE}"/>
          </ac:spMkLst>
        </pc:spChg>
        <pc:spChg chg="add mod ord">
          <ac:chgData name="Cornelia Amon" userId="5954e632-5942-4ce2-bb41-89c16c6cc23e" providerId="ADAL" clId="{4ABFF498-EC63-45CA-A646-29E080D5CE21}" dt="2024-02-29T10:45:36.927" v="120" actId="20577"/>
          <ac:spMkLst>
            <pc:docMk/>
            <pc:sldMk cId="3084064062" sldId="441"/>
            <ac:spMk id="19" creationId="{2BFB5DCE-2FD0-2D36-904B-8D60F6C5E252}"/>
          </ac:spMkLst>
        </pc:spChg>
        <pc:spChg chg="add del mod">
          <ac:chgData name="Cornelia Amon" userId="5954e632-5942-4ce2-bb41-89c16c6cc23e" providerId="ADAL" clId="{4ABFF498-EC63-45CA-A646-29E080D5CE21}" dt="2024-02-29T10:46:09.733" v="127" actId="478"/>
          <ac:spMkLst>
            <pc:docMk/>
            <pc:sldMk cId="3084064062" sldId="441"/>
            <ac:spMk id="22" creationId="{B5D0AE4B-9143-E832-97AC-7F7218A97E58}"/>
          </ac:spMkLst>
        </pc:spChg>
        <pc:graphicFrameChg chg="add mod modGraphic">
          <ac:chgData name="Cornelia Amon" userId="5954e632-5942-4ce2-bb41-89c16c6cc23e" providerId="ADAL" clId="{4ABFF498-EC63-45CA-A646-29E080D5CE21}" dt="2024-02-29T10:46:17.098" v="129" actId="14100"/>
          <ac:graphicFrameMkLst>
            <pc:docMk/>
            <pc:sldMk cId="3084064062" sldId="441"/>
            <ac:graphicFrameMk id="20" creationId="{6F7DA348-C819-BCD5-EA51-EE3C1CAEDCFA}"/>
          </ac:graphicFrameMkLst>
        </pc:graphicFrameChg>
      </pc:sldChg>
      <pc:sldChg chg="addSp delSp modSp del mod modClrScheme chgLayout">
        <pc:chgData name="Cornelia Amon" userId="5954e632-5942-4ce2-bb41-89c16c6cc23e" providerId="ADAL" clId="{4ABFF498-EC63-45CA-A646-29E080D5CE21}" dt="2024-02-29T10:48:11.772" v="148" actId="47"/>
        <pc:sldMkLst>
          <pc:docMk/>
          <pc:sldMk cId="2039162634" sldId="442"/>
        </pc:sldMkLst>
        <pc:spChg chg="mod ord">
          <ac:chgData name="Cornelia Amon" userId="5954e632-5942-4ce2-bb41-89c16c6cc23e" providerId="ADAL" clId="{4ABFF498-EC63-45CA-A646-29E080D5CE21}" dt="2024-02-29T10:35:31.710" v="7" actId="700"/>
          <ac:spMkLst>
            <pc:docMk/>
            <pc:sldMk cId="2039162634" sldId="442"/>
            <ac:spMk id="2" creationId="{00000000-0000-0000-0000-000000000000}"/>
          </ac:spMkLst>
        </pc:spChg>
        <pc:spChg chg="mod ord">
          <ac:chgData name="Cornelia Amon" userId="5954e632-5942-4ce2-bb41-89c16c6cc23e" providerId="ADAL" clId="{4ABFF498-EC63-45CA-A646-29E080D5CE21}" dt="2024-02-29T10:35:31.710" v="7" actId="700"/>
          <ac:spMkLst>
            <pc:docMk/>
            <pc:sldMk cId="2039162634" sldId="442"/>
            <ac:spMk id="4" creationId="{00000000-0000-0000-0000-000000000000}"/>
          </ac:spMkLst>
        </pc:spChg>
        <pc:spChg chg="add del mod">
          <ac:chgData name="Cornelia Amon" userId="5954e632-5942-4ce2-bb41-89c16c6cc23e" providerId="ADAL" clId="{4ABFF498-EC63-45CA-A646-29E080D5CE21}" dt="2024-02-29T10:35:24.766" v="6" actId="6264"/>
          <ac:spMkLst>
            <pc:docMk/>
            <pc:sldMk cId="2039162634" sldId="442"/>
            <ac:spMk id="6" creationId="{D3E8E24E-B096-561C-1013-3EF2392E21F0}"/>
          </ac:spMkLst>
        </pc:spChg>
        <pc:spChg chg="add del mod">
          <ac:chgData name="Cornelia Amon" userId="5954e632-5942-4ce2-bb41-89c16c6cc23e" providerId="ADAL" clId="{4ABFF498-EC63-45CA-A646-29E080D5CE21}" dt="2024-02-29T10:35:24.766" v="6" actId="6264"/>
          <ac:spMkLst>
            <pc:docMk/>
            <pc:sldMk cId="2039162634" sldId="442"/>
            <ac:spMk id="7" creationId="{B1EAE720-003B-169A-8986-A3C280F450DF}"/>
          </ac:spMkLst>
        </pc:spChg>
        <pc:spChg chg="add mod ord">
          <ac:chgData name="Cornelia Amon" userId="5954e632-5942-4ce2-bb41-89c16c6cc23e" providerId="ADAL" clId="{4ABFF498-EC63-45CA-A646-29E080D5CE21}" dt="2024-02-29T10:35:31.710" v="7" actId="700"/>
          <ac:spMkLst>
            <pc:docMk/>
            <pc:sldMk cId="2039162634" sldId="442"/>
            <ac:spMk id="8" creationId="{D5529CEE-6D28-405A-8E98-B7A62445EC79}"/>
          </ac:spMkLst>
        </pc:spChg>
      </pc:sldChg>
      <pc:sldChg chg="addSp delSp modSp del mod modClrScheme chgLayout">
        <pc:chgData name="Cornelia Amon" userId="5954e632-5942-4ce2-bb41-89c16c6cc23e" providerId="ADAL" clId="{4ABFF498-EC63-45CA-A646-29E080D5CE21}" dt="2024-02-29T10:50:26.047" v="275" actId="47"/>
        <pc:sldMkLst>
          <pc:docMk/>
          <pc:sldMk cId="3136760461" sldId="443"/>
        </pc:sldMkLst>
        <pc:spChg chg="mod ord">
          <ac:chgData name="Cornelia Amon" userId="5954e632-5942-4ce2-bb41-89c16c6cc23e" providerId="ADAL" clId="{4ABFF498-EC63-45CA-A646-29E080D5CE21}" dt="2024-02-29T10:35:31.710" v="7" actId="700"/>
          <ac:spMkLst>
            <pc:docMk/>
            <pc:sldMk cId="3136760461" sldId="443"/>
            <ac:spMk id="2" creationId="{00000000-0000-0000-0000-000000000000}"/>
          </ac:spMkLst>
        </pc:spChg>
        <pc:spChg chg="mod ord">
          <ac:chgData name="Cornelia Amon" userId="5954e632-5942-4ce2-bb41-89c16c6cc23e" providerId="ADAL" clId="{4ABFF498-EC63-45CA-A646-29E080D5CE21}" dt="2024-02-29T10:35:31.710" v="7" actId="700"/>
          <ac:spMkLst>
            <pc:docMk/>
            <pc:sldMk cId="3136760461" sldId="443"/>
            <ac:spMk id="4" creationId="{00000000-0000-0000-0000-000000000000}"/>
          </ac:spMkLst>
        </pc:spChg>
        <pc:spChg chg="add del mod">
          <ac:chgData name="Cornelia Amon" userId="5954e632-5942-4ce2-bb41-89c16c6cc23e" providerId="ADAL" clId="{4ABFF498-EC63-45CA-A646-29E080D5CE21}" dt="2024-02-29T10:35:24.766" v="6" actId="6264"/>
          <ac:spMkLst>
            <pc:docMk/>
            <pc:sldMk cId="3136760461" sldId="443"/>
            <ac:spMk id="6" creationId="{FF19D574-FACB-B56D-08ED-84F97484E74B}"/>
          </ac:spMkLst>
        </pc:spChg>
        <pc:spChg chg="add del mod">
          <ac:chgData name="Cornelia Amon" userId="5954e632-5942-4ce2-bb41-89c16c6cc23e" providerId="ADAL" clId="{4ABFF498-EC63-45CA-A646-29E080D5CE21}" dt="2024-02-29T10:35:24.766" v="6" actId="6264"/>
          <ac:spMkLst>
            <pc:docMk/>
            <pc:sldMk cId="3136760461" sldId="443"/>
            <ac:spMk id="7" creationId="{77CBECC6-FB3F-DBFA-D286-8B23D72B3081}"/>
          </ac:spMkLst>
        </pc:spChg>
        <pc:spChg chg="add mod ord">
          <ac:chgData name="Cornelia Amon" userId="5954e632-5942-4ce2-bb41-89c16c6cc23e" providerId="ADAL" clId="{4ABFF498-EC63-45CA-A646-29E080D5CE21}" dt="2024-02-29T10:35:31.710" v="7" actId="700"/>
          <ac:spMkLst>
            <pc:docMk/>
            <pc:sldMk cId="3136760461" sldId="443"/>
            <ac:spMk id="8" creationId="{7BBF43A0-1727-652E-9A63-04FDBE909DA0}"/>
          </ac:spMkLst>
        </pc:spChg>
      </pc:sldChg>
      <pc:sldChg chg="addSp delSp modSp mod modClrScheme chgLayout">
        <pc:chgData name="Cornelia Amon" userId="5954e632-5942-4ce2-bb41-89c16c6cc23e" providerId="ADAL" clId="{4ABFF498-EC63-45CA-A646-29E080D5CE21}" dt="2024-02-29T10:52:36.985" v="298" actId="12100"/>
        <pc:sldMkLst>
          <pc:docMk/>
          <pc:sldMk cId="1195042728" sldId="444"/>
        </pc:sldMkLst>
        <pc:spChg chg="mod ord">
          <ac:chgData name="Cornelia Amon" userId="5954e632-5942-4ce2-bb41-89c16c6cc23e" providerId="ADAL" clId="{4ABFF498-EC63-45CA-A646-29E080D5CE21}" dt="2024-02-29T10:35:31.710" v="7" actId="700"/>
          <ac:spMkLst>
            <pc:docMk/>
            <pc:sldMk cId="1195042728" sldId="444"/>
            <ac:spMk id="2" creationId="{00000000-0000-0000-0000-000000000000}"/>
          </ac:spMkLst>
        </pc:spChg>
        <pc:spChg chg="del">
          <ac:chgData name="Cornelia Amon" userId="5954e632-5942-4ce2-bb41-89c16c6cc23e" providerId="ADAL" clId="{4ABFF498-EC63-45CA-A646-29E080D5CE21}" dt="2024-02-29T10:52:17.959" v="293" actId="478"/>
          <ac:spMkLst>
            <pc:docMk/>
            <pc:sldMk cId="1195042728" sldId="444"/>
            <ac:spMk id="3" creationId="{6E0B24C2-426B-4C64-A3F4-3A78B6B49AFF}"/>
          </ac:spMkLst>
        </pc:spChg>
        <pc:spChg chg="del mod ord">
          <ac:chgData name="Cornelia Amon" userId="5954e632-5942-4ce2-bb41-89c16c6cc23e" providerId="ADAL" clId="{4ABFF498-EC63-45CA-A646-29E080D5CE21}" dt="2024-02-29T10:52:29.990" v="297" actId="478"/>
          <ac:spMkLst>
            <pc:docMk/>
            <pc:sldMk cId="1195042728" sldId="444"/>
            <ac:spMk id="4" creationId="{00000000-0000-0000-0000-000000000000}"/>
          </ac:spMkLst>
        </pc:spChg>
        <pc:spChg chg="del">
          <ac:chgData name="Cornelia Amon" userId="5954e632-5942-4ce2-bb41-89c16c6cc23e" providerId="ADAL" clId="{4ABFF498-EC63-45CA-A646-29E080D5CE21}" dt="2024-02-29T10:52:09.262" v="291" actId="478"/>
          <ac:spMkLst>
            <pc:docMk/>
            <pc:sldMk cId="1195042728" sldId="444"/>
            <ac:spMk id="5" creationId="{00000000-0000-0000-0000-000000000000}"/>
          </ac:spMkLst>
        </pc:spChg>
        <pc:spChg chg="add del mod">
          <ac:chgData name="Cornelia Amon" userId="5954e632-5942-4ce2-bb41-89c16c6cc23e" providerId="ADAL" clId="{4ABFF498-EC63-45CA-A646-29E080D5CE21}" dt="2024-02-29T10:35:24.766" v="6" actId="6264"/>
          <ac:spMkLst>
            <pc:docMk/>
            <pc:sldMk cId="1195042728" sldId="444"/>
            <ac:spMk id="6" creationId="{46CA2B7E-39CC-022B-56B8-F8F70FC8401F}"/>
          </ac:spMkLst>
        </pc:spChg>
        <pc:spChg chg="add del mod">
          <ac:chgData name="Cornelia Amon" userId="5954e632-5942-4ce2-bb41-89c16c6cc23e" providerId="ADAL" clId="{4ABFF498-EC63-45CA-A646-29E080D5CE21}" dt="2024-02-29T10:35:24.766" v="6" actId="6264"/>
          <ac:spMkLst>
            <pc:docMk/>
            <pc:sldMk cId="1195042728" sldId="444"/>
            <ac:spMk id="7" creationId="{4CBC1433-7187-F52E-29F4-DD451054D0E2}"/>
          </ac:spMkLst>
        </pc:spChg>
        <pc:spChg chg="add mod ord">
          <ac:chgData name="Cornelia Amon" userId="5954e632-5942-4ce2-bb41-89c16c6cc23e" providerId="ADAL" clId="{4ABFF498-EC63-45CA-A646-29E080D5CE21}" dt="2024-02-29T10:52:07.216" v="290" actId="20577"/>
          <ac:spMkLst>
            <pc:docMk/>
            <pc:sldMk cId="1195042728" sldId="444"/>
            <ac:spMk id="8" creationId="{3E12EB68-7AB8-3D19-0B9B-2453035B85BB}"/>
          </ac:spMkLst>
        </pc:spChg>
        <pc:spChg chg="add mod">
          <ac:chgData name="Cornelia Amon" userId="5954e632-5942-4ce2-bb41-89c16c6cc23e" providerId="ADAL" clId="{4ABFF498-EC63-45CA-A646-29E080D5CE21}" dt="2024-02-29T10:52:15.570" v="292"/>
          <ac:spMkLst>
            <pc:docMk/>
            <pc:sldMk cId="1195042728" sldId="444"/>
            <ac:spMk id="9" creationId="{0100DABF-7FE8-FAE0-5B66-4FABD7AA25F4}"/>
          </ac:spMkLst>
        </pc:spChg>
        <pc:graphicFrameChg chg="add mod">
          <ac:chgData name="Cornelia Amon" userId="5954e632-5942-4ce2-bb41-89c16c6cc23e" providerId="ADAL" clId="{4ABFF498-EC63-45CA-A646-29E080D5CE21}" dt="2024-02-29T10:52:36.985" v="298" actId="12100"/>
          <ac:graphicFrameMkLst>
            <pc:docMk/>
            <pc:sldMk cId="1195042728" sldId="444"/>
            <ac:graphicFrameMk id="10" creationId="{FD7FE0C0-BE01-F91B-C08A-9B6DA212F93C}"/>
          </ac:graphicFrameMkLst>
        </pc:graphicFrameChg>
      </pc:sldChg>
      <pc:sldChg chg="addSp delSp modSp mod modClrScheme chgLayout">
        <pc:chgData name="Cornelia Amon" userId="5954e632-5942-4ce2-bb41-89c16c6cc23e" providerId="ADAL" clId="{4ABFF498-EC63-45CA-A646-29E080D5CE21}" dt="2024-02-29T10:54:02.551" v="316" actId="255"/>
        <pc:sldMkLst>
          <pc:docMk/>
          <pc:sldMk cId="2010953368" sldId="445"/>
        </pc:sldMkLst>
        <pc:spChg chg="mod ord">
          <ac:chgData name="Cornelia Amon" userId="5954e632-5942-4ce2-bb41-89c16c6cc23e" providerId="ADAL" clId="{4ABFF498-EC63-45CA-A646-29E080D5CE21}" dt="2024-02-29T10:35:31.710" v="7" actId="700"/>
          <ac:spMkLst>
            <pc:docMk/>
            <pc:sldMk cId="2010953368" sldId="445"/>
            <ac:spMk id="2" creationId="{00000000-0000-0000-0000-000000000000}"/>
          </ac:spMkLst>
        </pc:spChg>
        <pc:spChg chg="del mod">
          <ac:chgData name="Cornelia Amon" userId="5954e632-5942-4ce2-bb41-89c16c6cc23e" providerId="ADAL" clId="{4ABFF498-EC63-45CA-A646-29E080D5CE21}" dt="2024-02-29T10:52:50.151" v="305" actId="478"/>
          <ac:spMkLst>
            <pc:docMk/>
            <pc:sldMk cId="2010953368" sldId="445"/>
            <ac:spMk id="3" creationId="{E81FA1D3-EF4B-43A6-8D2F-11B45F656A65}"/>
          </ac:spMkLst>
        </pc:spChg>
        <pc:spChg chg="del mod ord">
          <ac:chgData name="Cornelia Amon" userId="5954e632-5942-4ce2-bb41-89c16c6cc23e" providerId="ADAL" clId="{4ABFF498-EC63-45CA-A646-29E080D5CE21}" dt="2024-02-29T10:52:54.073" v="306" actId="478"/>
          <ac:spMkLst>
            <pc:docMk/>
            <pc:sldMk cId="2010953368" sldId="445"/>
            <ac:spMk id="4" creationId="{00000000-0000-0000-0000-000000000000}"/>
          </ac:spMkLst>
        </pc:spChg>
        <pc:spChg chg="del">
          <ac:chgData name="Cornelia Amon" userId="5954e632-5942-4ce2-bb41-89c16c6cc23e" providerId="ADAL" clId="{4ABFF498-EC63-45CA-A646-29E080D5CE21}" dt="2024-02-29T10:52:44.502" v="299" actId="478"/>
          <ac:spMkLst>
            <pc:docMk/>
            <pc:sldMk cId="2010953368" sldId="445"/>
            <ac:spMk id="5" creationId="{00000000-0000-0000-0000-000000000000}"/>
          </ac:spMkLst>
        </pc:spChg>
        <pc:spChg chg="add del mod">
          <ac:chgData name="Cornelia Amon" userId="5954e632-5942-4ce2-bb41-89c16c6cc23e" providerId="ADAL" clId="{4ABFF498-EC63-45CA-A646-29E080D5CE21}" dt="2024-02-29T10:35:24.766" v="6" actId="6264"/>
          <ac:spMkLst>
            <pc:docMk/>
            <pc:sldMk cId="2010953368" sldId="445"/>
            <ac:spMk id="6" creationId="{F036BC71-3069-7B3C-013D-29A517553BE4}"/>
          </ac:spMkLst>
        </pc:spChg>
        <pc:spChg chg="add del mod">
          <ac:chgData name="Cornelia Amon" userId="5954e632-5942-4ce2-bb41-89c16c6cc23e" providerId="ADAL" clId="{4ABFF498-EC63-45CA-A646-29E080D5CE21}" dt="2024-02-29T10:35:24.766" v="6" actId="6264"/>
          <ac:spMkLst>
            <pc:docMk/>
            <pc:sldMk cId="2010953368" sldId="445"/>
            <ac:spMk id="7" creationId="{F5C51695-3755-9157-0BD0-0FC01F96FFE5}"/>
          </ac:spMkLst>
        </pc:spChg>
        <pc:spChg chg="add mod ord">
          <ac:chgData name="Cornelia Amon" userId="5954e632-5942-4ce2-bb41-89c16c6cc23e" providerId="ADAL" clId="{4ABFF498-EC63-45CA-A646-29E080D5CE21}" dt="2024-02-29T10:52:48.042" v="304" actId="27636"/>
          <ac:spMkLst>
            <pc:docMk/>
            <pc:sldMk cId="2010953368" sldId="445"/>
            <ac:spMk id="8" creationId="{28178480-5AEA-02F1-736A-CED43A042D32}"/>
          </ac:spMkLst>
        </pc:spChg>
        <pc:spChg chg="add del mod">
          <ac:chgData name="Cornelia Amon" userId="5954e632-5942-4ce2-bb41-89c16c6cc23e" providerId="ADAL" clId="{4ABFF498-EC63-45CA-A646-29E080D5CE21}" dt="2024-02-29T10:52:58.167" v="307" actId="478"/>
          <ac:spMkLst>
            <pc:docMk/>
            <pc:sldMk cId="2010953368" sldId="445"/>
            <ac:spMk id="10" creationId="{7BA38998-4793-F152-46D3-B879B7C40C37}"/>
          </ac:spMkLst>
        </pc:spChg>
        <pc:spChg chg="add del mod">
          <ac:chgData name="Cornelia Amon" userId="5954e632-5942-4ce2-bb41-89c16c6cc23e" providerId="ADAL" clId="{4ABFF498-EC63-45CA-A646-29E080D5CE21}" dt="2024-02-29T10:53:51.358" v="314" actId="478"/>
          <ac:spMkLst>
            <pc:docMk/>
            <pc:sldMk cId="2010953368" sldId="445"/>
            <ac:spMk id="12" creationId="{5338ED02-B986-3F12-DCE1-9BC1E1591204}"/>
          </ac:spMkLst>
        </pc:spChg>
        <pc:spChg chg="add mod">
          <ac:chgData name="Cornelia Amon" userId="5954e632-5942-4ce2-bb41-89c16c6cc23e" providerId="ADAL" clId="{4ABFF498-EC63-45CA-A646-29E080D5CE21}" dt="2024-02-29T10:53:17.530" v="309"/>
          <ac:spMkLst>
            <pc:docMk/>
            <pc:sldMk cId="2010953368" sldId="445"/>
            <ac:spMk id="13" creationId="{47C2136D-3C7C-D5DB-170B-0EBE5BA9FE96}"/>
          </ac:spMkLst>
        </pc:spChg>
        <pc:graphicFrameChg chg="add del mod">
          <ac:chgData name="Cornelia Amon" userId="5954e632-5942-4ce2-bb41-89c16c6cc23e" providerId="ADAL" clId="{4ABFF498-EC63-45CA-A646-29E080D5CE21}" dt="2024-02-29T10:53:41.245" v="310" actId="21"/>
          <ac:graphicFrameMkLst>
            <pc:docMk/>
            <pc:sldMk cId="2010953368" sldId="445"/>
            <ac:graphicFrameMk id="14" creationId="{4A84DFA4-18A4-21EC-E214-8A14162BD1B3}"/>
          </ac:graphicFrameMkLst>
        </pc:graphicFrameChg>
        <pc:graphicFrameChg chg="add mod">
          <ac:chgData name="Cornelia Amon" userId="5954e632-5942-4ce2-bb41-89c16c6cc23e" providerId="ADAL" clId="{4ABFF498-EC63-45CA-A646-29E080D5CE21}" dt="2024-02-29T10:54:02.551" v="316" actId="255"/>
          <ac:graphicFrameMkLst>
            <pc:docMk/>
            <pc:sldMk cId="2010953368" sldId="445"/>
            <ac:graphicFrameMk id="15" creationId="{4A84DFA4-18A4-21EC-E214-8A14162BD1B3}"/>
          </ac:graphicFrameMkLst>
        </pc:graphicFrameChg>
      </pc:sldChg>
      <pc:sldChg chg="addSp delSp modSp mod modClrScheme chgLayout">
        <pc:chgData name="Cornelia Amon" userId="5954e632-5942-4ce2-bb41-89c16c6cc23e" providerId="ADAL" clId="{4ABFF498-EC63-45CA-A646-29E080D5CE21}" dt="2024-02-29T10:51:57.325" v="288" actId="208"/>
        <pc:sldMkLst>
          <pc:docMk/>
          <pc:sldMk cId="1243055962" sldId="452"/>
        </pc:sldMkLst>
        <pc:spChg chg="mod ord">
          <ac:chgData name="Cornelia Amon" userId="5954e632-5942-4ce2-bb41-89c16c6cc23e" providerId="ADAL" clId="{4ABFF498-EC63-45CA-A646-29E080D5CE21}" dt="2024-02-29T10:35:31.710" v="7" actId="700"/>
          <ac:spMkLst>
            <pc:docMk/>
            <pc:sldMk cId="1243055962" sldId="452"/>
            <ac:spMk id="2" creationId="{00000000-0000-0000-0000-000000000000}"/>
          </ac:spMkLst>
        </pc:spChg>
        <pc:spChg chg="del">
          <ac:chgData name="Cornelia Amon" userId="5954e632-5942-4ce2-bb41-89c16c6cc23e" providerId="ADAL" clId="{4ABFF498-EC63-45CA-A646-29E080D5CE21}" dt="2024-02-29T10:50:47.296" v="280" actId="478"/>
          <ac:spMkLst>
            <pc:docMk/>
            <pc:sldMk cId="1243055962" sldId="452"/>
            <ac:spMk id="3" creationId="{0DA4355C-E081-4999-8E51-0A15D23D46C2}"/>
          </ac:spMkLst>
        </pc:spChg>
        <pc:spChg chg="del mod ord">
          <ac:chgData name="Cornelia Amon" userId="5954e632-5942-4ce2-bb41-89c16c6cc23e" providerId="ADAL" clId="{4ABFF498-EC63-45CA-A646-29E080D5CE21}" dt="2024-02-29T10:51:03.346" v="284" actId="478"/>
          <ac:spMkLst>
            <pc:docMk/>
            <pc:sldMk cId="1243055962" sldId="452"/>
            <ac:spMk id="4" creationId="{00000000-0000-0000-0000-000000000000}"/>
          </ac:spMkLst>
        </pc:spChg>
        <pc:spChg chg="del">
          <ac:chgData name="Cornelia Amon" userId="5954e632-5942-4ce2-bb41-89c16c6cc23e" providerId="ADAL" clId="{4ABFF498-EC63-45CA-A646-29E080D5CE21}" dt="2024-02-29T10:50:36.590" v="278" actId="478"/>
          <ac:spMkLst>
            <pc:docMk/>
            <pc:sldMk cId="1243055962" sldId="452"/>
            <ac:spMk id="5" creationId="{00000000-0000-0000-0000-000000000000}"/>
          </ac:spMkLst>
        </pc:spChg>
        <pc:spChg chg="add del mod">
          <ac:chgData name="Cornelia Amon" userId="5954e632-5942-4ce2-bb41-89c16c6cc23e" providerId="ADAL" clId="{4ABFF498-EC63-45CA-A646-29E080D5CE21}" dt="2024-02-29T10:35:24.766" v="6" actId="6264"/>
          <ac:spMkLst>
            <pc:docMk/>
            <pc:sldMk cId="1243055962" sldId="452"/>
            <ac:spMk id="6" creationId="{82249630-5D3B-7FA9-E458-59301EC21E83}"/>
          </ac:spMkLst>
        </pc:spChg>
        <pc:spChg chg="add del mod">
          <ac:chgData name="Cornelia Amon" userId="5954e632-5942-4ce2-bb41-89c16c6cc23e" providerId="ADAL" clId="{4ABFF498-EC63-45CA-A646-29E080D5CE21}" dt="2024-02-29T10:35:24.766" v="6" actId="6264"/>
          <ac:spMkLst>
            <pc:docMk/>
            <pc:sldMk cId="1243055962" sldId="452"/>
            <ac:spMk id="7" creationId="{364B2E1D-985E-3C9A-703B-1BBCAFF76671}"/>
          </ac:spMkLst>
        </pc:spChg>
        <pc:spChg chg="add mod ord">
          <ac:chgData name="Cornelia Amon" userId="5954e632-5942-4ce2-bb41-89c16c6cc23e" providerId="ADAL" clId="{4ABFF498-EC63-45CA-A646-29E080D5CE21}" dt="2024-02-29T10:50:34.696" v="277" actId="20577"/>
          <ac:spMkLst>
            <pc:docMk/>
            <pc:sldMk cId="1243055962" sldId="452"/>
            <ac:spMk id="8" creationId="{FB5C1514-9184-02CC-CEC3-B9DA80C46429}"/>
          </ac:spMkLst>
        </pc:spChg>
        <pc:spChg chg="add mod">
          <ac:chgData name="Cornelia Amon" userId="5954e632-5942-4ce2-bb41-89c16c6cc23e" providerId="ADAL" clId="{4ABFF498-EC63-45CA-A646-29E080D5CE21}" dt="2024-02-29T10:50:43.434" v="279"/>
          <ac:spMkLst>
            <pc:docMk/>
            <pc:sldMk cId="1243055962" sldId="452"/>
            <ac:spMk id="9" creationId="{7FB626A1-A1FE-5F1B-E9D1-E8E71CD955AD}"/>
          </ac:spMkLst>
        </pc:spChg>
        <pc:spChg chg="add del mod">
          <ac:chgData name="Cornelia Amon" userId="5954e632-5942-4ce2-bb41-89c16c6cc23e" providerId="ADAL" clId="{4ABFF498-EC63-45CA-A646-29E080D5CE21}" dt="2024-02-29T10:51:05.359" v="285" actId="478"/>
          <ac:spMkLst>
            <pc:docMk/>
            <pc:sldMk cId="1243055962" sldId="452"/>
            <ac:spMk id="12" creationId="{BD4FBB55-DCEF-F8CA-581A-19199358EBA5}"/>
          </ac:spMkLst>
        </pc:spChg>
        <pc:graphicFrameChg chg="add mod modGraphic">
          <ac:chgData name="Cornelia Amon" userId="5954e632-5942-4ce2-bb41-89c16c6cc23e" providerId="ADAL" clId="{4ABFF498-EC63-45CA-A646-29E080D5CE21}" dt="2024-02-29T10:51:57.325" v="288" actId="208"/>
          <ac:graphicFrameMkLst>
            <pc:docMk/>
            <pc:sldMk cId="1243055962" sldId="452"/>
            <ac:graphicFrameMk id="10" creationId="{6C480822-A845-FD36-694B-7B84976AA16C}"/>
          </ac:graphicFrameMkLst>
        </pc:graphicFrameChg>
      </pc:sldChg>
      <pc:sldChg chg="modSp add mod modNotesTx">
        <pc:chgData name="Cornelia Amon" userId="5954e632-5942-4ce2-bb41-89c16c6cc23e" providerId="ADAL" clId="{4ABFF498-EC63-45CA-A646-29E080D5CE21}" dt="2024-02-29T10:39:25.752" v="57" actId="113"/>
        <pc:sldMkLst>
          <pc:docMk/>
          <pc:sldMk cId="3620944923" sldId="464"/>
        </pc:sldMkLst>
        <pc:spChg chg="mod">
          <ac:chgData name="Cornelia Amon" userId="5954e632-5942-4ce2-bb41-89c16c6cc23e" providerId="ADAL" clId="{4ABFF498-EC63-45CA-A646-29E080D5CE21}" dt="2024-02-29T10:39:09.163" v="53" actId="6549"/>
          <ac:spMkLst>
            <pc:docMk/>
            <pc:sldMk cId="3620944923" sldId="464"/>
            <ac:spMk id="4" creationId="{07E0CBB6-C5F8-4624-9918-2ABBDA00096C}"/>
          </ac:spMkLst>
        </pc:spChg>
        <pc:spChg chg="mod">
          <ac:chgData name="Cornelia Amon" userId="5954e632-5942-4ce2-bb41-89c16c6cc23e" providerId="ADAL" clId="{4ABFF498-EC63-45CA-A646-29E080D5CE21}" dt="2024-02-29T10:39:25.752" v="57" actId="113"/>
          <ac:spMkLst>
            <pc:docMk/>
            <pc:sldMk cId="3620944923" sldId="464"/>
            <ac:spMk id="7" creationId="{873FA4FA-9E59-CAFC-9D21-7C99A28612C8}"/>
          </ac:spMkLst>
        </pc:spChg>
      </pc:sldChg>
      <pc:sldChg chg="addSp delSp modSp mod modClrScheme modAnim chgLayout">
        <pc:chgData name="Cornelia Amon" userId="5954e632-5942-4ce2-bb41-89c16c6cc23e" providerId="ADAL" clId="{4ABFF498-EC63-45CA-A646-29E080D5CE21}" dt="2024-02-29T11:02:57.039" v="374" actId="1076"/>
        <pc:sldMkLst>
          <pc:docMk/>
          <pc:sldMk cId="1826596082" sldId="467"/>
        </pc:sldMkLst>
        <pc:spChg chg="mod ord">
          <ac:chgData name="Cornelia Amon" userId="5954e632-5942-4ce2-bb41-89c16c6cc23e" providerId="ADAL" clId="{4ABFF498-EC63-45CA-A646-29E080D5CE21}" dt="2024-02-29T10:54:46.455" v="323" actId="14100"/>
          <ac:spMkLst>
            <pc:docMk/>
            <pc:sldMk cId="1826596082" sldId="467"/>
            <ac:spMk id="2" creationId="{00000000-0000-0000-0000-000000000000}"/>
          </ac:spMkLst>
        </pc:spChg>
        <pc:spChg chg="add del mod">
          <ac:chgData name="Cornelia Amon" userId="5954e632-5942-4ce2-bb41-89c16c6cc23e" providerId="ADAL" clId="{4ABFF498-EC63-45CA-A646-29E080D5CE21}" dt="2024-02-29T10:35:24.766" v="6" actId="6264"/>
          <ac:spMkLst>
            <pc:docMk/>
            <pc:sldMk cId="1826596082" sldId="467"/>
            <ac:spMk id="3" creationId="{69AE8535-577C-FB15-A3C0-032807EAC0AC}"/>
          </ac:spMkLst>
        </pc:spChg>
        <pc:spChg chg="del">
          <ac:chgData name="Cornelia Amon" userId="5954e632-5942-4ce2-bb41-89c16c6cc23e" providerId="ADAL" clId="{4ABFF498-EC63-45CA-A646-29E080D5CE21}" dt="2024-02-29T10:54:15.480" v="317" actId="478"/>
          <ac:spMkLst>
            <pc:docMk/>
            <pc:sldMk cId="1826596082" sldId="467"/>
            <ac:spMk id="4" creationId="{00000000-0000-0000-0000-000000000000}"/>
          </ac:spMkLst>
        </pc:spChg>
        <pc:spChg chg="mod ord">
          <ac:chgData name="Cornelia Amon" userId="5954e632-5942-4ce2-bb41-89c16c6cc23e" providerId="ADAL" clId="{4ABFF498-EC63-45CA-A646-29E080D5CE21}" dt="2024-02-29T10:35:31.710" v="7" actId="700"/>
          <ac:spMkLst>
            <pc:docMk/>
            <pc:sldMk cId="1826596082" sldId="467"/>
            <ac:spMk id="5" creationId="{00000000-0000-0000-0000-000000000000}"/>
          </ac:spMkLst>
        </pc:spChg>
        <pc:spChg chg="mod topLvl">
          <ac:chgData name="Cornelia Amon" userId="5954e632-5942-4ce2-bb41-89c16c6cc23e" providerId="ADAL" clId="{4ABFF498-EC63-45CA-A646-29E080D5CE21}" dt="2024-02-29T10:58:07.328" v="366" actId="1076"/>
          <ac:spMkLst>
            <pc:docMk/>
            <pc:sldMk cId="1826596082" sldId="467"/>
            <ac:spMk id="6" creationId="{00000000-0000-0000-0000-000000000000}"/>
          </ac:spMkLst>
        </pc:spChg>
        <pc:spChg chg="mod topLvl">
          <ac:chgData name="Cornelia Amon" userId="5954e632-5942-4ce2-bb41-89c16c6cc23e" providerId="ADAL" clId="{4ABFF498-EC63-45CA-A646-29E080D5CE21}" dt="2024-02-29T10:58:00.417" v="365" actId="1076"/>
          <ac:spMkLst>
            <pc:docMk/>
            <pc:sldMk cId="1826596082" sldId="467"/>
            <ac:spMk id="7" creationId="{00000000-0000-0000-0000-000000000000}"/>
          </ac:spMkLst>
        </pc:spChg>
        <pc:spChg chg="mod topLvl">
          <ac:chgData name="Cornelia Amon" userId="5954e632-5942-4ce2-bb41-89c16c6cc23e" providerId="ADAL" clId="{4ABFF498-EC63-45CA-A646-29E080D5CE21}" dt="2024-02-29T10:57:52.952" v="364" actId="1076"/>
          <ac:spMkLst>
            <pc:docMk/>
            <pc:sldMk cId="1826596082" sldId="467"/>
            <ac:spMk id="8" creationId="{00000000-0000-0000-0000-000000000000}"/>
          </ac:spMkLst>
        </pc:spChg>
        <pc:spChg chg="mod topLvl">
          <ac:chgData name="Cornelia Amon" userId="5954e632-5942-4ce2-bb41-89c16c6cc23e" providerId="ADAL" clId="{4ABFF498-EC63-45CA-A646-29E080D5CE21}" dt="2024-02-29T10:57:48.992" v="363" actId="1076"/>
          <ac:spMkLst>
            <pc:docMk/>
            <pc:sldMk cId="1826596082" sldId="467"/>
            <ac:spMk id="9" creationId="{00000000-0000-0000-0000-000000000000}"/>
          </ac:spMkLst>
        </pc:spChg>
        <pc:spChg chg="mod topLvl">
          <ac:chgData name="Cornelia Amon" userId="5954e632-5942-4ce2-bb41-89c16c6cc23e" providerId="ADAL" clId="{4ABFF498-EC63-45CA-A646-29E080D5CE21}" dt="2024-02-29T10:57:39.847" v="362" actId="165"/>
          <ac:spMkLst>
            <pc:docMk/>
            <pc:sldMk cId="1826596082" sldId="467"/>
            <ac:spMk id="10" creationId="{00000000-0000-0000-0000-000000000000}"/>
          </ac:spMkLst>
        </pc:spChg>
        <pc:spChg chg="mod">
          <ac:chgData name="Cornelia Amon" userId="5954e632-5942-4ce2-bb41-89c16c6cc23e" providerId="ADAL" clId="{4ABFF498-EC63-45CA-A646-29E080D5CE21}" dt="2024-02-29T11:02:49.191" v="373" actId="1076"/>
          <ac:spMkLst>
            <pc:docMk/>
            <pc:sldMk cId="1826596082" sldId="467"/>
            <ac:spMk id="13" creationId="{5451B983-8DF3-4856-BA64-CE46127FCFF1}"/>
          </ac:spMkLst>
        </pc:spChg>
        <pc:spChg chg="add del mod">
          <ac:chgData name="Cornelia Amon" userId="5954e632-5942-4ce2-bb41-89c16c6cc23e" providerId="ADAL" clId="{4ABFF498-EC63-45CA-A646-29E080D5CE21}" dt="2024-02-29T10:35:24.766" v="6" actId="6264"/>
          <ac:spMkLst>
            <pc:docMk/>
            <pc:sldMk cId="1826596082" sldId="467"/>
            <ac:spMk id="14" creationId="{210A94FB-BDEE-246D-0176-38BAD14B2F57}"/>
          </ac:spMkLst>
        </pc:spChg>
        <pc:spChg chg="add mod ord">
          <ac:chgData name="Cornelia Amon" userId="5954e632-5942-4ce2-bb41-89c16c6cc23e" providerId="ADAL" clId="{4ABFF498-EC63-45CA-A646-29E080D5CE21}" dt="2024-02-29T10:54:17.956" v="321" actId="27636"/>
          <ac:spMkLst>
            <pc:docMk/>
            <pc:sldMk cId="1826596082" sldId="467"/>
            <ac:spMk id="15" creationId="{8515E2E8-64F0-7C61-EADF-1F778E0EE334}"/>
          </ac:spMkLst>
        </pc:spChg>
        <pc:grpChg chg="del mod">
          <ac:chgData name="Cornelia Amon" userId="5954e632-5942-4ce2-bb41-89c16c6cc23e" providerId="ADAL" clId="{4ABFF498-EC63-45CA-A646-29E080D5CE21}" dt="2024-02-29T10:57:17.293" v="357" actId="165"/>
          <ac:grpSpMkLst>
            <pc:docMk/>
            <pc:sldMk cId="1826596082" sldId="467"/>
            <ac:grpSpMk id="11" creationId="{00000000-0000-0000-0000-000000000000}"/>
          </ac:grpSpMkLst>
        </pc:grpChg>
        <pc:grpChg chg="add del mod">
          <ac:chgData name="Cornelia Amon" userId="5954e632-5942-4ce2-bb41-89c16c6cc23e" providerId="ADAL" clId="{4ABFF498-EC63-45CA-A646-29E080D5CE21}" dt="2024-02-29T10:57:39.847" v="362" actId="165"/>
          <ac:grpSpMkLst>
            <pc:docMk/>
            <pc:sldMk cId="1826596082" sldId="467"/>
            <ac:grpSpMk id="16" creationId="{52A45728-5ED6-7938-6471-9CDA896325A5}"/>
          </ac:grpSpMkLst>
        </pc:grpChg>
        <pc:picChg chg="mod">
          <ac:chgData name="Cornelia Amon" userId="5954e632-5942-4ce2-bb41-89c16c6cc23e" providerId="ADAL" clId="{4ABFF498-EC63-45CA-A646-29E080D5CE21}" dt="2024-02-29T10:59:30.327" v="367" actId="1076"/>
          <ac:picMkLst>
            <pc:docMk/>
            <pc:sldMk cId="1826596082" sldId="467"/>
            <ac:picMk id="12" creationId="{96F81C56-0A4A-4011-833A-CEA546D712C2}"/>
          </ac:picMkLst>
        </pc:picChg>
        <pc:picChg chg="add mod">
          <ac:chgData name="Cornelia Amon" userId="5954e632-5942-4ce2-bb41-89c16c6cc23e" providerId="ADAL" clId="{4ABFF498-EC63-45CA-A646-29E080D5CE21}" dt="2024-02-29T11:02:57.039" v="374" actId="1076"/>
          <ac:picMkLst>
            <pc:docMk/>
            <pc:sldMk cId="1826596082" sldId="467"/>
            <ac:picMk id="18" creationId="{F49C9009-9369-8C19-6F70-8F04C31AF21B}"/>
          </ac:picMkLst>
        </pc:picChg>
      </pc:sldChg>
      <pc:sldChg chg="addSp delSp modSp mod modClrScheme delAnim modAnim chgLayout">
        <pc:chgData name="Cornelia Amon" userId="5954e632-5942-4ce2-bb41-89c16c6cc23e" providerId="ADAL" clId="{4ABFF498-EC63-45CA-A646-29E080D5CE21}" dt="2024-02-29T10:45:04.116" v="115" actId="1076"/>
        <pc:sldMkLst>
          <pc:docMk/>
          <pc:sldMk cId="4060240007" sldId="474"/>
        </pc:sldMkLst>
        <pc:spChg chg="del mod">
          <ac:chgData name="Cornelia Amon" userId="5954e632-5942-4ce2-bb41-89c16c6cc23e" providerId="ADAL" clId="{4ABFF498-EC63-45CA-A646-29E080D5CE21}" dt="2024-02-29T10:41:45.853" v="82" actId="478"/>
          <ac:spMkLst>
            <pc:docMk/>
            <pc:sldMk cId="4060240007" sldId="474"/>
            <ac:spMk id="2" creationId="{00000000-0000-0000-0000-000000000000}"/>
          </ac:spMkLst>
        </pc:spChg>
        <pc:spChg chg="del mod ord">
          <ac:chgData name="Cornelia Amon" userId="5954e632-5942-4ce2-bb41-89c16c6cc23e" providerId="ADAL" clId="{4ABFF498-EC63-45CA-A646-29E080D5CE21}" dt="2024-02-29T10:42:02.750" v="86" actId="478"/>
          <ac:spMkLst>
            <pc:docMk/>
            <pc:sldMk cId="4060240007" sldId="474"/>
            <ac:spMk id="3" creationId="{00000000-0000-0000-0000-000000000000}"/>
          </ac:spMkLst>
        </pc:spChg>
        <pc:spChg chg="add del mod">
          <ac:chgData name="Cornelia Amon" userId="5954e632-5942-4ce2-bb41-89c16c6cc23e" providerId="ADAL" clId="{4ABFF498-EC63-45CA-A646-29E080D5CE21}" dt="2024-02-29T10:35:24.766" v="6" actId="6264"/>
          <ac:spMkLst>
            <pc:docMk/>
            <pc:sldMk cId="4060240007" sldId="474"/>
            <ac:spMk id="4" creationId="{27F64762-AD99-B06F-9E1A-E60A6A272090}"/>
          </ac:spMkLst>
        </pc:spChg>
        <pc:spChg chg="add mod ord">
          <ac:chgData name="Cornelia Amon" userId="5954e632-5942-4ce2-bb41-89c16c6cc23e" providerId="ADAL" clId="{4ABFF498-EC63-45CA-A646-29E080D5CE21}" dt="2024-02-29T10:42:07.141" v="88" actId="27636"/>
          <ac:spMkLst>
            <pc:docMk/>
            <pc:sldMk cId="4060240007" sldId="474"/>
            <ac:spMk id="5" creationId="{A6C4D642-C7AA-91EB-E506-AE89668FF0D1}"/>
          </ac:spMkLst>
        </pc:spChg>
        <pc:spChg chg="add del mod ord">
          <ac:chgData name="Cornelia Amon" userId="5954e632-5942-4ce2-bb41-89c16c6cc23e" providerId="ADAL" clId="{4ABFF498-EC63-45CA-A646-29E080D5CE21}" dt="2024-02-29T10:40:23.301" v="64" actId="1032"/>
          <ac:spMkLst>
            <pc:docMk/>
            <pc:sldMk cId="4060240007" sldId="474"/>
            <ac:spMk id="6" creationId="{C43B868C-1FB9-6174-AFA7-9FA1F59D580F}"/>
          </ac:spMkLst>
        </pc:spChg>
        <pc:spChg chg="del mod">
          <ac:chgData name="Cornelia Amon" userId="5954e632-5942-4ce2-bb41-89c16c6cc23e" providerId="ADAL" clId="{4ABFF498-EC63-45CA-A646-29E080D5CE21}" dt="2024-02-29T10:41:45.853" v="82" actId="478"/>
          <ac:spMkLst>
            <pc:docMk/>
            <pc:sldMk cId="4060240007" sldId="474"/>
            <ac:spMk id="7" creationId="{00000000-0000-0000-0000-000000000000}"/>
          </ac:spMkLst>
        </pc:spChg>
        <pc:spChg chg="del mod">
          <ac:chgData name="Cornelia Amon" userId="5954e632-5942-4ce2-bb41-89c16c6cc23e" providerId="ADAL" clId="{4ABFF498-EC63-45CA-A646-29E080D5CE21}" dt="2024-02-29T10:41:51.308" v="83" actId="478"/>
          <ac:spMkLst>
            <pc:docMk/>
            <pc:sldMk cId="4060240007" sldId="474"/>
            <ac:spMk id="8" creationId="{00000000-0000-0000-0000-000000000000}"/>
          </ac:spMkLst>
        </pc:spChg>
        <pc:spChg chg="del mod">
          <ac:chgData name="Cornelia Amon" userId="5954e632-5942-4ce2-bb41-89c16c6cc23e" providerId="ADAL" clId="{4ABFF498-EC63-45CA-A646-29E080D5CE21}" dt="2024-02-29T10:41:53.066" v="84" actId="478"/>
          <ac:spMkLst>
            <pc:docMk/>
            <pc:sldMk cId="4060240007" sldId="474"/>
            <ac:spMk id="9" creationId="{00000000-0000-0000-0000-000000000000}"/>
          </ac:spMkLst>
        </pc:spChg>
        <pc:spChg chg="del mod">
          <ac:chgData name="Cornelia Amon" userId="5954e632-5942-4ce2-bb41-89c16c6cc23e" providerId="ADAL" clId="{4ABFF498-EC63-45CA-A646-29E080D5CE21}" dt="2024-02-29T10:41:45.853" v="82" actId="478"/>
          <ac:spMkLst>
            <pc:docMk/>
            <pc:sldMk cId="4060240007" sldId="474"/>
            <ac:spMk id="10" creationId="{00000000-0000-0000-0000-000000000000}"/>
          </ac:spMkLst>
        </pc:spChg>
        <pc:spChg chg="del">
          <ac:chgData name="Cornelia Amon" userId="5954e632-5942-4ce2-bb41-89c16c6cc23e" providerId="ADAL" clId="{4ABFF498-EC63-45CA-A646-29E080D5CE21}" dt="2024-02-29T10:39:49.018" v="61" actId="478"/>
          <ac:spMkLst>
            <pc:docMk/>
            <pc:sldMk cId="4060240007" sldId="474"/>
            <ac:spMk id="12" creationId="{00000000-0000-0000-0000-000000000000}"/>
          </ac:spMkLst>
        </pc:spChg>
        <pc:spChg chg="del mod">
          <ac:chgData name="Cornelia Amon" userId="5954e632-5942-4ce2-bb41-89c16c6cc23e" providerId="ADAL" clId="{4ABFF498-EC63-45CA-A646-29E080D5CE21}" dt="2024-02-29T10:41:45.853" v="82" actId="478"/>
          <ac:spMkLst>
            <pc:docMk/>
            <pc:sldMk cId="4060240007" sldId="474"/>
            <ac:spMk id="13" creationId="{00000000-0000-0000-0000-000000000000}"/>
          </ac:spMkLst>
        </pc:spChg>
        <pc:spChg chg="del mod">
          <ac:chgData name="Cornelia Amon" userId="5954e632-5942-4ce2-bb41-89c16c6cc23e" providerId="ADAL" clId="{4ABFF498-EC63-45CA-A646-29E080D5CE21}" dt="2024-02-29T10:41:45.853" v="82" actId="478"/>
          <ac:spMkLst>
            <pc:docMk/>
            <pc:sldMk cId="4060240007" sldId="474"/>
            <ac:spMk id="14" creationId="{00000000-0000-0000-0000-000000000000}"/>
          </ac:spMkLst>
        </pc:spChg>
        <pc:spChg chg="del mod">
          <ac:chgData name="Cornelia Amon" userId="5954e632-5942-4ce2-bb41-89c16c6cc23e" providerId="ADAL" clId="{4ABFF498-EC63-45CA-A646-29E080D5CE21}" dt="2024-02-29T10:41:45.853" v="82" actId="478"/>
          <ac:spMkLst>
            <pc:docMk/>
            <pc:sldMk cId="4060240007" sldId="474"/>
            <ac:spMk id="15" creationId="{00000000-0000-0000-0000-000000000000}"/>
          </ac:spMkLst>
        </pc:spChg>
        <pc:spChg chg="del mod">
          <ac:chgData name="Cornelia Amon" userId="5954e632-5942-4ce2-bb41-89c16c6cc23e" providerId="ADAL" clId="{4ABFF498-EC63-45CA-A646-29E080D5CE21}" dt="2024-02-29T10:41:45.853" v="82" actId="478"/>
          <ac:spMkLst>
            <pc:docMk/>
            <pc:sldMk cId="4060240007" sldId="474"/>
            <ac:spMk id="16" creationId="{00000000-0000-0000-0000-000000000000}"/>
          </ac:spMkLst>
        </pc:spChg>
        <pc:spChg chg="del mod">
          <ac:chgData name="Cornelia Amon" userId="5954e632-5942-4ce2-bb41-89c16c6cc23e" providerId="ADAL" clId="{4ABFF498-EC63-45CA-A646-29E080D5CE21}" dt="2024-02-29T10:41:45.853" v="82" actId="478"/>
          <ac:spMkLst>
            <pc:docMk/>
            <pc:sldMk cId="4060240007" sldId="474"/>
            <ac:spMk id="17" creationId="{00000000-0000-0000-0000-000000000000}"/>
          </ac:spMkLst>
        </pc:spChg>
        <pc:spChg chg="del mod">
          <ac:chgData name="Cornelia Amon" userId="5954e632-5942-4ce2-bb41-89c16c6cc23e" providerId="ADAL" clId="{4ABFF498-EC63-45CA-A646-29E080D5CE21}" dt="2024-02-29T10:41:45.853" v="82" actId="478"/>
          <ac:spMkLst>
            <pc:docMk/>
            <pc:sldMk cId="4060240007" sldId="474"/>
            <ac:spMk id="20" creationId="{00000000-0000-0000-0000-000000000000}"/>
          </ac:spMkLst>
        </pc:spChg>
        <pc:spChg chg="del mod">
          <ac:chgData name="Cornelia Amon" userId="5954e632-5942-4ce2-bb41-89c16c6cc23e" providerId="ADAL" clId="{4ABFF498-EC63-45CA-A646-29E080D5CE21}" dt="2024-02-29T10:41:37.817" v="80" actId="478"/>
          <ac:spMkLst>
            <pc:docMk/>
            <pc:sldMk cId="4060240007" sldId="474"/>
            <ac:spMk id="21" creationId="{00000000-0000-0000-0000-000000000000}"/>
          </ac:spMkLst>
        </pc:spChg>
        <pc:graphicFrameChg chg="add mod modGraphic">
          <ac:chgData name="Cornelia Amon" userId="5954e632-5942-4ce2-bb41-89c16c6cc23e" providerId="ADAL" clId="{4ABFF498-EC63-45CA-A646-29E080D5CE21}" dt="2024-02-29T10:44:49.687" v="110" actId="1076"/>
          <ac:graphicFrameMkLst>
            <pc:docMk/>
            <pc:sldMk cId="4060240007" sldId="474"/>
            <ac:graphicFrameMk id="11" creationId="{57F53457-7E1D-0BC1-6238-3184EFBB7E12}"/>
          </ac:graphicFrameMkLst>
        </pc:graphicFrameChg>
        <pc:picChg chg="add mod">
          <ac:chgData name="Cornelia Amon" userId="5954e632-5942-4ce2-bb41-89c16c6cc23e" providerId="ADAL" clId="{4ABFF498-EC63-45CA-A646-29E080D5CE21}" dt="2024-02-29T10:45:04.116" v="115" actId="1076"/>
          <ac:picMkLst>
            <pc:docMk/>
            <pc:sldMk cId="4060240007" sldId="474"/>
            <ac:picMk id="19" creationId="{5FAB758E-D081-AFA5-0A41-1D1A1ECCD75D}"/>
          </ac:picMkLst>
        </pc:picChg>
        <pc:picChg chg="del mod">
          <ac:chgData name="Cornelia Amon" userId="5954e632-5942-4ce2-bb41-89c16c6cc23e" providerId="ADAL" clId="{4ABFF498-EC63-45CA-A646-29E080D5CE21}" dt="2024-02-29T10:41:45.853" v="82" actId="478"/>
          <ac:picMkLst>
            <pc:docMk/>
            <pc:sldMk cId="4060240007" sldId="474"/>
            <ac:picMk id="22" creationId="{00000000-0000-0000-0000-000000000000}"/>
          </ac:picMkLst>
        </pc:picChg>
      </pc:sldChg>
      <pc:sldChg chg="delSp modSp add mod modNotesTx">
        <pc:chgData name="Cornelia Amon" userId="5954e632-5942-4ce2-bb41-89c16c6cc23e" providerId="ADAL" clId="{4ABFF498-EC63-45CA-A646-29E080D5CE21}" dt="2024-02-29T10:49:21.421" v="268" actId="12100"/>
        <pc:sldMkLst>
          <pc:docMk/>
          <pc:sldMk cId="1999586851" sldId="475"/>
        </pc:sldMkLst>
        <pc:spChg chg="del">
          <ac:chgData name="Cornelia Amon" userId="5954e632-5942-4ce2-bb41-89c16c6cc23e" providerId="ADAL" clId="{4ABFF498-EC63-45CA-A646-29E080D5CE21}" dt="2024-02-29T10:47:07.639" v="138" actId="478"/>
          <ac:spMkLst>
            <pc:docMk/>
            <pc:sldMk cId="1999586851" sldId="475"/>
            <ac:spMk id="2" creationId="{00000000-0000-0000-0000-000000000000}"/>
          </ac:spMkLst>
        </pc:spChg>
        <pc:spChg chg="mod">
          <ac:chgData name="Cornelia Amon" userId="5954e632-5942-4ce2-bb41-89c16c6cc23e" providerId="ADAL" clId="{4ABFF498-EC63-45CA-A646-29E080D5CE21}" dt="2024-02-29T10:48:54.855" v="245" actId="14100"/>
          <ac:spMkLst>
            <pc:docMk/>
            <pc:sldMk cId="1999586851" sldId="475"/>
            <ac:spMk id="3" creationId="{DA436B6F-558E-4AF9-8C24-BAB1EA31F6B1}"/>
          </ac:spMkLst>
        </pc:spChg>
        <pc:spChg chg="mod">
          <ac:chgData name="Cornelia Amon" userId="5954e632-5942-4ce2-bb41-89c16c6cc23e" providerId="ADAL" clId="{4ABFF498-EC63-45CA-A646-29E080D5CE21}" dt="2024-02-29T10:47:59.069" v="146"/>
          <ac:spMkLst>
            <pc:docMk/>
            <pc:sldMk cId="1999586851" sldId="475"/>
            <ac:spMk id="19" creationId="{2BFB5DCE-2FD0-2D36-904B-8D60F6C5E252}"/>
          </ac:spMkLst>
        </pc:spChg>
        <pc:graphicFrameChg chg="mod modGraphic">
          <ac:chgData name="Cornelia Amon" userId="5954e632-5942-4ce2-bb41-89c16c6cc23e" providerId="ADAL" clId="{4ABFF498-EC63-45CA-A646-29E080D5CE21}" dt="2024-02-29T10:49:21.421" v="268" actId="12100"/>
          <ac:graphicFrameMkLst>
            <pc:docMk/>
            <pc:sldMk cId="1999586851" sldId="475"/>
            <ac:graphicFrameMk id="20" creationId="{6F7DA348-C819-BCD5-EA51-EE3C1CAEDCFA}"/>
          </ac:graphicFrameMkLst>
        </pc:graphicFrameChg>
      </pc:sldChg>
      <pc:sldChg chg="modSp add mod ord modNotesTx">
        <pc:chgData name="Cornelia Amon" userId="5954e632-5942-4ce2-bb41-89c16c6cc23e" providerId="ADAL" clId="{4ABFF498-EC63-45CA-A646-29E080D5CE21}" dt="2024-02-29T10:50:21.920" v="274"/>
        <pc:sldMkLst>
          <pc:docMk/>
          <pc:sldMk cId="2466449775" sldId="476"/>
        </pc:sldMkLst>
        <pc:spChg chg="mod">
          <ac:chgData name="Cornelia Amon" userId="5954e632-5942-4ce2-bb41-89c16c6cc23e" providerId="ADAL" clId="{4ABFF498-EC63-45CA-A646-29E080D5CE21}" dt="2024-02-29T10:49:35.295" v="269"/>
          <ac:spMkLst>
            <pc:docMk/>
            <pc:sldMk cId="2466449775" sldId="476"/>
            <ac:spMk id="19" creationId="{2BFB5DCE-2FD0-2D36-904B-8D60F6C5E252}"/>
          </ac:spMkLst>
        </pc:spChg>
        <pc:graphicFrameChg chg="mod">
          <ac:chgData name="Cornelia Amon" userId="5954e632-5942-4ce2-bb41-89c16c6cc23e" providerId="ADAL" clId="{4ABFF498-EC63-45CA-A646-29E080D5CE21}" dt="2024-02-29T10:50:08.478" v="273" actId="14100"/>
          <ac:graphicFrameMkLst>
            <pc:docMk/>
            <pc:sldMk cId="2466449775" sldId="476"/>
            <ac:graphicFrameMk id="20" creationId="{6F7DA348-C819-BCD5-EA51-EE3C1CAEDCFA}"/>
          </ac:graphicFrameMkLst>
        </pc:graphicFrameChg>
      </pc:sldChg>
      <pc:sldChg chg="addSp delSp modSp del mod modClrScheme chgLayout">
        <pc:chgData name="Cornelia Amon" userId="5954e632-5942-4ce2-bb41-89c16c6cc23e" providerId="ADAL" clId="{4ABFF498-EC63-45CA-A646-29E080D5CE21}" dt="2024-02-29T10:38:32.989" v="46" actId="47"/>
        <pc:sldMkLst>
          <pc:docMk/>
          <pc:sldMk cId="1948646771" sldId="489"/>
        </pc:sldMkLst>
        <pc:spChg chg="add del mod">
          <ac:chgData name="Cornelia Amon" userId="5954e632-5942-4ce2-bb41-89c16c6cc23e" providerId="ADAL" clId="{4ABFF498-EC63-45CA-A646-29E080D5CE21}" dt="2024-02-29T10:35:24.766" v="6" actId="6264"/>
          <ac:spMkLst>
            <pc:docMk/>
            <pc:sldMk cId="1948646771" sldId="489"/>
            <ac:spMk id="2" creationId="{9FB49079-A2B7-6A67-963F-72D4DCB89B6D}"/>
          </ac:spMkLst>
        </pc:spChg>
        <pc:spChg chg="add del mod ord">
          <ac:chgData name="Cornelia Amon" userId="5954e632-5942-4ce2-bb41-89c16c6cc23e" providerId="ADAL" clId="{4ABFF498-EC63-45CA-A646-29E080D5CE21}" dt="2024-02-29T10:35:31.710" v="7" actId="700"/>
          <ac:spMkLst>
            <pc:docMk/>
            <pc:sldMk cId="1948646771" sldId="489"/>
            <ac:spMk id="3" creationId="{F151C7AD-EDDC-806F-2A52-7F2D402AA802}"/>
          </ac:spMkLst>
        </pc:spChg>
        <pc:spChg chg="mod ord">
          <ac:chgData name="Cornelia Amon" userId="5954e632-5942-4ce2-bb41-89c16c6cc23e" providerId="ADAL" clId="{4ABFF498-EC63-45CA-A646-29E080D5CE21}" dt="2024-02-29T10:35:38.057" v="8" actId="700"/>
          <ac:spMkLst>
            <pc:docMk/>
            <pc:sldMk cId="1948646771" sldId="489"/>
            <ac:spMk id="4" creationId="{07E0CBB6-C5F8-4624-9918-2ABBDA00096C}"/>
          </ac:spMkLst>
        </pc:spChg>
        <pc:spChg chg="add del mod ord">
          <ac:chgData name="Cornelia Amon" userId="5954e632-5942-4ce2-bb41-89c16c6cc23e" providerId="ADAL" clId="{4ABFF498-EC63-45CA-A646-29E080D5CE21}" dt="2024-02-29T10:35:38.057" v="8" actId="700"/>
          <ac:spMkLst>
            <pc:docMk/>
            <pc:sldMk cId="1948646771" sldId="489"/>
            <ac:spMk id="5" creationId="{A442C488-A9B8-3EBA-8620-2624A5191BFC}"/>
          </ac:spMkLst>
        </pc:spChg>
        <pc:spChg chg="add mod ord">
          <ac:chgData name="Cornelia Amon" userId="5954e632-5942-4ce2-bb41-89c16c6cc23e" providerId="ADAL" clId="{4ABFF498-EC63-45CA-A646-29E080D5CE21}" dt="2024-02-29T10:35:38.076" v="9" actId="27636"/>
          <ac:spMkLst>
            <pc:docMk/>
            <pc:sldMk cId="1948646771" sldId="489"/>
            <ac:spMk id="6" creationId="{E38B7E20-5B80-DEDD-1D80-081D0CE50D99}"/>
          </ac:spMkLst>
        </pc:spChg>
        <pc:spChg chg="add del">
          <ac:chgData name="Cornelia Amon" userId="5954e632-5942-4ce2-bb41-89c16c6cc23e" providerId="ADAL" clId="{4ABFF498-EC63-45CA-A646-29E080D5CE21}" dt="2024-02-29T10:38:18.868" v="42" actId="22"/>
          <ac:spMkLst>
            <pc:docMk/>
            <pc:sldMk cId="1948646771" sldId="489"/>
            <ac:spMk id="8" creationId="{73969777-8E72-EC9D-8B49-D4D85F4CA56E}"/>
          </ac:spMkLst>
        </pc:spChg>
      </pc:sldChg>
      <pc:sldChg chg="addSp delSp modSp del mod chgLayout">
        <pc:chgData name="Cornelia Amon" userId="5954e632-5942-4ce2-bb41-89c16c6cc23e" providerId="ADAL" clId="{4ABFF498-EC63-45CA-A646-29E080D5CE21}" dt="2024-02-29T10:39:34.672" v="58" actId="47"/>
        <pc:sldMkLst>
          <pc:docMk/>
          <pc:sldMk cId="2518453865" sldId="490"/>
        </pc:sldMkLst>
        <pc:spChg chg="add del mod">
          <ac:chgData name="Cornelia Amon" userId="5954e632-5942-4ce2-bb41-89c16c6cc23e" providerId="ADAL" clId="{4ABFF498-EC63-45CA-A646-29E080D5CE21}" dt="2024-02-29T10:35:24.766" v="6" actId="6264"/>
          <ac:spMkLst>
            <pc:docMk/>
            <pc:sldMk cId="2518453865" sldId="490"/>
            <ac:spMk id="2" creationId="{E6D41999-462D-1FA8-A17E-576D26B9480C}"/>
          </ac:spMkLst>
        </pc:spChg>
        <pc:spChg chg="add del mod ord">
          <ac:chgData name="Cornelia Amon" userId="5954e632-5942-4ce2-bb41-89c16c6cc23e" providerId="ADAL" clId="{4ABFF498-EC63-45CA-A646-29E080D5CE21}" dt="2024-02-29T10:35:31.710" v="7" actId="700"/>
          <ac:spMkLst>
            <pc:docMk/>
            <pc:sldMk cId="2518453865" sldId="490"/>
            <ac:spMk id="3" creationId="{5836ECFF-0BBD-EF1C-029B-DEE8B39FC5DB}"/>
          </ac:spMkLst>
        </pc:spChg>
        <pc:spChg chg="mod ord">
          <ac:chgData name="Cornelia Amon" userId="5954e632-5942-4ce2-bb41-89c16c6cc23e" providerId="ADAL" clId="{4ABFF498-EC63-45CA-A646-29E080D5CE21}" dt="2024-02-29T10:35:31.710" v="7" actId="700"/>
          <ac:spMkLst>
            <pc:docMk/>
            <pc:sldMk cId="2518453865" sldId="490"/>
            <ac:spMk id="4" creationId="{07E0CBB6-C5F8-4624-9918-2ABBDA00096C}"/>
          </ac:spMkLst>
        </pc:spChg>
        <pc:spChg chg="add mod ord">
          <ac:chgData name="Cornelia Amon" userId="5954e632-5942-4ce2-bb41-89c16c6cc23e" providerId="ADAL" clId="{4ABFF498-EC63-45CA-A646-29E080D5CE21}" dt="2024-02-29T10:35:31.710" v="7" actId="700"/>
          <ac:spMkLst>
            <pc:docMk/>
            <pc:sldMk cId="2518453865" sldId="490"/>
            <ac:spMk id="5" creationId="{3BD35EA5-6BE9-E505-6BAF-80F16F3B903F}"/>
          </ac:spMkLst>
        </pc:spChg>
      </pc:sldChg>
      <pc:sldChg chg="modSp add mod">
        <pc:chgData name="Cornelia Amon" userId="5954e632-5942-4ce2-bb41-89c16c6cc23e" providerId="ADAL" clId="{4ABFF498-EC63-45CA-A646-29E080D5CE21}" dt="2024-02-29T11:03:49.889" v="404" actId="1076"/>
        <pc:sldMkLst>
          <pc:docMk/>
          <pc:sldMk cId="2094950677" sldId="494"/>
        </pc:sldMkLst>
        <pc:spChg chg="mod">
          <ac:chgData name="Cornelia Amon" userId="5954e632-5942-4ce2-bb41-89c16c6cc23e" providerId="ADAL" clId="{4ABFF498-EC63-45CA-A646-29E080D5CE21}" dt="2024-02-29T11:03:28.432" v="403" actId="20577"/>
          <ac:spMkLst>
            <pc:docMk/>
            <pc:sldMk cId="2094950677" sldId="494"/>
            <ac:spMk id="3" creationId="{00000000-0000-0000-0000-000000000000}"/>
          </ac:spMkLst>
        </pc:spChg>
        <pc:picChg chg="mod">
          <ac:chgData name="Cornelia Amon" userId="5954e632-5942-4ce2-bb41-89c16c6cc23e" providerId="ADAL" clId="{4ABFF498-EC63-45CA-A646-29E080D5CE21}" dt="2024-02-29T11:03:49.889" v="404" actId="1076"/>
          <ac:picMkLst>
            <pc:docMk/>
            <pc:sldMk cId="2094950677" sldId="494"/>
            <ac:picMk id="26" creationId="{300094A6-AC58-82AE-CE9C-4FB0406665D6}"/>
          </ac:picMkLst>
        </pc:picChg>
        <pc:picChg chg="mod">
          <ac:chgData name="Cornelia Amon" userId="5954e632-5942-4ce2-bb41-89c16c6cc23e" providerId="ADAL" clId="{4ABFF498-EC63-45CA-A646-29E080D5CE21}" dt="2024-02-29T11:03:49.889" v="404" actId="1076"/>
          <ac:picMkLst>
            <pc:docMk/>
            <pc:sldMk cId="2094950677" sldId="494"/>
            <ac:picMk id="27" creationId="{084A0702-48FB-BD5B-0B44-25BD832EF398}"/>
          </ac:picMkLst>
        </pc:picChg>
        <pc:picChg chg="mod">
          <ac:chgData name="Cornelia Amon" userId="5954e632-5942-4ce2-bb41-89c16c6cc23e" providerId="ADAL" clId="{4ABFF498-EC63-45CA-A646-29E080D5CE21}" dt="2024-02-29T11:03:49.889" v="404" actId="1076"/>
          <ac:picMkLst>
            <pc:docMk/>
            <pc:sldMk cId="2094950677" sldId="494"/>
            <ac:picMk id="28" creationId="{6028076D-4B8C-98EA-335C-C286F112440C}"/>
          </ac:picMkLst>
        </pc:picChg>
        <pc:picChg chg="mod">
          <ac:chgData name="Cornelia Amon" userId="5954e632-5942-4ce2-bb41-89c16c6cc23e" providerId="ADAL" clId="{4ABFF498-EC63-45CA-A646-29E080D5CE21}" dt="2024-02-29T11:03:49.889" v="404" actId="1076"/>
          <ac:picMkLst>
            <pc:docMk/>
            <pc:sldMk cId="2094950677" sldId="494"/>
            <ac:picMk id="29" creationId="{D3128190-211F-6A5C-9E19-F25E4175C10E}"/>
          </ac:picMkLst>
        </pc:picChg>
        <pc:picChg chg="mod">
          <ac:chgData name="Cornelia Amon" userId="5954e632-5942-4ce2-bb41-89c16c6cc23e" providerId="ADAL" clId="{4ABFF498-EC63-45CA-A646-29E080D5CE21}" dt="2024-02-29T11:03:49.889" v="404" actId="1076"/>
          <ac:picMkLst>
            <pc:docMk/>
            <pc:sldMk cId="2094950677" sldId="494"/>
            <ac:picMk id="30" creationId="{49DEFB1A-B964-2CC2-7D02-7DE77BDF02E7}"/>
          </ac:picMkLst>
        </pc:picChg>
        <pc:picChg chg="mod">
          <ac:chgData name="Cornelia Amon" userId="5954e632-5942-4ce2-bb41-89c16c6cc23e" providerId="ADAL" clId="{4ABFF498-EC63-45CA-A646-29E080D5CE21}" dt="2024-02-29T11:03:49.889" v="404" actId="1076"/>
          <ac:picMkLst>
            <pc:docMk/>
            <pc:sldMk cId="2094950677" sldId="494"/>
            <ac:picMk id="31" creationId="{135A5B80-4E68-0EC6-CC2F-26BE263C45DA}"/>
          </ac:picMkLst>
        </pc:picChg>
      </pc:sldChg>
      <pc:sldMasterChg chg="addSldLayout modSldLayout">
        <pc:chgData name="Cornelia Amon" userId="5954e632-5942-4ce2-bb41-89c16c6cc23e" providerId="ADAL" clId="{4ABFF498-EC63-45CA-A646-29E080D5CE21}" dt="2024-02-29T10:34:53.375" v="2" actId="11236"/>
        <pc:sldMasterMkLst>
          <pc:docMk/>
          <pc:sldMasterMk cId="3854436152" sldId="2147483661"/>
        </pc:sldMasterMkLst>
        <pc:sldLayoutChg chg="new mod">
          <pc:chgData name="Cornelia Amon" userId="5954e632-5942-4ce2-bb41-89c16c6cc23e" providerId="ADAL" clId="{4ABFF498-EC63-45CA-A646-29E080D5CE21}" dt="2024-02-29T10:34:53.375" v="2" actId="11236"/>
          <pc:sldLayoutMkLst>
            <pc:docMk/>
            <pc:sldMasterMk cId="3854436152" sldId="2147483661"/>
            <pc:sldLayoutMk cId="103878439" sldId="2147483674"/>
          </pc:sldLayoutMkLst>
        </pc:sldLayoutChg>
      </pc:sldMasterChg>
      <pc:sldMasterChg chg="addSp modSldLayout">
        <pc:chgData name="Cornelia Amon" userId="5954e632-5942-4ce2-bb41-89c16c6cc23e" providerId="ADAL" clId="{4ABFF498-EC63-45CA-A646-29E080D5CE21}" dt="2024-02-29T10:34:46.589" v="0"/>
        <pc:sldMasterMkLst>
          <pc:docMk/>
          <pc:sldMasterMk cId="3696749989" sldId="2147483674"/>
        </pc:sldMasterMkLst>
        <pc:spChg chg="add">
          <ac:chgData name="Cornelia Amon" userId="5954e632-5942-4ce2-bb41-89c16c6cc23e" providerId="ADAL" clId="{4ABFF498-EC63-45CA-A646-29E080D5CE21}" dt="2024-02-29T10:34:46.589" v="0"/>
          <ac:spMkLst>
            <pc:docMk/>
            <pc:sldMasterMk cId="3696749989" sldId="2147483674"/>
            <ac:spMk id="4" creationId="{E395B03D-EC4E-0F64-E278-4D73F5E93460}"/>
          </ac:spMkLst>
        </pc:spChg>
        <pc:spChg chg="add">
          <ac:chgData name="Cornelia Amon" userId="5954e632-5942-4ce2-bb41-89c16c6cc23e" providerId="ADAL" clId="{4ABFF498-EC63-45CA-A646-29E080D5CE21}" dt="2024-02-29T10:34:46.589" v="0"/>
          <ac:spMkLst>
            <pc:docMk/>
            <pc:sldMasterMk cId="3696749989" sldId="2147483674"/>
            <ac:spMk id="5" creationId="{E29607D8-0276-E05E-F79D-D8A9130DDB22}"/>
          </ac:spMkLst>
        </pc:spChg>
        <pc:spChg chg="add">
          <ac:chgData name="Cornelia Amon" userId="5954e632-5942-4ce2-bb41-89c16c6cc23e" providerId="ADAL" clId="{4ABFF498-EC63-45CA-A646-29E080D5CE21}" dt="2024-02-29T10:34:46.589" v="0"/>
          <ac:spMkLst>
            <pc:docMk/>
            <pc:sldMasterMk cId="3696749989" sldId="2147483674"/>
            <ac:spMk id="6" creationId="{F338D1B8-4106-46E7-007F-DE758A3994D5}"/>
          </ac:spMkLst>
        </pc:spChg>
        <pc:spChg chg="add">
          <ac:chgData name="Cornelia Amon" userId="5954e632-5942-4ce2-bb41-89c16c6cc23e" providerId="ADAL" clId="{4ABFF498-EC63-45CA-A646-29E080D5CE21}" dt="2024-02-29T10:34:46.589" v="0"/>
          <ac:spMkLst>
            <pc:docMk/>
            <pc:sldMasterMk cId="3696749989" sldId="2147483674"/>
            <ac:spMk id="7" creationId="{31C55B00-7B3C-8281-2BC5-D119D80D0782}"/>
          </ac:spMkLst>
        </pc:spChg>
        <pc:picChg chg="add">
          <ac:chgData name="Cornelia Amon" userId="5954e632-5942-4ce2-bb41-89c16c6cc23e" providerId="ADAL" clId="{4ABFF498-EC63-45CA-A646-29E080D5CE21}" dt="2024-02-29T10:34:46.589" v="0"/>
          <ac:picMkLst>
            <pc:docMk/>
            <pc:sldMasterMk cId="3696749989" sldId="2147483674"/>
            <ac:picMk id="13" creationId="{EF1832B8-8E69-49DA-677D-9B3C13F1A6C9}"/>
          </ac:picMkLst>
        </pc:picChg>
        <pc:picChg chg="add">
          <ac:chgData name="Cornelia Amon" userId="5954e632-5942-4ce2-bb41-89c16c6cc23e" providerId="ADAL" clId="{4ABFF498-EC63-45CA-A646-29E080D5CE21}" dt="2024-02-29T10:34:46.589" v="0"/>
          <ac:picMkLst>
            <pc:docMk/>
            <pc:sldMasterMk cId="3696749989" sldId="2147483674"/>
            <ac:picMk id="15" creationId="{C9721150-92E7-2FE1-8C59-0A25C33EFFCD}"/>
          </ac:picMkLst>
        </pc:picChg>
        <pc:sldLayoutChg chg="addSp">
          <pc:chgData name="Cornelia Amon" userId="5954e632-5942-4ce2-bb41-89c16c6cc23e" providerId="ADAL" clId="{4ABFF498-EC63-45CA-A646-29E080D5CE21}" dt="2024-02-29T10:34:46.589" v="0"/>
          <pc:sldLayoutMkLst>
            <pc:docMk/>
            <pc:sldMasterMk cId="3696749989" sldId="2147483674"/>
            <pc:sldLayoutMk cId="1739158787" sldId="2147483675"/>
          </pc:sldLayoutMkLst>
          <pc:picChg chg="add">
            <ac:chgData name="Cornelia Amon" userId="5954e632-5942-4ce2-bb41-89c16c6cc23e" providerId="ADAL" clId="{4ABFF498-EC63-45CA-A646-29E080D5CE21}" dt="2024-02-29T10:34:46.589" v="0"/>
            <ac:picMkLst>
              <pc:docMk/>
              <pc:sldMasterMk cId="3696749989" sldId="2147483674"/>
              <pc:sldLayoutMk cId="1739158787" sldId="2147483675"/>
              <ac:picMk id="4" creationId="{0E380FC0-8A97-38F5-544E-5D5814E91F3B}"/>
            </ac:picMkLst>
          </pc:picChg>
        </pc:sldLayoutChg>
        <pc:sldLayoutChg chg="addSp">
          <pc:chgData name="Cornelia Amon" userId="5954e632-5942-4ce2-bb41-89c16c6cc23e" providerId="ADAL" clId="{4ABFF498-EC63-45CA-A646-29E080D5CE21}" dt="2024-02-29T10:34:46.589" v="0"/>
          <pc:sldLayoutMkLst>
            <pc:docMk/>
            <pc:sldMasterMk cId="3696749989" sldId="2147483674"/>
            <pc:sldLayoutMk cId="3415059614" sldId="2147483692"/>
          </pc:sldLayoutMkLst>
          <pc:spChg chg="add">
            <ac:chgData name="Cornelia Amon" userId="5954e632-5942-4ce2-bb41-89c16c6cc23e" providerId="ADAL" clId="{4ABFF498-EC63-45CA-A646-29E080D5CE21}" dt="2024-02-29T10:34:46.589" v="0"/>
            <ac:spMkLst>
              <pc:docMk/>
              <pc:sldMasterMk cId="3696749989" sldId="2147483674"/>
              <pc:sldLayoutMk cId="3415059614" sldId="2147483692"/>
              <ac:spMk id="8" creationId="{44C4C179-E144-EC40-DBC0-8F4C7F60604F}"/>
            </ac:spMkLst>
          </pc:spChg>
        </pc:sldLayoutChg>
      </pc:sldMasterChg>
      <pc:sldMasterChg chg="new mod addSldLayout">
        <pc:chgData name="Cornelia Amon" userId="5954e632-5942-4ce2-bb41-89c16c6cc23e" providerId="ADAL" clId="{4ABFF498-EC63-45CA-A646-29E080D5CE21}" dt="2024-02-29T10:34:58.616" v="3" actId="6938"/>
        <pc:sldMasterMkLst>
          <pc:docMk/>
          <pc:sldMasterMk cId="3918342751" sldId="2147483675"/>
        </pc:sldMasterMkLst>
        <pc:sldLayoutChg chg="new replId">
          <pc:chgData name="Cornelia Amon" userId="5954e632-5942-4ce2-bb41-89c16c6cc23e" providerId="ADAL" clId="{4ABFF498-EC63-45CA-A646-29E080D5CE21}" dt="2024-02-29T10:34:58.616" v="3" actId="6938"/>
          <pc:sldLayoutMkLst>
            <pc:docMk/>
            <pc:sldMasterMk cId="3918342751" sldId="2147483675"/>
            <pc:sldLayoutMk cId="2425177808" sldId="2147483676"/>
          </pc:sldLayoutMkLst>
        </pc:sldLayoutChg>
        <pc:sldLayoutChg chg="new replId">
          <pc:chgData name="Cornelia Amon" userId="5954e632-5942-4ce2-bb41-89c16c6cc23e" providerId="ADAL" clId="{4ABFF498-EC63-45CA-A646-29E080D5CE21}" dt="2024-02-29T10:34:58.616" v="3" actId="6938"/>
          <pc:sldLayoutMkLst>
            <pc:docMk/>
            <pc:sldMasterMk cId="3918342751" sldId="2147483675"/>
            <pc:sldLayoutMk cId="1915477734" sldId="2147483677"/>
          </pc:sldLayoutMkLst>
        </pc:sldLayoutChg>
        <pc:sldLayoutChg chg="new replId">
          <pc:chgData name="Cornelia Amon" userId="5954e632-5942-4ce2-bb41-89c16c6cc23e" providerId="ADAL" clId="{4ABFF498-EC63-45CA-A646-29E080D5CE21}" dt="2024-02-29T10:34:58.616" v="3" actId="6938"/>
          <pc:sldLayoutMkLst>
            <pc:docMk/>
            <pc:sldMasterMk cId="3918342751" sldId="2147483675"/>
            <pc:sldLayoutMk cId="1230867892" sldId="2147483678"/>
          </pc:sldLayoutMkLst>
        </pc:sldLayoutChg>
        <pc:sldLayoutChg chg="new replId">
          <pc:chgData name="Cornelia Amon" userId="5954e632-5942-4ce2-bb41-89c16c6cc23e" providerId="ADAL" clId="{4ABFF498-EC63-45CA-A646-29E080D5CE21}" dt="2024-02-29T10:34:58.616" v="3" actId="6938"/>
          <pc:sldLayoutMkLst>
            <pc:docMk/>
            <pc:sldMasterMk cId="3918342751" sldId="2147483675"/>
            <pc:sldLayoutMk cId="1699128726" sldId="2147483679"/>
          </pc:sldLayoutMkLst>
        </pc:sldLayoutChg>
        <pc:sldLayoutChg chg="new replId">
          <pc:chgData name="Cornelia Amon" userId="5954e632-5942-4ce2-bb41-89c16c6cc23e" providerId="ADAL" clId="{4ABFF498-EC63-45CA-A646-29E080D5CE21}" dt="2024-02-29T10:34:58.616" v="3" actId="6938"/>
          <pc:sldLayoutMkLst>
            <pc:docMk/>
            <pc:sldMasterMk cId="3918342751" sldId="2147483675"/>
            <pc:sldLayoutMk cId="2584010815" sldId="2147483680"/>
          </pc:sldLayoutMkLst>
        </pc:sldLayoutChg>
        <pc:sldLayoutChg chg="new replId">
          <pc:chgData name="Cornelia Amon" userId="5954e632-5942-4ce2-bb41-89c16c6cc23e" providerId="ADAL" clId="{4ABFF498-EC63-45CA-A646-29E080D5CE21}" dt="2024-02-29T10:34:58.616" v="3" actId="6938"/>
          <pc:sldLayoutMkLst>
            <pc:docMk/>
            <pc:sldMasterMk cId="3918342751" sldId="2147483675"/>
            <pc:sldLayoutMk cId="3252039714" sldId="2147483681"/>
          </pc:sldLayoutMkLst>
        </pc:sldLayoutChg>
        <pc:sldLayoutChg chg="new replId">
          <pc:chgData name="Cornelia Amon" userId="5954e632-5942-4ce2-bb41-89c16c6cc23e" providerId="ADAL" clId="{4ABFF498-EC63-45CA-A646-29E080D5CE21}" dt="2024-02-29T10:34:58.616" v="3" actId="6938"/>
          <pc:sldLayoutMkLst>
            <pc:docMk/>
            <pc:sldMasterMk cId="3918342751" sldId="2147483675"/>
            <pc:sldLayoutMk cId="14595082" sldId="2147483682"/>
          </pc:sldLayoutMkLst>
        </pc:sldLayoutChg>
        <pc:sldLayoutChg chg="new replId">
          <pc:chgData name="Cornelia Amon" userId="5954e632-5942-4ce2-bb41-89c16c6cc23e" providerId="ADAL" clId="{4ABFF498-EC63-45CA-A646-29E080D5CE21}" dt="2024-02-29T10:34:58.616" v="3" actId="6938"/>
          <pc:sldLayoutMkLst>
            <pc:docMk/>
            <pc:sldMasterMk cId="3918342751" sldId="2147483675"/>
            <pc:sldLayoutMk cId="4195988437" sldId="2147483683"/>
          </pc:sldLayoutMkLst>
        </pc:sldLayoutChg>
        <pc:sldLayoutChg chg="new replId">
          <pc:chgData name="Cornelia Amon" userId="5954e632-5942-4ce2-bb41-89c16c6cc23e" providerId="ADAL" clId="{4ABFF498-EC63-45CA-A646-29E080D5CE21}" dt="2024-02-29T10:34:58.616" v="3" actId="6938"/>
          <pc:sldLayoutMkLst>
            <pc:docMk/>
            <pc:sldMasterMk cId="3918342751" sldId="2147483675"/>
            <pc:sldLayoutMk cId="950694539" sldId="2147483684"/>
          </pc:sldLayoutMkLst>
        </pc:sldLayoutChg>
        <pc:sldLayoutChg chg="new replId">
          <pc:chgData name="Cornelia Amon" userId="5954e632-5942-4ce2-bb41-89c16c6cc23e" providerId="ADAL" clId="{4ABFF498-EC63-45CA-A646-29E080D5CE21}" dt="2024-02-29T10:34:58.616" v="3" actId="6938"/>
          <pc:sldLayoutMkLst>
            <pc:docMk/>
            <pc:sldMasterMk cId="3918342751" sldId="2147483675"/>
            <pc:sldLayoutMk cId="3228081002" sldId="2147483685"/>
          </pc:sldLayoutMkLst>
        </pc:sldLayoutChg>
        <pc:sldLayoutChg chg="new replId">
          <pc:chgData name="Cornelia Amon" userId="5954e632-5942-4ce2-bb41-89c16c6cc23e" providerId="ADAL" clId="{4ABFF498-EC63-45CA-A646-29E080D5CE21}" dt="2024-02-29T10:34:58.616" v="3" actId="6938"/>
          <pc:sldLayoutMkLst>
            <pc:docMk/>
            <pc:sldMasterMk cId="3918342751" sldId="2147483675"/>
            <pc:sldLayoutMk cId="3352610435" sldId="2147483686"/>
          </pc:sldLayoutMkLst>
        </pc:sldLayoutChg>
      </pc:sldMasterChg>
    </pc:docChg>
  </pc:docChgLst>
  <pc:docChgLst>
    <pc:chgData name="Cornelia Amon" userId="S::cornelia.amon@fh-krems.ac.at::5954e632-5942-4ce2-bb41-89c16c6cc23e" providerId="AD" clId="Web-{281FA776-866C-4EC7-B10F-03B65CEC7A55}"/>
    <pc:docChg chg="addSld delSld">
      <pc:chgData name="Cornelia Amon" userId="S::cornelia.amon@fh-krems.ac.at::5954e632-5942-4ce2-bb41-89c16c6cc23e" providerId="AD" clId="Web-{281FA776-866C-4EC7-B10F-03B65CEC7A55}" dt="2024-03-14T09:46:10.762" v="1"/>
      <pc:docMkLst>
        <pc:docMk/>
      </pc:docMkLst>
      <pc:sldChg chg="del">
        <pc:chgData name="Cornelia Amon" userId="S::cornelia.amon@fh-krems.ac.at::5954e632-5942-4ce2-bb41-89c16c6cc23e" providerId="AD" clId="Web-{281FA776-866C-4EC7-B10F-03B65CEC7A55}" dt="2024-03-14T09:46:10.762" v="1"/>
        <pc:sldMkLst>
          <pc:docMk/>
          <pc:sldMk cId="810577986" sldId="294"/>
        </pc:sldMkLst>
      </pc:sldChg>
      <pc:sldChg chg="add">
        <pc:chgData name="Cornelia Amon" userId="S::cornelia.amon@fh-krems.ac.at::5954e632-5942-4ce2-bb41-89c16c6cc23e" providerId="AD" clId="Web-{281FA776-866C-4EC7-B10F-03B65CEC7A55}" dt="2024-03-14T09:45:59.995" v="0"/>
        <pc:sldMkLst>
          <pc:docMk/>
          <pc:sldMk cId="10629423" sldId="495"/>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13DA1A-9A23-4712-89FA-5E73AEA9DE3A}" type="doc">
      <dgm:prSet loTypeId="urn:microsoft.com/office/officeart/2005/8/layout/radial1" loCatId="cycle" qsTypeId="urn:microsoft.com/office/officeart/2005/8/quickstyle/simple1" qsCatId="simple" csTypeId="urn:microsoft.com/office/officeart/2005/8/colors/accent0_1" csCatId="mainScheme" phldr="1"/>
      <dgm:spPr/>
      <dgm:t>
        <a:bodyPr/>
        <a:lstStyle/>
        <a:p>
          <a:endParaRPr lang="de-AT"/>
        </a:p>
      </dgm:t>
    </dgm:pt>
    <dgm:pt modelId="{F8D3785C-D874-4394-A3DB-E84AC3AF0D4A}">
      <dgm:prSet phldrT="[Text]" phldr="1" custT="1"/>
      <dgm:spPr/>
      <dgm:t>
        <a:bodyPr/>
        <a:lstStyle/>
        <a:p>
          <a:endParaRPr lang="de-AT" sz="3600" b="0" dirty="0"/>
        </a:p>
      </dgm:t>
    </dgm:pt>
    <dgm:pt modelId="{7AF8B284-CA14-4E64-9866-2B1D97B87065}" type="parTrans" cxnId="{2AE1F49D-85BC-494D-8F89-60F4CBED743C}">
      <dgm:prSet/>
      <dgm:spPr/>
      <dgm:t>
        <a:bodyPr/>
        <a:lstStyle/>
        <a:p>
          <a:endParaRPr lang="de-AT"/>
        </a:p>
      </dgm:t>
    </dgm:pt>
    <dgm:pt modelId="{D63015D3-7075-43A1-B54C-63B3C56E3598}" type="sibTrans" cxnId="{2AE1F49D-85BC-494D-8F89-60F4CBED743C}">
      <dgm:prSet/>
      <dgm:spPr/>
      <dgm:t>
        <a:bodyPr/>
        <a:lstStyle/>
        <a:p>
          <a:endParaRPr lang="de-AT"/>
        </a:p>
      </dgm:t>
    </dgm:pt>
    <dgm:pt modelId="{A729E3A2-E0CD-4C1B-A6DF-08845C653EFE}">
      <dgm:prSet phldrT="[Text]" custT="1"/>
      <dgm:spPr/>
      <dgm:t>
        <a:bodyPr/>
        <a:lstStyle/>
        <a:p>
          <a:r>
            <a:rPr lang="en-GB" sz="1200" b="0"/>
            <a:t>High need for independence</a:t>
          </a:r>
          <a:endParaRPr lang="de-AT" sz="1200" b="0" dirty="0"/>
        </a:p>
      </dgm:t>
    </dgm:pt>
    <dgm:pt modelId="{6041BEEC-DDB6-41E7-A4CF-C9468FD69A72}" type="parTrans" cxnId="{9BB8F0CB-72D1-4884-A279-B32E41400436}">
      <dgm:prSet/>
      <dgm:spPr/>
      <dgm:t>
        <a:bodyPr/>
        <a:lstStyle/>
        <a:p>
          <a:endParaRPr lang="de-AT"/>
        </a:p>
      </dgm:t>
    </dgm:pt>
    <dgm:pt modelId="{551BA1E5-EA61-4101-B1CD-9A4981A23E6E}" type="sibTrans" cxnId="{9BB8F0CB-72D1-4884-A279-B32E41400436}">
      <dgm:prSet/>
      <dgm:spPr/>
      <dgm:t>
        <a:bodyPr/>
        <a:lstStyle/>
        <a:p>
          <a:endParaRPr lang="de-AT"/>
        </a:p>
      </dgm:t>
    </dgm:pt>
    <dgm:pt modelId="{582069BA-5A7B-4381-B275-4AF86428E555}">
      <dgm:prSet phldrT="[Text]" custT="1"/>
      <dgm:spPr/>
      <dgm:t>
        <a:bodyPr/>
        <a:lstStyle/>
        <a:p>
          <a:r>
            <a:rPr lang="en-GB" sz="1200" b="0" dirty="0"/>
            <a:t>High need for achievement</a:t>
          </a:r>
          <a:endParaRPr lang="de-AT" sz="1200" b="0" dirty="0"/>
        </a:p>
      </dgm:t>
    </dgm:pt>
    <dgm:pt modelId="{37F38304-D647-4772-BD39-57B926881976}" type="parTrans" cxnId="{DB4B5EA1-C657-4AC6-9ADA-02D5F54DA55C}">
      <dgm:prSet/>
      <dgm:spPr/>
      <dgm:t>
        <a:bodyPr/>
        <a:lstStyle/>
        <a:p>
          <a:endParaRPr lang="de-AT"/>
        </a:p>
      </dgm:t>
    </dgm:pt>
    <dgm:pt modelId="{85D68DB9-DC2E-456B-BC83-EA26E471BF3F}" type="sibTrans" cxnId="{DB4B5EA1-C657-4AC6-9ADA-02D5F54DA55C}">
      <dgm:prSet/>
      <dgm:spPr/>
      <dgm:t>
        <a:bodyPr/>
        <a:lstStyle/>
        <a:p>
          <a:endParaRPr lang="de-AT"/>
        </a:p>
      </dgm:t>
    </dgm:pt>
    <dgm:pt modelId="{130538B5-8AC6-4DED-B6B1-7CE2FAF3EEE8}">
      <dgm:prSet phldrT="[Text]" custT="1"/>
      <dgm:spPr/>
      <dgm:t>
        <a:bodyPr/>
        <a:lstStyle/>
        <a:p>
          <a:r>
            <a:rPr lang="en-GB" sz="1200" b="0"/>
            <a:t>High creativity, innovation &amp; opportunism</a:t>
          </a:r>
          <a:endParaRPr lang="de-AT" sz="1200" b="0" dirty="0"/>
        </a:p>
      </dgm:t>
    </dgm:pt>
    <dgm:pt modelId="{599DEDAC-DF71-4687-94AA-65FFC2D25B3E}" type="parTrans" cxnId="{D1D65854-1A68-4F0A-B18D-7FF5DD983155}">
      <dgm:prSet/>
      <dgm:spPr/>
      <dgm:t>
        <a:bodyPr/>
        <a:lstStyle/>
        <a:p>
          <a:endParaRPr lang="de-AT"/>
        </a:p>
      </dgm:t>
    </dgm:pt>
    <dgm:pt modelId="{8420CD58-3448-49CA-9075-2132FCA0D9C7}" type="sibTrans" cxnId="{D1D65854-1A68-4F0A-B18D-7FF5DD983155}">
      <dgm:prSet/>
      <dgm:spPr/>
      <dgm:t>
        <a:bodyPr/>
        <a:lstStyle/>
        <a:p>
          <a:endParaRPr lang="de-AT"/>
        </a:p>
      </dgm:t>
    </dgm:pt>
    <dgm:pt modelId="{7F349EB9-8B16-4416-8E2B-31F1FD7B0EDF}">
      <dgm:prSet phldrT="[Text]" custT="1"/>
      <dgm:spPr/>
      <dgm:t>
        <a:bodyPr/>
        <a:lstStyle/>
        <a:p>
          <a:r>
            <a:rPr lang="en-GB" sz="1200" b="0"/>
            <a:t>High internal locus of control</a:t>
          </a:r>
          <a:endParaRPr lang="de-AT" sz="1200" b="0" dirty="0"/>
        </a:p>
      </dgm:t>
    </dgm:pt>
    <dgm:pt modelId="{5961CDD0-87BA-4B6D-AAAB-F5F864D95C6C}" type="parTrans" cxnId="{58F70D85-98A2-4291-8B47-0274590A91F2}">
      <dgm:prSet/>
      <dgm:spPr/>
      <dgm:t>
        <a:bodyPr/>
        <a:lstStyle/>
        <a:p>
          <a:endParaRPr lang="de-AT"/>
        </a:p>
      </dgm:t>
    </dgm:pt>
    <dgm:pt modelId="{7CDF9BF5-8866-43A3-8D7F-0F5ECCA81654}" type="sibTrans" cxnId="{58F70D85-98A2-4291-8B47-0274590A91F2}">
      <dgm:prSet/>
      <dgm:spPr/>
      <dgm:t>
        <a:bodyPr/>
        <a:lstStyle/>
        <a:p>
          <a:endParaRPr lang="de-AT"/>
        </a:p>
      </dgm:t>
    </dgm:pt>
    <dgm:pt modelId="{5A61148D-B223-4C0C-BA0F-3CDF937EA8D9}">
      <dgm:prSet phldrT="[Text]" custT="1"/>
      <dgm:spPr/>
      <dgm:t>
        <a:bodyPr/>
        <a:lstStyle/>
        <a:p>
          <a:r>
            <a:rPr lang="en-GB" sz="1200" b="0" dirty="0"/>
            <a:t>High acceptance of measured risk &amp; uncertainty</a:t>
          </a:r>
          <a:endParaRPr lang="de-AT" sz="1200" b="0" dirty="0"/>
        </a:p>
      </dgm:t>
    </dgm:pt>
    <dgm:pt modelId="{7E0ABE43-9335-4E61-ACC8-DBD6D79AC6B2}" type="parTrans" cxnId="{4CBDF4DC-F1AA-4035-AB70-8BE0C7BDB638}">
      <dgm:prSet/>
      <dgm:spPr/>
      <dgm:t>
        <a:bodyPr/>
        <a:lstStyle/>
        <a:p>
          <a:endParaRPr lang="de-AT"/>
        </a:p>
      </dgm:t>
    </dgm:pt>
    <dgm:pt modelId="{3D870D5A-A4ED-4D32-ACEF-F133B47B82C4}" type="sibTrans" cxnId="{4CBDF4DC-F1AA-4035-AB70-8BE0C7BDB638}">
      <dgm:prSet/>
      <dgm:spPr/>
      <dgm:t>
        <a:bodyPr/>
        <a:lstStyle/>
        <a:p>
          <a:endParaRPr lang="de-AT"/>
        </a:p>
      </dgm:t>
    </dgm:pt>
    <dgm:pt modelId="{5632BA99-9344-48D6-BF1E-0FC7905A5F2F}">
      <dgm:prSet phldrT="[Text]" custT="1"/>
      <dgm:spPr/>
      <dgm:t>
        <a:bodyPr/>
        <a:lstStyle/>
        <a:p>
          <a:r>
            <a:rPr lang="en-GB" sz="1200" b="0" dirty="0"/>
            <a:t>High drive &amp; determination</a:t>
          </a:r>
          <a:endParaRPr lang="de-AT" sz="1200" b="0" dirty="0"/>
        </a:p>
      </dgm:t>
    </dgm:pt>
    <dgm:pt modelId="{682CB44A-D470-450A-93C8-E99971D49FD9}" type="parTrans" cxnId="{FFEADC82-CE6F-4BBB-989D-2079DD90B480}">
      <dgm:prSet/>
      <dgm:spPr/>
      <dgm:t>
        <a:bodyPr/>
        <a:lstStyle/>
        <a:p>
          <a:endParaRPr lang="de-AT"/>
        </a:p>
      </dgm:t>
    </dgm:pt>
    <dgm:pt modelId="{7A2E09FE-CC9D-4739-94C2-7E7C1C8855D3}" type="sibTrans" cxnId="{FFEADC82-CE6F-4BBB-989D-2079DD90B480}">
      <dgm:prSet/>
      <dgm:spPr/>
      <dgm:t>
        <a:bodyPr/>
        <a:lstStyle/>
        <a:p>
          <a:endParaRPr lang="de-AT"/>
        </a:p>
      </dgm:t>
    </dgm:pt>
    <dgm:pt modelId="{F7C4785F-0B44-4EF2-AEDB-A6E05105697A}" type="pres">
      <dgm:prSet presAssocID="{1813DA1A-9A23-4712-89FA-5E73AEA9DE3A}" presName="cycle" presStyleCnt="0">
        <dgm:presLayoutVars>
          <dgm:chMax val="1"/>
          <dgm:dir/>
          <dgm:animLvl val="ctr"/>
          <dgm:resizeHandles val="exact"/>
        </dgm:presLayoutVars>
      </dgm:prSet>
      <dgm:spPr/>
    </dgm:pt>
    <dgm:pt modelId="{33A028AB-E4E7-4234-A39E-768969808FB9}" type="pres">
      <dgm:prSet presAssocID="{F8D3785C-D874-4394-A3DB-E84AC3AF0D4A}" presName="centerShape" presStyleLbl="node0" presStyleIdx="0" presStyleCnt="1"/>
      <dgm:spPr/>
    </dgm:pt>
    <dgm:pt modelId="{8F5885AC-978B-4DDE-99B5-87D36C633DCC}" type="pres">
      <dgm:prSet presAssocID="{6041BEEC-DDB6-41E7-A4CF-C9468FD69A72}" presName="Name9" presStyleLbl="parChTrans1D2" presStyleIdx="0" presStyleCnt="6"/>
      <dgm:spPr/>
    </dgm:pt>
    <dgm:pt modelId="{B57431EA-0929-4E94-B878-00BF196FD491}" type="pres">
      <dgm:prSet presAssocID="{6041BEEC-DDB6-41E7-A4CF-C9468FD69A72}" presName="connTx" presStyleLbl="parChTrans1D2" presStyleIdx="0" presStyleCnt="6"/>
      <dgm:spPr/>
    </dgm:pt>
    <dgm:pt modelId="{0E3AFBCA-9589-4932-9414-A778000D4545}" type="pres">
      <dgm:prSet presAssocID="{A729E3A2-E0CD-4C1B-A6DF-08845C653EFE}" presName="node" presStyleLbl="node1" presStyleIdx="0" presStyleCnt="6">
        <dgm:presLayoutVars>
          <dgm:bulletEnabled val="1"/>
        </dgm:presLayoutVars>
      </dgm:prSet>
      <dgm:spPr/>
    </dgm:pt>
    <dgm:pt modelId="{2D7BC07A-1E24-46B1-9108-4EBCA2C7BB07}" type="pres">
      <dgm:prSet presAssocID="{37F38304-D647-4772-BD39-57B926881976}" presName="Name9" presStyleLbl="parChTrans1D2" presStyleIdx="1" presStyleCnt="6"/>
      <dgm:spPr/>
    </dgm:pt>
    <dgm:pt modelId="{802A423F-4C17-44A8-8C12-2CE87F196892}" type="pres">
      <dgm:prSet presAssocID="{37F38304-D647-4772-BD39-57B926881976}" presName="connTx" presStyleLbl="parChTrans1D2" presStyleIdx="1" presStyleCnt="6"/>
      <dgm:spPr/>
    </dgm:pt>
    <dgm:pt modelId="{D92200EE-99A6-468E-BB9B-A96D47F099E5}" type="pres">
      <dgm:prSet presAssocID="{582069BA-5A7B-4381-B275-4AF86428E555}" presName="node" presStyleLbl="node1" presStyleIdx="1" presStyleCnt="6">
        <dgm:presLayoutVars>
          <dgm:bulletEnabled val="1"/>
        </dgm:presLayoutVars>
      </dgm:prSet>
      <dgm:spPr/>
    </dgm:pt>
    <dgm:pt modelId="{AFD6F3E0-0372-4815-9B3E-5F6AF526D3B8}" type="pres">
      <dgm:prSet presAssocID="{599DEDAC-DF71-4687-94AA-65FFC2D25B3E}" presName="Name9" presStyleLbl="parChTrans1D2" presStyleIdx="2" presStyleCnt="6"/>
      <dgm:spPr/>
    </dgm:pt>
    <dgm:pt modelId="{36225823-CE51-4DB7-B490-BFEFF9D44769}" type="pres">
      <dgm:prSet presAssocID="{599DEDAC-DF71-4687-94AA-65FFC2D25B3E}" presName="connTx" presStyleLbl="parChTrans1D2" presStyleIdx="2" presStyleCnt="6"/>
      <dgm:spPr/>
    </dgm:pt>
    <dgm:pt modelId="{0246ECD9-4F5C-46D3-AC7B-4F12099A988A}" type="pres">
      <dgm:prSet presAssocID="{130538B5-8AC6-4DED-B6B1-7CE2FAF3EEE8}" presName="node" presStyleLbl="node1" presStyleIdx="2" presStyleCnt="6">
        <dgm:presLayoutVars>
          <dgm:bulletEnabled val="1"/>
        </dgm:presLayoutVars>
      </dgm:prSet>
      <dgm:spPr/>
    </dgm:pt>
    <dgm:pt modelId="{450ADB30-03F3-4EE8-9FBA-D988DC654D11}" type="pres">
      <dgm:prSet presAssocID="{5961CDD0-87BA-4B6D-AAAB-F5F864D95C6C}" presName="Name9" presStyleLbl="parChTrans1D2" presStyleIdx="3" presStyleCnt="6"/>
      <dgm:spPr/>
    </dgm:pt>
    <dgm:pt modelId="{192E249E-2D0F-4AE7-BE48-014E50D8E815}" type="pres">
      <dgm:prSet presAssocID="{5961CDD0-87BA-4B6D-AAAB-F5F864D95C6C}" presName="connTx" presStyleLbl="parChTrans1D2" presStyleIdx="3" presStyleCnt="6"/>
      <dgm:spPr/>
    </dgm:pt>
    <dgm:pt modelId="{2566EB40-AD6B-4E83-A9CB-0E8DF0756758}" type="pres">
      <dgm:prSet presAssocID="{7F349EB9-8B16-4416-8E2B-31F1FD7B0EDF}" presName="node" presStyleLbl="node1" presStyleIdx="3" presStyleCnt="6">
        <dgm:presLayoutVars>
          <dgm:bulletEnabled val="1"/>
        </dgm:presLayoutVars>
      </dgm:prSet>
      <dgm:spPr/>
    </dgm:pt>
    <dgm:pt modelId="{F24DF9A9-E57A-4BE2-9C28-2BD4BC33B7D4}" type="pres">
      <dgm:prSet presAssocID="{7E0ABE43-9335-4E61-ACC8-DBD6D79AC6B2}" presName="Name9" presStyleLbl="parChTrans1D2" presStyleIdx="4" presStyleCnt="6"/>
      <dgm:spPr/>
    </dgm:pt>
    <dgm:pt modelId="{7BF89B27-C398-4C4B-A7E4-9FEC5F1AAD56}" type="pres">
      <dgm:prSet presAssocID="{7E0ABE43-9335-4E61-ACC8-DBD6D79AC6B2}" presName="connTx" presStyleLbl="parChTrans1D2" presStyleIdx="4" presStyleCnt="6"/>
      <dgm:spPr/>
    </dgm:pt>
    <dgm:pt modelId="{6A50DF3D-5328-4CA4-96CE-85B811E1866F}" type="pres">
      <dgm:prSet presAssocID="{5A61148D-B223-4C0C-BA0F-3CDF937EA8D9}" presName="node" presStyleLbl="node1" presStyleIdx="4" presStyleCnt="6">
        <dgm:presLayoutVars>
          <dgm:bulletEnabled val="1"/>
        </dgm:presLayoutVars>
      </dgm:prSet>
      <dgm:spPr/>
    </dgm:pt>
    <dgm:pt modelId="{CE518C8B-8C6D-4ABE-84E6-FE907E6BB1DB}" type="pres">
      <dgm:prSet presAssocID="{682CB44A-D470-450A-93C8-E99971D49FD9}" presName="Name9" presStyleLbl="parChTrans1D2" presStyleIdx="5" presStyleCnt="6"/>
      <dgm:spPr/>
    </dgm:pt>
    <dgm:pt modelId="{F385E1AF-313A-4009-9267-AA5D6CDE6AFF}" type="pres">
      <dgm:prSet presAssocID="{682CB44A-D470-450A-93C8-E99971D49FD9}" presName="connTx" presStyleLbl="parChTrans1D2" presStyleIdx="5" presStyleCnt="6"/>
      <dgm:spPr/>
    </dgm:pt>
    <dgm:pt modelId="{B23CB07C-9202-4F55-891C-2473B9F4F56A}" type="pres">
      <dgm:prSet presAssocID="{5632BA99-9344-48D6-BF1E-0FC7905A5F2F}" presName="node" presStyleLbl="node1" presStyleIdx="5" presStyleCnt="6">
        <dgm:presLayoutVars>
          <dgm:bulletEnabled val="1"/>
        </dgm:presLayoutVars>
      </dgm:prSet>
      <dgm:spPr/>
    </dgm:pt>
  </dgm:ptLst>
  <dgm:cxnLst>
    <dgm:cxn modelId="{D4ED0A12-01AC-46D4-AD61-15D62149C9D4}" type="presOf" srcId="{582069BA-5A7B-4381-B275-4AF86428E555}" destId="{D92200EE-99A6-468E-BB9B-A96D47F099E5}" srcOrd="0" destOrd="0" presId="urn:microsoft.com/office/officeart/2005/8/layout/radial1"/>
    <dgm:cxn modelId="{574EAC1A-B609-41D0-8D45-1BCC5CF01301}" type="presOf" srcId="{37F38304-D647-4772-BD39-57B926881976}" destId="{2D7BC07A-1E24-46B1-9108-4EBCA2C7BB07}" srcOrd="0" destOrd="0" presId="urn:microsoft.com/office/officeart/2005/8/layout/radial1"/>
    <dgm:cxn modelId="{08D4B31D-D46C-430E-9DAD-E5328864F5BA}" type="presOf" srcId="{F8D3785C-D874-4394-A3DB-E84AC3AF0D4A}" destId="{33A028AB-E4E7-4234-A39E-768969808FB9}" srcOrd="0" destOrd="0" presId="urn:microsoft.com/office/officeart/2005/8/layout/radial1"/>
    <dgm:cxn modelId="{4769CE1F-12D5-4190-B3CF-42BC9F2656A2}" type="presOf" srcId="{7F349EB9-8B16-4416-8E2B-31F1FD7B0EDF}" destId="{2566EB40-AD6B-4E83-A9CB-0E8DF0756758}" srcOrd="0" destOrd="0" presId="urn:microsoft.com/office/officeart/2005/8/layout/radial1"/>
    <dgm:cxn modelId="{07831424-F9ED-41C3-9A8E-AD48C30D0161}" type="presOf" srcId="{599DEDAC-DF71-4687-94AA-65FFC2D25B3E}" destId="{AFD6F3E0-0372-4815-9B3E-5F6AF526D3B8}" srcOrd="0" destOrd="0" presId="urn:microsoft.com/office/officeart/2005/8/layout/radial1"/>
    <dgm:cxn modelId="{355CCD2B-13EC-495B-9BCC-A63B3B311F8B}" type="presOf" srcId="{5632BA99-9344-48D6-BF1E-0FC7905A5F2F}" destId="{B23CB07C-9202-4F55-891C-2473B9F4F56A}" srcOrd="0" destOrd="0" presId="urn:microsoft.com/office/officeart/2005/8/layout/radial1"/>
    <dgm:cxn modelId="{9E73BA36-B334-4EC0-A384-3AB5FCFD042E}" type="presOf" srcId="{682CB44A-D470-450A-93C8-E99971D49FD9}" destId="{CE518C8B-8C6D-4ABE-84E6-FE907E6BB1DB}" srcOrd="0" destOrd="0" presId="urn:microsoft.com/office/officeart/2005/8/layout/radial1"/>
    <dgm:cxn modelId="{28DFB46A-124C-4928-B343-EDB6AC145719}" type="presOf" srcId="{6041BEEC-DDB6-41E7-A4CF-C9468FD69A72}" destId="{B57431EA-0929-4E94-B878-00BF196FD491}" srcOrd="1" destOrd="0" presId="urn:microsoft.com/office/officeart/2005/8/layout/radial1"/>
    <dgm:cxn modelId="{D1D65854-1A68-4F0A-B18D-7FF5DD983155}" srcId="{F8D3785C-D874-4394-A3DB-E84AC3AF0D4A}" destId="{130538B5-8AC6-4DED-B6B1-7CE2FAF3EEE8}" srcOrd="2" destOrd="0" parTransId="{599DEDAC-DF71-4687-94AA-65FFC2D25B3E}" sibTransId="{8420CD58-3448-49CA-9075-2132FCA0D9C7}"/>
    <dgm:cxn modelId="{FFEADC82-CE6F-4BBB-989D-2079DD90B480}" srcId="{F8D3785C-D874-4394-A3DB-E84AC3AF0D4A}" destId="{5632BA99-9344-48D6-BF1E-0FC7905A5F2F}" srcOrd="5" destOrd="0" parTransId="{682CB44A-D470-450A-93C8-E99971D49FD9}" sibTransId="{7A2E09FE-CC9D-4739-94C2-7E7C1C8855D3}"/>
    <dgm:cxn modelId="{14A14583-1015-43A2-B597-956A7D35C660}" type="presOf" srcId="{7E0ABE43-9335-4E61-ACC8-DBD6D79AC6B2}" destId="{F24DF9A9-E57A-4BE2-9C28-2BD4BC33B7D4}" srcOrd="0" destOrd="0" presId="urn:microsoft.com/office/officeart/2005/8/layout/radial1"/>
    <dgm:cxn modelId="{58F70D85-98A2-4291-8B47-0274590A91F2}" srcId="{F8D3785C-D874-4394-A3DB-E84AC3AF0D4A}" destId="{7F349EB9-8B16-4416-8E2B-31F1FD7B0EDF}" srcOrd="3" destOrd="0" parTransId="{5961CDD0-87BA-4B6D-AAAB-F5F864D95C6C}" sibTransId="{7CDF9BF5-8866-43A3-8D7F-0F5ECCA81654}"/>
    <dgm:cxn modelId="{CB68E195-A0A8-4850-A957-34F2F6298838}" type="presOf" srcId="{6041BEEC-DDB6-41E7-A4CF-C9468FD69A72}" destId="{8F5885AC-978B-4DDE-99B5-87D36C633DCC}" srcOrd="0" destOrd="0" presId="urn:microsoft.com/office/officeart/2005/8/layout/radial1"/>
    <dgm:cxn modelId="{B9E5969A-F2D6-4675-8081-9203709CF734}" type="presOf" srcId="{599DEDAC-DF71-4687-94AA-65FFC2D25B3E}" destId="{36225823-CE51-4DB7-B490-BFEFF9D44769}" srcOrd="1" destOrd="0" presId="urn:microsoft.com/office/officeart/2005/8/layout/radial1"/>
    <dgm:cxn modelId="{2AE1F49D-85BC-494D-8F89-60F4CBED743C}" srcId="{1813DA1A-9A23-4712-89FA-5E73AEA9DE3A}" destId="{F8D3785C-D874-4394-A3DB-E84AC3AF0D4A}" srcOrd="0" destOrd="0" parTransId="{7AF8B284-CA14-4E64-9866-2B1D97B87065}" sibTransId="{D63015D3-7075-43A1-B54C-63B3C56E3598}"/>
    <dgm:cxn modelId="{DB4B5EA1-C657-4AC6-9ADA-02D5F54DA55C}" srcId="{F8D3785C-D874-4394-A3DB-E84AC3AF0D4A}" destId="{582069BA-5A7B-4381-B275-4AF86428E555}" srcOrd="1" destOrd="0" parTransId="{37F38304-D647-4772-BD39-57B926881976}" sibTransId="{85D68DB9-DC2E-456B-BC83-EA26E471BF3F}"/>
    <dgm:cxn modelId="{C7CEABAF-CD4A-49EA-ABFE-018B415E90D7}" type="presOf" srcId="{37F38304-D647-4772-BD39-57B926881976}" destId="{802A423F-4C17-44A8-8C12-2CE87F196892}" srcOrd="1" destOrd="0" presId="urn:microsoft.com/office/officeart/2005/8/layout/radial1"/>
    <dgm:cxn modelId="{A5A994B2-4EAA-49D8-8032-D6CC2933FCE4}" type="presOf" srcId="{5961CDD0-87BA-4B6D-AAAB-F5F864D95C6C}" destId="{450ADB30-03F3-4EE8-9FBA-D988DC654D11}" srcOrd="0" destOrd="0" presId="urn:microsoft.com/office/officeart/2005/8/layout/radial1"/>
    <dgm:cxn modelId="{ED062DCB-6C0D-4C4B-89FC-04B894290D9B}" type="presOf" srcId="{A729E3A2-E0CD-4C1B-A6DF-08845C653EFE}" destId="{0E3AFBCA-9589-4932-9414-A778000D4545}" srcOrd="0" destOrd="0" presId="urn:microsoft.com/office/officeart/2005/8/layout/radial1"/>
    <dgm:cxn modelId="{9BB8F0CB-72D1-4884-A279-B32E41400436}" srcId="{F8D3785C-D874-4394-A3DB-E84AC3AF0D4A}" destId="{A729E3A2-E0CD-4C1B-A6DF-08845C653EFE}" srcOrd="0" destOrd="0" parTransId="{6041BEEC-DDB6-41E7-A4CF-C9468FD69A72}" sibTransId="{551BA1E5-EA61-4101-B1CD-9A4981A23E6E}"/>
    <dgm:cxn modelId="{4CBDF4DC-F1AA-4035-AB70-8BE0C7BDB638}" srcId="{F8D3785C-D874-4394-A3DB-E84AC3AF0D4A}" destId="{5A61148D-B223-4C0C-BA0F-3CDF937EA8D9}" srcOrd="4" destOrd="0" parTransId="{7E0ABE43-9335-4E61-ACC8-DBD6D79AC6B2}" sibTransId="{3D870D5A-A4ED-4D32-ACEF-F133B47B82C4}"/>
    <dgm:cxn modelId="{260586E4-A798-4644-9531-61F47844CEC8}" type="presOf" srcId="{682CB44A-D470-450A-93C8-E99971D49FD9}" destId="{F385E1AF-313A-4009-9267-AA5D6CDE6AFF}" srcOrd="1" destOrd="0" presId="urn:microsoft.com/office/officeart/2005/8/layout/radial1"/>
    <dgm:cxn modelId="{6536CCEA-D368-4DC3-ACBF-BA6A8EEE87C3}" type="presOf" srcId="{1813DA1A-9A23-4712-89FA-5E73AEA9DE3A}" destId="{F7C4785F-0B44-4EF2-AEDB-A6E05105697A}" srcOrd="0" destOrd="0" presId="urn:microsoft.com/office/officeart/2005/8/layout/radial1"/>
    <dgm:cxn modelId="{EAE453EB-E65D-4EE8-A0DE-96D2D850D790}" type="presOf" srcId="{7E0ABE43-9335-4E61-ACC8-DBD6D79AC6B2}" destId="{7BF89B27-C398-4C4B-A7E4-9FEC5F1AAD56}" srcOrd="1" destOrd="0" presId="urn:microsoft.com/office/officeart/2005/8/layout/radial1"/>
    <dgm:cxn modelId="{8CE359F5-D5D0-4C38-9DC6-1991E53A6058}" type="presOf" srcId="{5961CDD0-87BA-4B6D-AAAB-F5F864D95C6C}" destId="{192E249E-2D0F-4AE7-BE48-014E50D8E815}" srcOrd="1" destOrd="0" presId="urn:microsoft.com/office/officeart/2005/8/layout/radial1"/>
    <dgm:cxn modelId="{70B951F7-12B8-4340-9786-B1FC09DF29C6}" type="presOf" srcId="{5A61148D-B223-4C0C-BA0F-3CDF937EA8D9}" destId="{6A50DF3D-5328-4CA4-96CE-85B811E1866F}" srcOrd="0" destOrd="0" presId="urn:microsoft.com/office/officeart/2005/8/layout/radial1"/>
    <dgm:cxn modelId="{B4AFCBFF-8F94-4A93-8AD3-21BF0FA8EF7C}" type="presOf" srcId="{130538B5-8AC6-4DED-B6B1-7CE2FAF3EEE8}" destId="{0246ECD9-4F5C-46D3-AC7B-4F12099A988A}" srcOrd="0" destOrd="0" presId="urn:microsoft.com/office/officeart/2005/8/layout/radial1"/>
    <dgm:cxn modelId="{B0153F56-39DA-4435-826D-DA15CCE14C1C}" type="presParOf" srcId="{F7C4785F-0B44-4EF2-AEDB-A6E05105697A}" destId="{33A028AB-E4E7-4234-A39E-768969808FB9}" srcOrd="0" destOrd="0" presId="urn:microsoft.com/office/officeart/2005/8/layout/radial1"/>
    <dgm:cxn modelId="{C9C4E80E-BA2D-4453-B3B0-FC4F266D0EB4}" type="presParOf" srcId="{F7C4785F-0B44-4EF2-AEDB-A6E05105697A}" destId="{8F5885AC-978B-4DDE-99B5-87D36C633DCC}" srcOrd="1" destOrd="0" presId="urn:microsoft.com/office/officeart/2005/8/layout/radial1"/>
    <dgm:cxn modelId="{769D4BAD-C1FB-40BE-BE29-EA96F491E1C4}" type="presParOf" srcId="{8F5885AC-978B-4DDE-99B5-87D36C633DCC}" destId="{B57431EA-0929-4E94-B878-00BF196FD491}" srcOrd="0" destOrd="0" presId="urn:microsoft.com/office/officeart/2005/8/layout/radial1"/>
    <dgm:cxn modelId="{A785B8E9-610E-43A9-834B-FA8C0D6E43E5}" type="presParOf" srcId="{F7C4785F-0B44-4EF2-AEDB-A6E05105697A}" destId="{0E3AFBCA-9589-4932-9414-A778000D4545}" srcOrd="2" destOrd="0" presId="urn:microsoft.com/office/officeart/2005/8/layout/radial1"/>
    <dgm:cxn modelId="{52BFA9B3-5866-4386-9CD7-FEAC728BCC3F}" type="presParOf" srcId="{F7C4785F-0B44-4EF2-AEDB-A6E05105697A}" destId="{2D7BC07A-1E24-46B1-9108-4EBCA2C7BB07}" srcOrd="3" destOrd="0" presId="urn:microsoft.com/office/officeart/2005/8/layout/radial1"/>
    <dgm:cxn modelId="{DD805D36-E340-4209-8FB4-873C2CFA1410}" type="presParOf" srcId="{2D7BC07A-1E24-46B1-9108-4EBCA2C7BB07}" destId="{802A423F-4C17-44A8-8C12-2CE87F196892}" srcOrd="0" destOrd="0" presId="urn:microsoft.com/office/officeart/2005/8/layout/radial1"/>
    <dgm:cxn modelId="{C086F415-6F02-4444-ADB4-766508DAE54F}" type="presParOf" srcId="{F7C4785F-0B44-4EF2-AEDB-A6E05105697A}" destId="{D92200EE-99A6-468E-BB9B-A96D47F099E5}" srcOrd="4" destOrd="0" presId="urn:microsoft.com/office/officeart/2005/8/layout/radial1"/>
    <dgm:cxn modelId="{C8135998-4600-4E63-AFE2-283D4396BFA5}" type="presParOf" srcId="{F7C4785F-0B44-4EF2-AEDB-A6E05105697A}" destId="{AFD6F3E0-0372-4815-9B3E-5F6AF526D3B8}" srcOrd="5" destOrd="0" presId="urn:microsoft.com/office/officeart/2005/8/layout/radial1"/>
    <dgm:cxn modelId="{95C2F8EA-DB2B-4467-8499-3FB39E7E8E6A}" type="presParOf" srcId="{AFD6F3E0-0372-4815-9B3E-5F6AF526D3B8}" destId="{36225823-CE51-4DB7-B490-BFEFF9D44769}" srcOrd="0" destOrd="0" presId="urn:microsoft.com/office/officeart/2005/8/layout/radial1"/>
    <dgm:cxn modelId="{C9DE54DF-8C3B-428C-A4A4-7A39643A935B}" type="presParOf" srcId="{F7C4785F-0B44-4EF2-AEDB-A6E05105697A}" destId="{0246ECD9-4F5C-46D3-AC7B-4F12099A988A}" srcOrd="6" destOrd="0" presId="urn:microsoft.com/office/officeart/2005/8/layout/radial1"/>
    <dgm:cxn modelId="{0DDF8D0F-4C83-4C25-A609-DDC74CE61A6C}" type="presParOf" srcId="{F7C4785F-0B44-4EF2-AEDB-A6E05105697A}" destId="{450ADB30-03F3-4EE8-9FBA-D988DC654D11}" srcOrd="7" destOrd="0" presId="urn:microsoft.com/office/officeart/2005/8/layout/radial1"/>
    <dgm:cxn modelId="{24065725-9D47-4753-B834-8EEBE55ED06A}" type="presParOf" srcId="{450ADB30-03F3-4EE8-9FBA-D988DC654D11}" destId="{192E249E-2D0F-4AE7-BE48-014E50D8E815}" srcOrd="0" destOrd="0" presId="urn:microsoft.com/office/officeart/2005/8/layout/radial1"/>
    <dgm:cxn modelId="{CD832060-E367-4ACE-A443-7ECDC425F920}" type="presParOf" srcId="{F7C4785F-0B44-4EF2-AEDB-A6E05105697A}" destId="{2566EB40-AD6B-4E83-A9CB-0E8DF0756758}" srcOrd="8" destOrd="0" presId="urn:microsoft.com/office/officeart/2005/8/layout/radial1"/>
    <dgm:cxn modelId="{F45896FE-21A6-44E8-824D-16F748BE5904}" type="presParOf" srcId="{F7C4785F-0B44-4EF2-AEDB-A6E05105697A}" destId="{F24DF9A9-E57A-4BE2-9C28-2BD4BC33B7D4}" srcOrd="9" destOrd="0" presId="urn:microsoft.com/office/officeart/2005/8/layout/radial1"/>
    <dgm:cxn modelId="{A2C4F068-FB46-4B05-9613-D239CC8D9C5F}" type="presParOf" srcId="{F24DF9A9-E57A-4BE2-9C28-2BD4BC33B7D4}" destId="{7BF89B27-C398-4C4B-A7E4-9FEC5F1AAD56}" srcOrd="0" destOrd="0" presId="urn:microsoft.com/office/officeart/2005/8/layout/radial1"/>
    <dgm:cxn modelId="{DB2D3F43-3616-4B47-8323-4183D5C174F5}" type="presParOf" srcId="{F7C4785F-0B44-4EF2-AEDB-A6E05105697A}" destId="{6A50DF3D-5328-4CA4-96CE-85B811E1866F}" srcOrd="10" destOrd="0" presId="urn:microsoft.com/office/officeart/2005/8/layout/radial1"/>
    <dgm:cxn modelId="{8CAA0A83-64B4-4BF0-9E09-DA0D95511207}" type="presParOf" srcId="{F7C4785F-0B44-4EF2-AEDB-A6E05105697A}" destId="{CE518C8B-8C6D-4ABE-84E6-FE907E6BB1DB}" srcOrd="11" destOrd="0" presId="urn:microsoft.com/office/officeart/2005/8/layout/radial1"/>
    <dgm:cxn modelId="{E4562786-CA4E-4C3C-9F2A-7CB41D2E9FD0}" type="presParOf" srcId="{CE518C8B-8C6D-4ABE-84E6-FE907E6BB1DB}" destId="{F385E1AF-313A-4009-9267-AA5D6CDE6AFF}" srcOrd="0" destOrd="0" presId="urn:microsoft.com/office/officeart/2005/8/layout/radial1"/>
    <dgm:cxn modelId="{9798B6AE-F844-4588-A50F-FD12F5712D84}" type="presParOf" srcId="{F7C4785F-0B44-4EF2-AEDB-A6E05105697A}" destId="{B23CB07C-9202-4F55-891C-2473B9F4F56A}" srcOrd="12"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4B0BF8-74F5-480C-A259-B66C6BF5197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de-AT"/>
        </a:p>
      </dgm:t>
    </dgm:pt>
    <dgm:pt modelId="{323BB12D-940A-40D4-B9DF-2B9BF2809E43}">
      <dgm:prSet phldrT="[Text]"/>
      <dgm:spPr/>
      <dgm:t>
        <a:bodyPr/>
        <a:lstStyle/>
        <a:p>
          <a:r>
            <a:rPr lang="en-US" dirty="0"/>
            <a:t>Prefers to work alone &amp; ‘do their own thing’</a:t>
          </a:r>
          <a:endParaRPr lang="de-AT" dirty="0"/>
        </a:p>
      </dgm:t>
    </dgm:pt>
    <dgm:pt modelId="{F15396FC-240A-4E88-9851-931D82BE60EB}" type="parTrans" cxnId="{3EBBB892-61D2-48B6-AE1D-843A4D255AF3}">
      <dgm:prSet/>
      <dgm:spPr/>
      <dgm:t>
        <a:bodyPr/>
        <a:lstStyle/>
        <a:p>
          <a:endParaRPr lang="de-AT"/>
        </a:p>
      </dgm:t>
    </dgm:pt>
    <dgm:pt modelId="{9599EF29-F562-42E2-8763-C066AA698210}" type="sibTrans" cxnId="{3EBBB892-61D2-48B6-AE1D-843A4D255AF3}">
      <dgm:prSet/>
      <dgm:spPr/>
      <dgm:t>
        <a:bodyPr/>
        <a:lstStyle/>
        <a:p>
          <a:endParaRPr lang="de-AT"/>
        </a:p>
      </dgm:t>
    </dgm:pt>
    <dgm:pt modelId="{32EE1599-B9C7-4097-A25E-22747F70390B}">
      <dgm:prSet/>
      <dgm:spPr/>
      <dgm:t>
        <a:bodyPr/>
        <a:lstStyle/>
        <a:p>
          <a:r>
            <a:rPr lang="en-US"/>
            <a:t>Likes to make up their own mind &amp; not bow to pressure</a:t>
          </a:r>
          <a:endParaRPr lang="en-GB" dirty="0"/>
        </a:p>
      </dgm:t>
    </dgm:pt>
    <dgm:pt modelId="{9D5E4E13-AE7F-4631-B254-BF8AC13CC431}" type="parTrans" cxnId="{8C685F1F-208C-465A-BE9B-C2C29A624456}">
      <dgm:prSet/>
      <dgm:spPr/>
      <dgm:t>
        <a:bodyPr/>
        <a:lstStyle/>
        <a:p>
          <a:endParaRPr lang="de-AT"/>
        </a:p>
      </dgm:t>
    </dgm:pt>
    <dgm:pt modelId="{54B65C30-B5E4-40B5-B047-208521D2E3EC}" type="sibTrans" cxnId="{8C685F1F-208C-465A-BE9B-C2C29A624456}">
      <dgm:prSet/>
      <dgm:spPr/>
      <dgm:t>
        <a:bodyPr/>
        <a:lstStyle/>
        <a:p>
          <a:endParaRPr lang="de-AT"/>
        </a:p>
      </dgm:t>
    </dgm:pt>
    <dgm:pt modelId="{410442A9-63A3-4685-A6A1-95F48547C773}">
      <dgm:prSet/>
      <dgm:spPr/>
      <dgm:t>
        <a:bodyPr/>
        <a:lstStyle/>
        <a:p>
          <a:r>
            <a:rPr lang="en-US"/>
            <a:t>Can be seen as stubborn &amp; determined</a:t>
          </a:r>
          <a:endParaRPr lang="en-GB" dirty="0"/>
        </a:p>
      </dgm:t>
    </dgm:pt>
    <dgm:pt modelId="{4E7CFAAE-4374-45A9-82AD-B92003AC8ECA}" type="parTrans" cxnId="{A005CFD6-9CC5-4231-8BB9-85A81A47CD34}">
      <dgm:prSet/>
      <dgm:spPr/>
      <dgm:t>
        <a:bodyPr/>
        <a:lstStyle/>
        <a:p>
          <a:endParaRPr lang="de-AT"/>
        </a:p>
      </dgm:t>
    </dgm:pt>
    <dgm:pt modelId="{45E01C7D-A8E0-42A6-A2FD-1B2D045BF984}" type="sibTrans" cxnId="{A005CFD6-9CC5-4231-8BB9-85A81A47CD34}">
      <dgm:prSet/>
      <dgm:spPr/>
      <dgm:t>
        <a:bodyPr/>
        <a:lstStyle/>
        <a:p>
          <a:endParaRPr lang="de-AT"/>
        </a:p>
      </dgm:t>
    </dgm:pt>
    <dgm:pt modelId="{D2A34DFE-6586-48BD-B0F5-1F8F7D1B3B89}">
      <dgm:prSet/>
      <dgm:spPr/>
      <dgm:t>
        <a:bodyPr/>
        <a:lstStyle/>
        <a:p>
          <a:r>
            <a:rPr lang="en-US"/>
            <a:t>Prefers to do ‘unconventional’ things</a:t>
          </a:r>
          <a:endParaRPr lang="en-GB" dirty="0"/>
        </a:p>
      </dgm:t>
    </dgm:pt>
    <dgm:pt modelId="{A09DEC6B-82E0-4365-8E37-F54EF3EF6A5A}" type="parTrans" cxnId="{B3F39B7F-F7E1-43B7-87D0-9BBB1912D668}">
      <dgm:prSet/>
      <dgm:spPr/>
      <dgm:t>
        <a:bodyPr/>
        <a:lstStyle/>
        <a:p>
          <a:endParaRPr lang="de-AT"/>
        </a:p>
      </dgm:t>
    </dgm:pt>
    <dgm:pt modelId="{3230B7E5-BAFD-4A01-965B-591334C7FFAA}" type="sibTrans" cxnId="{B3F39B7F-F7E1-43B7-87D0-9BBB1912D668}">
      <dgm:prSet/>
      <dgm:spPr/>
      <dgm:t>
        <a:bodyPr/>
        <a:lstStyle/>
        <a:p>
          <a:endParaRPr lang="de-AT"/>
        </a:p>
      </dgm:t>
    </dgm:pt>
    <dgm:pt modelId="{2732041F-EDB3-403B-95B6-CB3FABC1DDC9}" type="pres">
      <dgm:prSet presAssocID="{F04B0BF8-74F5-480C-A259-B66C6BF51971}" presName="linear" presStyleCnt="0">
        <dgm:presLayoutVars>
          <dgm:dir/>
          <dgm:animLvl val="lvl"/>
          <dgm:resizeHandles val="exact"/>
        </dgm:presLayoutVars>
      </dgm:prSet>
      <dgm:spPr/>
    </dgm:pt>
    <dgm:pt modelId="{56254709-2675-4CFE-9973-FA8DACA709A3}" type="pres">
      <dgm:prSet presAssocID="{323BB12D-940A-40D4-B9DF-2B9BF2809E43}" presName="parentLin" presStyleCnt="0"/>
      <dgm:spPr/>
    </dgm:pt>
    <dgm:pt modelId="{32551E4E-9ED5-47D5-8D8F-8E4B2A2749F6}" type="pres">
      <dgm:prSet presAssocID="{323BB12D-940A-40D4-B9DF-2B9BF2809E43}" presName="parentLeftMargin" presStyleLbl="node1" presStyleIdx="0" presStyleCnt="4"/>
      <dgm:spPr/>
    </dgm:pt>
    <dgm:pt modelId="{5A1EE9CC-4D21-4815-B311-8B9B4F34E3D8}" type="pres">
      <dgm:prSet presAssocID="{323BB12D-940A-40D4-B9DF-2B9BF2809E43}" presName="parentText" presStyleLbl="node1" presStyleIdx="0" presStyleCnt="4">
        <dgm:presLayoutVars>
          <dgm:chMax val="0"/>
          <dgm:bulletEnabled val="1"/>
        </dgm:presLayoutVars>
      </dgm:prSet>
      <dgm:spPr/>
    </dgm:pt>
    <dgm:pt modelId="{4954BD45-B72E-4765-BA43-F83AAC632C42}" type="pres">
      <dgm:prSet presAssocID="{323BB12D-940A-40D4-B9DF-2B9BF2809E43}" presName="negativeSpace" presStyleCnt="0"/>
      <dgm:spPr/>
    </dgm:pt>
    <dgm:pt modelId="{AECC0477-6B93-4A51-A1D6-2FAF4FDDB329}" type="pres">
      <dgm:prSet presAssocID="{323BB12D-940A-40D4-B9DF-2B9BF2809E43}" presName="childText" presStyleLbl="conFgAcc1" presStyleIdx="0" presStyleCnt="4">
        <dgm:presLayoutVars>
          <dgm:bulletEnabled val="1"/>
        </dgm:presLayoutVars>
      </dgm:prSet>
      <dgm:spPr/>
    </dgm:pt>
    <dgm:pt modelId="{535CFB0B-4D64-4F03-991C-D21AAEA0B3D6}" type="pres">
      <dgm:prSet presAssocID="{9599EF29-F562-42E2-8763-C066AA698210}" presName="spaceBetweenRectangles" presStyleCnt="0"/>
      <dgm:spPr/>
    </dgm:pt>
    <dgm:pt modelId="{0243CD2E-F2C1-4D8C-AF0C-F553054F17C8}" type="pres">
      <dgm:prSet presAssocID="{32EE1599-B9C7-4097-A25E-22747F70390B}" presName="parentLin" presStyleCnt="0"/>
      <dgm:spPr/>
    </dgm:pt>
    <dgm:pt modelId="{37D10EB7-D6CE-46C7-B0F9-FCFB2AF43620}" type="pres">
      <dgm:prSet presAssocID="{32EE1599-B9C7-4097-A25E-22747F70390B}" presName="parentLeftMargin" presStyleLbl="node1" presStyleIdx="0" presStyleCnt="4"/>
      <dgm:spPr/>
    </dgm:pt>
    <dgm:pt modelId="{AA05F332-A972-4312-B7A9-0624F26E2FB2}" type="pres">
      <dgm:prSet presAssocID="{32EE1599-B9C7-4097-A25E-22747F70390B}" presName="parentText" presStyleLbl="node1" presStyleIdx="1" presStyleCnt="4">
        <dgm:presLayoutVars>
          <dgm:chMax val="0"/>
          <dgm:bulletEnabled val="1"/>
        </dgm:presLayoutVars>
      </dgm:prSet>
      <dgm:spPr/>
    </dgm:pt>
    <dgm:pt modelId="{CB252CBA-D1B0-430C-BFB3-7AC7E49F03E0}" type="pres">
      <dgm:prSet presAssocID="{32EE1599-B9C7-4097-A25E-22747F70390B}" presName="negativeSpace" presStyleCnt="0"/>
      <dgm:spPr/>
    </dgm:pt>
    <dgm:pt modelId="{B541A037-B772-426E-BAA4-551BB7966C08}" type="pres">
      <dgm:prSet presAssocID="{32EE1599-B9C7-4097-A25E-22747F70390B}" presName="childText" presStyleLbl="conFgAcc1" presStyleIdx="1" presStyleCnt="4">
        <dgm:presLayoutVars>
          <dgm:bulletEnabled val="1"/>
        </dgm:presLayoutVars>
      </dgm:prSet>
      <dgm:spPr/>
    </dgm:pt>
    <dgm:pt modelId="{8146E2C6-70BF-4271-A834-71F079C39B5F}" type="pres">
      <dgm:prSet presAssocID="{54B65C30-B5E4-40B5-B047-208521D2E3EC}" presName="spaceBetweenRectangles" presStyleCnt="0"/>
      <dgm:spPr/>
    </dgm:pt>
    <dgm:pt modelId="{A0F6A36D-DF56-48EF-AE71-9564286B4222}" type="pres">
      <dgm:prSet presAssocID="{410442A9-63A3-4685-A6A1-95F48547C773}" presName="parentLin" presStyleCnt="0"/>
      <dgm:spPr/>
    </dgm:pt>
    <dgm:pt modelId="{B918D130-85FC-4A96-90F3-D5056B0E5DC8}" type="pres">
      <dgm:prSet presAssocID="{410442A9-63A3-4685-A6A1-95F48547C773}" presName="parentLeftMargin" presStyleLbl="node1" presStyleIdx="1" presStyleCnt="4"/>
      <dgm:spPr/>
    </dgm:pt>
    <dgm:pt modelId="{5F0054CF-4B31-40D5-8F02-5EF1E8C5B4EF}" type="pres">
      <dgm:prSet presAssocID="{410442A9-63A3-4685-A6A1-95F48547C773}" presName="parentText" presStyleLbl="node1" presStyleIdx="2" presStyleCnt="4">
        <dgm:presLayoutVars>
          <dgm:chMax val="0"/>
          <dgm:bulletEnabled val="1"/>
        </dgm:presLayoutVars>
      </dgm:prSet>
      <dgm:spPr/>
    </dgm:pt>
    <dgm:pt modelId="{CC94779A-44B0-4C87-B00D-80862C849B9B}" type="pres">
      <dgm:prSet presAssocID="{410442A9-63A3-4685-A6A1-95F48547C773}" presName="negativeSpace" presStyleCnt="0"/>
      <dgm:spPr/>
    </dgm:pt>
    <dgm:pt modelId="{992C62B0-CC65-4509-BBAE-4676F45A7E3A}" type="pres">
      <dgm:prSet presAssocID="{410442A9-63A3-4685-A6A1-95F48547C773}" presName="childText" presStyleLbl="conFgAcc1" presStyleIdx="2" presStyleCnt="4">
        <dgm:presLayoutVars>
          <dgm:bulletEnabled val="1"/>
        </dgm:presLayoutVars>
      </dgm:prSet>
      <dgm:spPr/>
    </dgm:pt>
    <dgm:pt modelId="{8CE81B3C-41D2-49AB-9E46-0AAF334D9A61}" type="pres">
      <dgm:prSet presAssocID="{45E01C7D-A8E0-42A6-A2FD-1B2D045BF984}" presName="spaceBetweenRectangles" presStyleCnt="0"/>
      <dgm:spPr/>
    </dgm:pt>
    <dgm:pt modelId="{B1093013-25EC-4B2F-B687-44781971CA19}" type="pres">
      <dgm:prSet presAssocID="{D2A34DFE-6586-48BD-B0F5-1F8F7D1B3B89}" presName="parentLin" presStyleCnt="0"/>
      <dgm:spPr/>
    </dgm:pt>
    <dgm:pt modelId="{4CEC5EBC-5722-4DCB-BE98-BAA08C1F7E2F}" type="pres">
      <dgm:prSet presAssocID="{D2A34DFE-6586-48BD-B0F5-1F8F7D1B3B89}" presName="parentLeftMargin" presStyleLbl="node1" presStyleIdx="2" presStyleCnt="4"/>
      <dgm:spPr/>
    </dgm:pt>
    <dgm:pt modelId="{9152AD7D-E00F-484A-8052-169C1BBC3949}" type="pres">
      <dgm:prSet presAssocID="{D2A34DFE-6586-48BD-B0F5-1F8F7D1B3B89}" presName="parentText" presStyleLbl="node1" presStyleIdx="3" presStyleCnt="4">
        <dgm:presLayoutVars>
          <dgm:chMax val="0"/>
          <dgm:bulletEnabled val="1"/>
        </dgm:presLayoutVars>
      </dgm:prSet>
      <dgm:spPr/>
    </dgm:pt>
    <dgm:pt modelId="{433E165B-E437-4235-BE3B-A0E90AE53C8C}" type="pres">
      <dgm:prSet presAssocID="{D2A34DFE-6586-48BD-B0F5-1F8F7D1B3B89}" presName="negativeSpace" presStyleCnt="0"/>
      <dgm:spPr/>
    </dgm:pt>
    <dgm:pt modelId="{7B70CF0C-4C55-4EAF-AB06-1B2CADE9709C}" type="pres">
      <dgm:prSet presAssocID="{D2A34DFE-6586-48BD-B0F5-1F8F7D1B3B89}" presName="childText" presStyleLbl="conFgAcc1" presStyleIdx="3" presStyleCnt="4">
        <dgm:presLayoutVars>
          <dgm:bulletEnabled val="1"/>
        </dgm:presLayoutVars>
      </dgm:prSet>
      <dgm:spPr/>
    </dgm:pt>
  </dgm:ptLst>
  <dgm:cxnLst>
    <dgm:cxn modelId="{836A1E1E-6A10-45FB-A16D-1A53C87C35B2}" type="presOf" srcId="{323BB12D-940A-40D4-B9DF-2B9BF2809E43}" destId="{32551E4E-9ED5-47D5-8D8F-8E4B2A2749F6}" srcOrd="0" destOrd="0" presId="urn:microsoft.com/office/officeart/2005/8/layout/list1"/>
    <dgm:cxn modelId="{8C685F1F-208C-465A-BE9B-C2C29A624456}" srcId="{F04B0BF8-74F5-480C-A259-B66C6BF51971}" destId="{32EE1599-B9C7-4097-A25E-22747F70390B}" srcOrd="1" destOrd="0" parTransId="{9D5E4E13-AE7F-4631-B254-BF8AC13CC431}" sibTransId="{54B65C30-B5E4-40B5-B047-208521D2E3EC}"/>
    <dgm:cxn modelId="{72C27826-2377-4912-8768-FC299E192302}" type="presOf" srcId="{32EE1599-B9C7-4097-A25E-22747F70390B}" destId="{37D10EB7-D6CE-46C7-B0F9-FCFB2AF43620}" srcOrd="0" destOrd="0" presId="urn:microsoft.com/office/officeart/2005/8/layout/list1"/>
    <dgm:cxn modelId="{44815A44-9D11-4B75-BC6D-F0CC8D4EB270}" type="presOf" srcId="{410442A9-63A3-4685-A6A1-95F48547C773}" destId="{B918D130-85FC-4A96-90F3-D5056B0E5DC8}" srcOrd="0" destOrd="0" presId="urn:microsoft.com/office/officeart/2005/8/layout/list1"/>
    <dgm:cxn modelId="{BADCAB45-E598-4C59-A532-12CCA5B421CD}" type="presOf" srcId="{323BB12D-940A-40D4-B9DF-2B9BF2809E43}" destId="{5A1EE9CC-4D21-4815-B311-8B9B4F34E3D8}" srcOrd="1" destOrd="0" presId="urn:microsoft.com/office/officeart/2005/8/layout/list1"/>
    <dgm:cxn modelId="{B3F39B7F-F7E1-43B7-87D0-9BBB1912D668}" srcId="{F04B0BF8-74F5-480C-A259-B66C6BF51971}" destId="{D2A34DFE-6586-48BD-B0F5-1F8F7D1B3B89}" srcOrd="3" destOrd="0" parTransId="{A09DEC6B-82E0-4365-8E37-F54EF3EF6A5A}" sibTransId="{3230B7E5-BAFD-4A01-965B-591334C7FFAA}"/>
    <dgm:cxn modelId="{3EBBB892-61D2-48B6-AE1D-843A4D255AF3}" srcId="{F04B0BF8-74F5-480C-A259-B66C6BF51971}" destId="{323BB12D-940A-40D4-B9DF-2B9BF2809E43}" srcOrd="0" destOrd="0" parTransId="{F15396FC-240A-4E88-9851-931D82BE60EB}" sibTransId="{9599EF29-F562-42E2-8763-C066AA698210}"/>
    <dgm:cxn modelId="{B857CF9B-3137-46D6-A08A-CFCB9926D7BC}" type="presOf" srcId="{D2A34DFE-6586-48BD-B0F5-1F8F7D1B3B89}" destId="{4CEC5EBC-5722-4DCB-BE98-BAA08C1F7E2F}" srcOrd="0" destOrd="0" presId="urn:microsoft.com/office/officeart/2005/8/layout/list1"/>
    <dgm:cxn modelId="{9F9948A8-FFF6-43AD-A880-509A4802E4BE}" type="presOf" srcId="{410442A9-63A3-4685-A6A1-95F48547C773}" destId="{5F0054CF-4B31-40D5-8F02-5EF1E8C5B4EF}" srcOrd="1" destOrd="0" presId="urn:microsoft.com/office/officeart/2005/8/layout/list1"/>
    <dgm:cxn modelId="{B3D1BFB3-9708-46CB-8A1D-E3C22D03804C}" type="presOf" srcId="{D2A34DFE-6586-48BD-B0F5-1F8F7D1B3B89}" destId="{9152AD7D-E00F-484A-8052-169C1BBC3949}" srcOrd="1" destOrd="0" presId="urn:microsoft.com/office/officeart/2005/8/layout/list1"/>
    <dgm:cxn modelId="{A005CFD6-9CC5-4231-8BB9-85A81A47CD34}" srcId="{F04B0BF8-74F5-480C-A259-B66C6BF51971}" destId="{410442A9-63A3-4685-A6A1-95F48547C773}" srcOrd="2" destOrd="0" parTransId="{4E7CFAAE-4374-45A9-82AD-B92003AC8ECA}" sibTransId="{45E01C7D-A8E0-42A6-A2FD-1B2D045BF984}"/>
    <dgm:cxn modelId="{23E051E4-FE1A-4F6D-843B-E2C0B6C3E0A1}" type="presOf" srcId="{F04B0BF8-74F5-480C-A259-B66C6BF51971}" destId="{2732041F-EDB3-403B-95B6-CB3FABC1DDC9}" srcOrd="0" destOrd="0" presId="urn:microsoft.com/office/officeart/2005/8/layout/list1"/>
    <dgm:cxn modelId="{99B5FBF4-E442-4EB7-931B-8BFF7A8ECC49}" type="presOf" srcId="{32EE1599-B9C7-4097-A25E-22747F70390B}" destId="{AA05F332-A972-4312-B7A9-0624F26E2FB2}" srcOrd="1" destOrd="0" presId="urn:microsoft.com/office/officeart/2005/8/layout/list1"/>
    <dgm:cxn modelId="{4893741A-7374-4C12-ADDF-094892577627}" type="presParOf" srcId="{2732041F-EDB3-403B-95B6-CB3FABC1DDC9}" destId="{56254709-2675-4CFE-9973-FA8DACA709A3}" srcOrd="0" destOrd="0" presId="urn:microsoft.com/office/officeart/2005/8/layout/list1"/>
    <dgm:cxn modelId="{6E2CCF0F-ADC8-4CE4-BD51-207C125E9595}" type="presParOf" srcId="{56254709-2675-4CFE-9973-FA8DACA709A3}" destId="{32551E4E-9ED5-47D5-8D8F-8E4B2A2749F6}" srcOrd="0" destOrd="0" presId="urn:microsoft.com/office/officeart/2005/8/layout/list1"/>
    <dgm:cxn modelId="{9DDB3A8B-CB50-4734-8061-3A3DF104A9EE}" type="presParOf" srcId="{56254709-2675-4CFE-9973-FA8DACA709A3}" destId="{5A1EE9CC-4D21-4815-B311-8B9B4F34E3D8}" srcOrd="1" destOrd="0" presId="urn:microsoft.com/office/officeart/2005/8/layout/list1"/>
    <dgm:cxn modelId="{B03C9C79-F7C0-4236-BDA6-A16FB1226681}" type="presParOf" srcId="{2732041F-EDB3-403B-95B6-CB3FABC1DDC9}" destId="{4954BD45-B72E-4765-BA43-F83AAC632C42}" srcOrd="1" destOrd="0" presId="urn:microsoft.com/office/officeart/2005/8/layout/list1"/>
    <dgm:cxn modelId="{3567167E-3215-41BB-B0F9-F23F7FD717FE}" type="presParOf" srcId="{2732041F-EDB3-403B-95B6-CB3FABC1DDC9}" destId="{AECC0477-6B93-4A51-A1D6-2FAF4FDDB329}" srcOrd="2" destOrd="0" presId="urn:microsoft.com/office/officeart/2005/8/layout/list1"/>
    <dgm:cxn modelId="{2C2C36AF-9FB0-455C-8452-558EA3036FE5}" type="presParOf" srcId="{2732041F-EDB3-403B-95B6-CB3FABC1DDC9}" destId="{535CFB0B-4D64-4F03-991C-D21AAEA0B3D6}" srcOrd="3" destOrd="0" presId="urn:microsoft.com/office/officeart/2005/8/layout/list1"/>
    <dgm:cxn modelId="{76359142-55A4-4F36-81B6-E611C5C85520}" type="presParOf" srcId="{2732041F-EDB3-403B-95B6-CB3FABC1DDC9}" destId="{0243CD2E-F2C1-4D8C-AF0C-F553054F17C8}" srcOrd="4" destOrd="0" presId="urn:microsoft.com/office/officeart/2005/8/layout/list1"/>
    <dgm:cxn modelId="{8F4307C7-3B4A-4463-A889-E932298DB4C6}" type="presParOf" srcId="{0243CD2E-F2C1-4D8C-AF0C-F553054F17C8}" destId="{37D10EB7-D6CE-46C7-B0F9-FCFB2AF43620}" srcOrd="0" destOrd="0" presId="urn:microsoft.com/office/officeart/2005/8/layout/list1"/>
    <dgm:cxn modelId="{9329E490-B0BB-4083-ADBA-018034398568}" type="presParOf" srcId="{0243CD2E-F2C1-4D8C-AF0C-F553054F17C8}" destId="{AA05F332-A972-4312-B7A9-0624F26E2FB2}" srcOrd="1" destOrd="0" presId="urn:microsoft.com/office/officeart/2005/8/layout/list1"/>
    <dgm:cxn modelId="{24F03AE6-77ED-451A-8C96-8A2E235B4581}" type="presParOf" srcId="{2732041F-EDB3-403B-95B6-CB3FABC1DDC9}" destId="{CB252CBA-D1B0-430C-BFB3-7AC7E49F03E0}" srcOrd="5" destOrd="0" presId="urn:microsoft.com/office/officeart/2005/8/layout/list1"/>
    <dgm:cxn modelId="{027B49CC-40E6-4717-8DC6-00902281B2AE}" type="presParOf" srcId="{2732041F-EDB3-403B-95B6-CB3FABC1DDC9}" destId="{B541A037-B772-426E-BAA4-551BB7966C08}" srcOrd="6" destOrd="0" presId="urn:microsoft.com/office/officeart/2005/8/layout/list1"/>
    <dgm:cxn modelId="{144AEFFB-0B79-4B23-BE65-1ADFE77EDD6F}" type="presParOf" srcId="{2732041F-EDB3-403B-95B6-CB3FABC1DDC9}" destId="{8146E2C6-70BF-4271-A834-71F079C39B5F}" srcOrd="7" destOrd="0" presId="urn:microsoft.com/office/officeart/2005/8/layout/list1"/>
    <dgm:cxn modelId="{DD152B06-899C-4214-8067-C496FC747887}" type="presParOf" srcId="{2732041F-EDB3-403B-95B6-CB3FABC1DDC9}" destId="{A0F6A36D-DF56-48EF-AE71-9564286B4222}" srcOrd="8" destOrd="0" presId="urn:microsoft.com/office/officeart/2005/8/layout/list1"/>
    <dgm:cxn modelId="{F82CA582-26FB-480E-B51A-AC5F5F13EF4B}" type="presParOf" srcId="{A0F6A36D-DF56-48EF-AE71-9564286B4222}" destId="{B918D130-85FC-4A96-90F3-D5056B0E5DC8}" srcOrd="0" destOrd="0" presId="urn:microsoft.com/office/officeart/2005/8/layout/list1"/>
    <dgm:cxn modelId="{8956475D-BCB9-4875-A747-CB7179A6FF97}" type="presParOf" srcId="{A0F6A36D-DF56-48EF-AE71-9564286B4222}" destId="{5F0054CF-4B31-40D5-8F02-5EF1E8C5B4EF}" srcOrd="1" destOrd="0" presId="urn:microsoft.com/office/officeart/2005/8/layout/list1"/>
    <dgm:cxn modelId="{AD482BD3-05BC-464C-BB37-6684F55FB3CD}" type="presParOf" srcId="{2732041F-EDB3-403B-95B6-CB3FABC1DDC9}" destId="{CC94779A-44B0-4C87-B00D-80862C849B9B}" srcOrd="9" destOrd="0" presId="urn:microsoft.com/office/officeart/2005/8/layout/list1"/>
    <dgm:cxn modelId="{B4D50EC8-E3E4-4DEB-B295-62CB44FD80CA}" type="presParOf" srcId="{2732041F-EDB3-403B-95B6-CB3FABC1DDC9}" destId="{992C62B0-CC65-4509-BBAE-4676F45A7E3A}" srcOrd="10" destOrd="0" presId="urn:microsoft.com/office/officeart/2005/8/layout/list1"/>
    <dgm:cxn modelId="{9C031299-5220-4E7D-9C17-ED5CC761064F}" type="presParOf" srcId="{2732041F-EDB3-403B-95B6-CB3FABC1DDC9}" destId="{8CE81B3C-41D2-49AB-9E46-0AAF334D9A61}" srcOrd="11" destOrd="0" presId="urn:microsoft.com/office/officeart/2005/8/layout/list1"/>
    <dgm:cxn modelId="{139322A8-7009-4DE5-B4E7-DCD56680E73D}" type="presParOf" srcId="{2732041F-EDB3-403B-95B6-CB3FABC1DDC9}" destId="{B1093013-25EC-4B2F-B687-44781971CA19}" srcOrd="12" destOrd="0" presId="urn:microsoft.com/office/officeart/2005/8/layout/list1"/>
    <dgm:cxn modelId="{1EE922ED-BC3D-4AF2-9B71-7FA78AF07E54}" type="presParOf" srcId="{B1093013-25EC-4B2F-B687-44781971CA19}" destId="{4CEC5EBC-5722-4DCB-BE98-BAA08C1F7E2F}" srcOrd="0" destOrd="0" presId="urn:microsoft.com/office/officeart/2005/8/layout/list1"/>
    <dgm:cxn modelId="{FD120627-C09A-422F-942A-D803702E9C8E}" type="presParOf" srcId="{B1093013-25EC-4B2F-B687-44781971CA19}" destId="{9152AD7D-E00F-484A-8052-169C1BBC3949}" srcOrd="1" destOrd="0" presId="urn:microsoft.com/office/officeart/2005/8/layout/list1"/>
    <dgm:cxn modelId="{2CA78F7D-C58F-4A3C-BB97-D614BBBFB96A}" type="presParOf" srcId="{2732041F-EDB3-403B-95B6-CB3FABC1DDC9}" destId="{433E165B-E437-4235-BE3B-A0E90AE53C8C}" srcOrd="13" destOrd="0" presId="urn:microsoft.com/office/officeart/2005/8/layout/list1"/>
    <dgm:cxn modelId="{C9ADF5D7-8D6F-40F2-9D5B-082E367B3EEE}" type="presParOf" srcId="{2732041F-EDB3-403B-95B6-CB3FABC1DDC9}" destId="{7B70CF0C-4C55-4EAF-AB06-1B2CADE9709C}"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04B0BF8-74F5-480C-A259-B66C6BF51971}"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de-AT"/>
        </a:p>
      </dgm:t>
    </dgm:pt>
    <dgm:pt modelId="{323BB12D-940A-40D4-B9DF-2B9BF2809E43}">
      <dgm:prSet phldrT="[Text]" custT="1"/>
      <dgm:spPr/>
      <dgm:t>
        <a:bodyPr/>
        <a:lstStyle/>
        <a:p>
          <a:r>
            <a:rPr lang="en-US" sz="1600" dirty="0"/>
            <a:t>Restless &amp; energetic</a:t>
          </a:r>
          <a:endParaRPr lang="de-AT" sz="1600" dirty="0"/>
        </a:p>
      </dgm:t>
    </dgm:pt>
    <dgm:pt modelId="{F15396FC-240A-4E88-9851-931D82BE60EB}" type="parTrans" cxnId="{3EBBB892-61D2-48B6-AE1D-843A4D255AF3}">
      <dgm:prSet/>
      <dgm:spPr/>
      <dgm:t>
        <a:bodyPr/>
        <a:lstStyle/>
        <a:p>
          <a:endParaRPr lang="de-AT"/>
        </a:p>
      </dgm:t>
    </dgm:pt>
    <dgm:pt modelId="{9599EF29-F562-42E2-8763-C066AA698210}" type="sibTrans" cxnId="{3EBBB892-61D2-48B6-AE1D-843A4D255AF3}">
      <dgm:prSet/>
      <dgm:spPr/>
      <dgm:t>
        <a:bodyPr/>
        <a:lstStyle/>
        <a:p>
          <a:endParaRPr lang="de-AT"/>
        </a:p>
      </dgm:t>
    </dgm:pt>
    <dgm:pt modelId="{6A096A1F-465A-4057-AC3A-2FDF1CBB459E}">
      <dgm:prSet custT="1"/>
      <dgm:spPr/>
      <dgm:t>
        <a:bodyPr/>
        <a:lstStyle/>
        <a:p>
          <a:r>
            <a:rPr lang="en-US" sz="1600" dirty="0"/>
            <a:t>Proactive rather than reactive</a:t>
          </a:r>
        </a:p>
      </dgm:t>
    </dgm:pt>
    <dgm:pt modelId="{2333B13A-12E5-4AD2-91A5-B849FCCD6680}" type="parTrans" cxnId="{FAAC1D88-C409-4825-B3FD-1423ED23864B}">
      <dgm:prSet/>
      <dgm:spPr/>
      <dgm:t>
        <a:bodyPr/>
        <a:lstStyle/>
        <a:p>
          <a:endParaRPr lang="de-AT"/>
        </a:p>
      </dgm:t>
    </dgm:pt>
    <dgm:pt modelId="{40CC5D55-3FFE-4A10-80FA-9BECD67490CD}" type="sibTrans" cxnId="{FAAC1D88-C409-4825-B3FD-1423ED23864B}">
      <dgm:prSet/>
      <dgm:spPr/>
      <dgm:t>
        <a:bodyPr/>
        <a:lstStyle/>
        <a:p>
          <a:endParaRPr lang="de-AT"/>
        </a:p>
      </dgm:t>
    </dgm:pt>
    <dgm:pt modelId="{61EB5C59-82B9-4F8E-AC10-64A4EFCCCD4F}">
      <dgm:prSet custT="1"/>
      <dgm:spPr/>
      <dgm:t>
        <a:bodyPr/>
        <a:lstStyle/>
        <a:p>
          <a:r>
            <a:rPr lang="en-US" sz="1600"/>
            <a:t>Decisive &amp; quick acting</a:t>
          </a:r>
          <a:endParaRPr lang="en-US" sz="1600" dirty="0"/>
        </a:p>
      </dgm:t>
    </dgm:pt>
    <dgm:pt modelId="{10168E27-7BEF-46B4-B234-9488B74E5DB5}" type="parTrans" cxnId="{CA282CCA-8E89-4CFE-A870-752C30021523}">
      <dgm:prSet/>
      <dgm:spPr/>
      <dgm:t>
        <a:bodyPr/>
        <a:lstStyle/>
        <a:p>
          <a:endParaRPr lang="de-AT"/>
        </a:p>
      </dgm:t>
    </dgm:pt>
    <dgm:pt modelId="{43244031-D812-42ED-A74E-6EC140FD5BD5}" type="sibTrans" cxnId="{CA282CCA-8E89-4CFE-A870-752C30021523}">
      <dgm:prSet/>
      <dgm:spPr/>
      <dgm:t>
        <a:bodyPr/>
        <a:lstStyle/>
        <a:p>
          <a:endParaRPr lang="de-AT"/>
        </a:p>
      </dgm:t>
    </dgm:pt>
    <dgm:pt modelId="{6A35B5EC-76FE-475B-9020-2F7E7393826F}">
      <dgm:prSet custT="1"/>
      <dgm:spPr/>
      <dgm:t>
        <a:bodyPr/>
        <a:lstStyle/>
        <a:p>
          <a:r>
            <a:rPr lang="en-US" sz="1600"/>
            <a:t>Goal orientated</a:t>
          </a:r>
          <a:endParaRPr lang="en-GB" sz="1600" dirty="0"/>
        </a:p>
      </dgm:t>
    </dgm:pt>
    <dgm:pt modelId="{60A583D5-5E4D-4A4D-8B9B-F674EC32F58C}" type="parTrans" cxnId="{29F5CDD4-641A-4446-A122-7154DD3C9F67}">
      <dgm:prSet/>
      <dgm:spPr/>
      <dgm:t>
        <a:bodyPr/>
        <a:lstStyle/>
        <a:p>
          <a:endParaRPr lang="de-AT"/>
        </a:p>
      </dgm:t>
    </dgm:pt>
    <dgm:pt modelId="{B206ECE3-02C9-4005-887F-70CF31F15A31}" type="sibTrans" cxnId="{29F5CDD4-641A-4446-A122-7154DD3C9F67}">
      <dgm:prSet/>
      <dgm:spPr/>
      <dgm:t>
        <a:bodyPr/>
        <a:lstStyle/>
        <a:p>
          <a:endParaRPr lang="de-AT"/>
        </a:p>
      </dgm:t>
    </dgm:pt>
    <dgm:pt modelId="{2453D2F6-9BB6-4C42-87E3-81F7A11D8D8D}">
      <dgm:prSet custT="1"/>
      <dgm:spPr/>
      <dgm:t>
        <a:bodyPr/>
        <a:lstStyle/>
        <a:p>
          <a:r>
            <a:rPr lang="en-US" sz="1600"/>
            <a:t>Task &amp; results orientated </a:t>
          </a:r>
          <a:endParaRPr lang="en-GB" sz="1600" dirty="0"/>
        </a:p>
      </dgm:t>
    </dgm:pt>
    <dgm:pt modelId="{9F91798B-F9F7-423D-BB35-C19B987A8CA9}" type="parTrans" cxnId="{E70CD9EF-3F53-47FC-BC66-17681CF82040}">
      <dgm:prSet/>
      <dgm:spPr/>
      <dgm:t>
        <a:bodyPr/>
        <a:lstStyle/>
        <a:p>
          <a:endParaRPr lang="de-AT"/>
        </a:p>
      </dgm:t>
    </dgm:pt>
    <dgm:pt modelId="{A037D541-5DBC-447C-9C75-25F73DB98C70}" type="sibTrans" cxnId="{E70CD9EF-3F53-47FC-BC66-17681CF82040}">
      <dgm:prSet/>
      <dgm:spPr/>
      <dgm:t>
        <a:bodyPr/>
        <a:lstStyle/>
        <a:p>
          <a:endParaRPr lang="de-AT"/>
        </a:p>
      </dgm:t>
    </dgm:pt>
    <dgm:pt modelId="{C05B9A4D-A778-46AB-BCE5-2F726A76D717}">
      <dgm:prSet custT="1"/>
      <dgm:spPr/>
      <dgm:t>
        <a:bodyPr/>
        <a:lstStyle/>
        <a:p>
          <a:r>
            <a:rPr lang="en-US" sz="1600"/>
            <a:t>Persistent &amp; determined</a:t>
          </a:r>
          <a:endParaRPr lang="en-GB" sz="1600" dirty="0"/>
        </a:p>
      </dgm:t>
    </dgm:pt>
    <dgm:pt modelId="{C08C4E6D-EBBE-44C2-8A23-57B944CE02CD}" type="parTrans" cxnId="{E13B9C6A-4D94-4DBF-A7DF-A98CD04CA1EE}">
      <dgm:prSet/>
      <dgm:spPr/>
      <dgm:t>
        <a:bodyPr/>
        <a:lstStyle/>
        <a:p>
          <a:endParaRPr lang="de-AT"/>
        </a:p>
      </dgm:t>
    </dgm:pt>
    <dgm:pt modelId="{CC33A11E-78DC-4C85-9F69-7C29628A525B}" type="sibTrans" cxnId="{E13B9C6A-4D94-4DBF-A7DF-A98CD04CA1EE}">
      <dgm:prSet/>
      <dgm:spPr/>
      <dgm:t>
        <a:bodyPr/>
        <a:lstStyle/>
        <a:p>
          <a:endParaRPr lang="de-AT"/>
        </a:p>
      </dgm:t>
    </dgm:pt>
    <dgm:pt modelId="{DDDA0D7F-A89A-4BC8-BEC6-AB753C47E92D}">
      <dgm:prSet custT="1"/>
      <dgm:spPr/>
      <dgm:t>
        <a:bodyPr/>
        <a:lstStyle/>
        <a:p>
          <a:r>
            <a:rPr lang="en-US" sz="1600"/>
            <a:t>Forward looking &amp; self-sufficient</a:t>
          </a:r>
          <a:endParaRPr lang="en-GB" sz="1600" dirty="0"/>
        </a:p>
      </dgm:t>
    </dgm:pt>
    <dgm:pt modelId="{7534929A-1D03-43A0-A543-46349C03E12A}" type="parTrans" cxnId="{F6B1E329-472A-442B-92BE-C2FB24C7D8E4}">
      <dgm:prSet/>
      <dgm:spPr/>
      <dgm:t>
        <a:bodyPr/>
        <a:lstStyle/>
        <a:p>
          <a:endParaRPr lang="de-AT"/>
        </a:p>
      </dgm:t>
    </dgm:pt>
    <dgm:pt modelId="{5D8BB4B4-B58C-40E5-88F5-8779203EE4EF}" type="sibTrans" cxnId="{F6B1E329-472A-442B-92BE-C2FB24C7D8E4}">
      <dgm:prSet/>
      <dgm:spPr/>
      <dgm:t>
        <a:bodyPr/>
        <a:lstStyle/>
        <a:p>
          <a:endParaRPr lang="de-AT"/>
        </a:p>
      </dgm:t>
    </dgm:pt>
    <dgm:pt modelId="{AEBC246D-4400-460D-AAAD-12011C930313}">
      <dgm:prSet custT="1"/>
      <dgm:spPr/>
      <dgm:t>
        <a:bodyPr/>
        <a:lstStyle/>
        <a:p>
          <a:r>
            <a:rPr lang="en-US" sz="1600"/>
            <a:t>Optimistic rather than pessimistic</a:t>
          </a:r>
          <a:endParaRPr lang="en-US" sz="1600" dirty="0"/>
        </a:p>
      </dgm:t>
    </dgm:pt>
    <dgm:pt modelId="{367A93B9-9489-461B-95B7-D0E47DB69789}" type="parTrans" cxnId="{1B3C0194-2330-42BD-8B7A-00E3FB73399A}">
      <dgm:prSet/>
      <dgm:spPr/>
      <dgm:t>
        <a:bodyPr/>
        <a:lstStyle/>
        <a:p>
          <a:endParaRPr lang="de-AT"/>
        </a:p>
      </dgm:t>
    </dgm:pt>
    <dgm:pt modelId="{05787A8E-27B7-43CF-BB56-724FFBF94926}" type="sibTrans" cxnId="{1B3C0194-2330-42BD-8B7A-00E3FB73399A}">
      <dgm:prSet/>
      <dgm:spPr/>
      <dgm:t>
        <a:bodyPr/>
        <a:lstStyle/>
        <a:p>
          <a:endParaRPr lang="de-AT"/>
        </a:p>
      </dgm:t>
    </dgm:pt>
    <dgm:pt modelId="{45DE786B-B306-4902-ADF5-6C64287EF06E}">
      <dgm:prSet custT="1"/>
      <dgm:spPr/>
      <dgm:t>
        <a:bodyPr/>
        <a:lstStyle/>
        <a:p>
          <a:r>
            <a:rPr lang="en-US" sz="1600" dirty="0"/>
            <a:t>‘On the go’ all the time</a:t>
          </a:r>
          <a:endParaRPr lang="en-GB" sz="1600" dirty="0"/>
        </a:p>
      </dgm:t>
    </dgm:pt>
    <dgm:pt modelId="{750421B0-4DCC-4B45-932B-4C5EE188D4D9}" type="parTrans" cxnId="{5959B5C1-286B-437A-A67A-8B8AA40833D6}">
      <dgm:prSet/>
      <dgm:spPr/>
      <dgm:t>
        <a:bodyPr/>
        <a:lstStyle/>
        <a:p>
          <a:endParaRPr lang="de-AT"/>
        </a:p>
      </dgm:t>
    </dgm:pt>
    <dgm:pt modelId="{2163AEB6-D0C4-4637-AE15-FC5DC8963803}" type="sibTrans" cxnId="{5959B5C1-286B-437A-A67A-8B8AA40833D6}">
      <dgm:prSet/>
      <dgm:spPr/>
      <dgm:t>
        <a:bodyPr/>
        <a:lstStyle/>
        <a:p>
          <a:endParaRPr lang="de-AT"/>
        </a:p>
      </dgm:t>
    </dgm:pt>
    <dgm:pt modelId="{2732041F-EDB3-403B-95B6-CB3FABC1DDC9}" type="pres">
      <dgm:prSet presAssocID="{F04B0BF8-74F5-480C-A259-B66C6BF51971}" presName="linear" presStyleCnt="0">
        <dgm:presLayoutVars>
          <dgm:dir/>
          <dgm:animLvl val="lvl"/>
          <dgm:resizeHandles val="exact"/>
        </dgm:presLayoutVars>
      </dgm:prSet>
      <dgm:spPr/>
    </dgm:pt>
    <dgm:pt modelId="{56254709-2675-4CFE-9973-FA8DACA709A3}" type="pres">
      <dgm:prSet presAssocID="{323BB12D-940A-40D4-B9DF-2B9BF2809E43}" presName="parentLin" presStyleCnt="0"/>
      <dgm:spPr/>
    </dgm:pt>
    <dgm:pt modelId="{32551E4E-9ED5-47D5-8D8F-8E4B2A2749F6}" type="pres">
      <dgm:prSet presAssocID="{323BB12D-940A-40D4-B9DF-2B9BF2809E43}" presName="parentLeftMargin" presStyleLbl="node1" presStyleIdx="0" presStyleCnt="9"/>
      <dgm:spPr/>
    </dgm:pt>
    <dgm:pt modelId="{5A1EE9CC-4D21-4815-B311-8B9B4F34E3D8}" type="pres">
      <dgm:prSet presAssocID="{323BB12D-940A-40D4-B9DF-2B9BF2809E43}" presName="parentText" presStyleLbl="node1" presStyleIdx="0" presStyleCnt="9">
        <dgm:presLayoutVars>
          <dgm:chMax val="0"/>
          <dgm:bulletEnabled val="1"/>
        </dgm:presLayoutVars>
      </dgm:prSet>
      <dgm:spPr/>
    </dgm:pt>
    <dgm:pt modelId="{4954BD45-B72E-4765-BA43-F83AAC632C42}" type="pres">
      <dgm:prSet presAssocID="{323BB12D-940A-40D4-B9DF-2B9BF2809E43}" presName="negativeSpace" presStyleCnt="0"/>
      <dgm:spPr/>
    </dgm:pt>
    <dgm:pt modelId="{AECC0477-6B93-4A51-A1D6-2FAF4FDDB329}" type="pres">
      <dgm:prSet presAssocID="{323BB12D-940A-40D4-B9DF-2B9BF2809E43}" presName="childText" presStyleLbl="conFgAcc1" presStyleIdx="0" presStyleCnt="9">
        <dgm:presLayoutVars>
          <dgm:bulletEnabled val="1"/>
        </dgm:presLayoutVars>
      </dgm:prSet>
      <dgm:spPr/>
    </dgm:pt>
    <dgm:pt modelId="{535CFB0B-4D64-4F03-991C-D21AAEA0B3D6}" type="pres">
      <dgm:prSet presAssocID="{9599EF29-F562-42E2-8763-C066AA698210}" presName="spaceBetweenRectangles" presStyleCnt="0"/>
      <dgm:spPr/>
    </dgm:pt>
    <dgm:pt modelId="{E40EDEA9-2915-4A72-A7B0-D904166BD917}" type="pres">
      <dgm:prSet presAssocID="{6A096A1F-465A-4057-AC3A-2FDF1CBB459E}" presName="parentLin" presStyleCnt="0"/>
      <dgm:spPr/>
    </dgm:pt>
    <dgm:pt modelId="{89E2FD5B-9B07-4848-BA7E-510678B59F69}" type="pres">
      <dgm:prSet presAssocID="{6A096A1F-465A-4057-AC3A-2FDF1CBB459E}" presName="parentLeftMargin" presStyleLbl="node1" presStyleIdx="0" presStyleCnt="9"/>
      <dgm:spPr/>
    </dgm:pt>
    <dgm:pt modelId="{EF022597-DC6D-4EED-AC44-DA3F5BF11CCF}" type="pres">
      <dgm:prSet presAssocID="{6A096A1F-465A-4057-AC3A-2FDF1CBB459E}" presName="parentText" presStyleLbl="node1" presStyleIdx="1" presStyleCnt="9">
        <dgm:presLayoutVars>
          <dgm:chMax val="0"/>
          <dgm:bulletEnabled val="1"/>
        </dgm:presLayoutVars>
      </dgm:prSet>
      <dgm:spPr/>
    </dgm:pt>
    <dgm:pt modelId="{2B89D8AE-7B60-4B44-9186-39E51D5CAABF}" type="pres">
      <dgm:prSet presAssocID="{6A096A1F-465A-4057-AC3A-2FDF1CBB459E}" presName="negativeSpace" presStyleCnt="0"/>
      <dgm:spPr/>
    </dgm:pt>
    <dgm:pt modelId="{8DD7D346-E678-4BCC-9FBD-A978ED7D15CC}" type="pres">
      <dgm:prSet presAssocID="{6A096A1F-465A-4057-AC3A-2FDF1CBB459E}" presName="childText" presStyleLbl="conFgAcc1" presStyleIdx="1" presStyleCnt="9">
        <dgm:presLayoutVars>
          <dgm:bulletEnabled val="1"/>
        </dgm:presLayoutVars>
      </dgm:prSet>
      <dgm:spPr/>
    </dgm:pt>
    <dgm:pt modelId="{BB415B39-8C78-4578-8075-1484B54143BA}" type="pres">
      <dgm:prSet presAssocID="{40CC5D55-3FFE-4A10-80FA-9BECD67490CD}" presName="spaceBetweenRectangles" presStyleCnt="0"/>
      <dgm:spPr/>
    </dgm:pt>
    <dgm:pt modelId="{BFB6DD69-9FFD-4EB5-BBC7-70C2991352C0}" type="pres">
      <dgm:prSet presAssocID="{61EB5C59-82B9-4F8E-AC10-64A4EFCCCD4F}" presName="parentLin" presStyleCnt="0"/>
      <dgm:spPr/>
    </dgm:pt>
    <dgm:pt modelId="{C0D949DB-21A3-4037-B265-98B4BB462F1E}" type="pres">
      <dgm:prSet presAssocID="{61EB5C59-82B9-4F8E-AC10-64A4EFCCCD4F}" presName="parentLeftMargin" presStyleLbl="node1" presStyleIdx="1" presStyleCnt="9"/>
      <dgm:spPr/>
    </dgm:pt>
    <dgm:pt modelId="{0C11DD59-AA4A-4841-8F61-462D3E228F94}" type="pres">
      <dgm:prSet presAssocID="{61EB5C59-82B9-4F8E-AC10-64A4EFCCCD4F}" presName="parentText" presStyleLbl="node1" presStyleIdx="2" presStyleCnt="9">
        <dgm:presLayoutVars>
          <dgm:chMax val="0"/>
          <dgm:bulletEnabled val="1"/>
        </dgm:presLayoutVars>
      </dgm:prSet>
      <dgm:spPr/>
    </dgm:pt>
    <dgm:pt modelId="{5F471331-B11E-4F8D-BA4A-8BB11F8EEC9B}" type="pres">
      <dgm:prSet presAssocID="{61EB5C59-82B9-4F8E-AC10-64A4EFCCCD4F}" presName="negativeSpace" presStyleCnt="0"/>
      <dgm:spPr/>
    </dgm:pt>
    <dgm:pt modelId="{B2EE0F08-7D69-45C1-8F24-8106732BD305}" type="pres">
      <dgm:prSet presAssocID="{61EB5C59-82B9-4F8E-AC10-64A4EFCCCD4F}" presName="childText" presStyleLbl="conFgAcc1" presStyleIdx="2" presStyleCnt="9">
        <dgm:presLayoutVars>
          <dgm:bulletEnabled val="1"/>
        </dgm:presLayoutVars>
      </dgm:prSet>
      <dgm:spPr/>
    </dgm:pt>
    <dgm:pt modelId="{DDEED2E1-06AC-4DFD-826E-A961D8D23306}" type="pres">
      <dgm:prSet presAssocID="{43244031-D812-42ED-A74E-6EC140FD5BD5}" presName="spaceBetweenRectangles" presStyleCnt="0"/>
      <dgm:spPr/>
    </dgm:pt>
    <dgm:pt modelId="{F387DAFC-26F9-4A71-AA3E-E82F158D5F7C}" type="pres">
      <dgm:prSet presAssocID="{6A35B5EC-76FE-475B-9020-2F7E7393826F}" presName="parentLin" presStyleCnt="0"/>
      <dgm:spPr/>
    </dgm:pt>
    <dgm:pt modelId="{68B76F1F-3E90-4829-B136-E4643FE68431}" type="pres">
      <dgm:prSet presAssocID="{6A35B5EC-76FE-475B-9020-2F7E7393826F}" presName="parentLeftMargin" presStyleLbl="node1" presStyleIdx="2" presStyleCnt="9"/>
      <dgm:spPr/>
    </dgm:pt>
    <dgm:pt modelId="{2475999D-BD14-4678-9D00-390A8AC84DD2}" type="pres">
      <dgm:prSet presAssocID="{6A35B5EC-76FE-475B-9020-2F7E7393826F}" presName="parentText" presStyleLbl="node1" presStyleIdx="3" presStyleCnt="9">
        <dgm:presLayoutVars>
          <dgm:chMax val="0"/>
          <dgm:bulletEnabled val="1"/>
        </dgm:presLayoutVars>
      </dgm:prSet>
      <dgm:spPr/>
    </dgm:pt>
    <dgm:pt modelId="{63DBE270-71D0-4E03-B829-253C9534087C}" type="pres">
      <dgm:prSet presAssocID="{6A35B5EC-76FE-475B-9020-2F7E7393826F}" presName="negativeSpace" presStyleCnt="0"/>
      <dgm:spPr/>
    </dgm:pt>
    <dgm:pt modelId="{05C4CEBA-DFDA-4772-A9FF-4F3C1361975E}" type="pres">
      <dgm:prSet presAssocID="{6A35B5EC-76FE-475B-9020-2F7E7393826F}" presName="childText" presStyleLbl="conFgAcc1" presStyleIdx="3" presStyleCnt="9">
        <dgm:presLayoutVars>
          <dgm:bulletEnabled val="1"/>
        </dgm:presLayoutVars>
      </dgm:prSet>
      <dgm:spPr/>
    </dgm:pt>
    <dgm:pt modelId="{E7E77275-25FD-47A2-B281-361DE99947FD}" type="pres">
      <dgm:prSet presAssocID="{B206ECE3-02C9-4005-887F-70CF31F15A31}" presName="spaceBetweenRectangles" presStyleCnt="0"/>
      <dgm:spPr/>
    </dgm:pt>
    <dgm:pt modelId="{6181E805-FA97-4E64-93FE-D44CC1631795}" type="pres">
      <dgm:prSet presAssocID="{2453D2F6-9BB6-4C42-87E3-81F7A11D8D8D}" presName="parentLin" presStyleCnt="0"/>
      <dgm:spPr/>
    </dgm:pt>
    <dgm:pt modelId="{8376ADE8-3014-45CA-8EF9-03BF6758E2A6}" type="pres">
      <dgm:prSet presAssocID="{2453D2F6-9BB6-4C42-87E3-81F7A11D8D8D}" presName="parentLeftMargin" presStyleLbl="node1" presStyleIdx="3" presStyleCnt="9"/>
      <dgm:spPr/>
    </dgm:pt>
    <dgm:pt modelId="{BF348162-0371-4FAF-BF13-C80DDF66ECC8}" type="pres">
      <dgm:prSet presAssocID="{2453D2F6-9BB6-4C42-87E3-81F7A11D8D8D}" presName="parentText" presStyleLbl="node1" presStyleIdx="4" presStyleCnt="9">
        <dgm:presLayoutVars>
          <dgm:chMax val="0"/>
          <dgm:bulletEnabled val="1"/>
        </dgm:presLayoutVars>
      </dgm:prSet>
      <dgm:spPr/>
    </dgm:pt>
    <dgm:pt modelId="{F1C8E612-C305-4D26-949B-1FB3151F0C77}" type="pres">
      <dgm:prSet presAssocID="{2453D2F6-9BB6-4C42-87E3-81F7A11D8D8D}" presName="negativeSpace" presStyleCnt="0"/>
      <dgm:spPr/>
    </dgm:pt>
    <dgm:pt modelId="{12320127-A4BA-428D-806A-0DFCA8985C09}" type="pres">
      <dgm:prSet presAssocID="{2453D2F6-9BB6-4C42-87E3-81F7A11D8D8D}" presName="childText" presStyleLbl="conFgAcc1" presStyleIdx="4" presStyleCnt="9">
        <dgm:presLayoutVars>
          <dgm:bulletEnabled val="1"/>
        </dgm:presLayoutVars>
      </dgm:prSet>
      <dgm:spPr/>
    </dgm:pt>
    <dgm:pt modelId="{06071DA5-B4B7-4B77-9CB0-D81C00A61EBD}" type="pres">
      <dgm:prSet presAssocID="{A037D541-5DBC-447C-9C75-25F73DB98C70}" presName="spaceBetweenRectangles" presStyleCnt="0"/>
      <dgm:spPr/>
    </dgm:pt>
    <dgm:pt modelId="{DA4610EF-663A-4016-8A30-F976386F8A08}" type="pres">
      <dgm:prSet presAssocID="{C05B9A4D-A778-46AB-BCE5-2F726A76D717}" presName="parentLin" presStyleCnt="0"/>
      <dgm:spPr/>
    </dgm:pt>
    <dgm:pt modelId="{282F49F3-F714-4E6C-8E75-19923F5FA32F}" type="pres">
      <dgm:prSet presAssocID="{C05B9A4D-A778-46AB-BCE5-2F726A76D717}" presName="parentLeftMargin" presStyleLbl="node1" presStyleIdx="4" presStyleCnt="9"/>
      <dgm:spPr/>
    </dgm:pt>
    <dgm:pt modelId="{5E6AE37C-F547-46CF-AD4E-A48481FEDF80}" type="pres">
      <dgm:prSet presAssocID="{C05B9A4D-A778-46AB-BCE5-2F726A76D717}" presName="parentText" presStyleLbl="node1" presStyleIdx="5" presStyleCnt="9">
        <dgm:presLayoutVars>
          <dgm:chMax val="0"/>
          <dgm:bulletEnabled val="1"/>
        </dgm:presLayoutVars>
      </dgm:prSet>
      <dgm:spPr/>
    </dgm:pt>
    <dgm:pt modelId="{FFBAB4DA-F7E2-44DA-8FDF-DB46F9C237C4}" type="pres">
      <dgm:prSet presAssocID="{C05B9A4D-A778-46AB-BCE5-2F726A76D717}" presName="negativeSpace" presStyleCnt="0"/>
      <dgm:spPr/>
    </dgm:pt>
    <dgm:pt modelId="{D3950E84-EBEE-4C1F-8F7F-AC7B5F8A595E}" type="pres">
      <dgm:prSet presAssocID="{C05B9A4D-A778-46AB-BCE5-2F726A76D717}" presName="childText" presStyleLbl="conFgAcc1" presStyleIdx="5" presStyleCnt="9">
        <dgm:presLayoutVars>
          <dgm:bulletEnabled val="1"/>
        </dgm:presLayoutVars>
      </dgm:prSet>
      <dgm:spPr/>
    </dgm:pt>
    <dgm:pt modelId="{06CCFA52-E34B-4743-99D1-A38706F3EE08}" type="pres">
      <dgm:prSet presAssocID="{CC33A11E-78DC-4C85-9F69-7C29628A525B}" presName="spaceBetweenRectangles" presStyleCnt="0"/>
      <dgm:spPr/>
    </dgm:pt>
    <dgm:pt modelId="{7D5D7A7C-B07C-4A85-BAC7-B97EC0FD6BDD}" type="pres">
      <dgm:prSet presAssocID="{DDDA0D7F-A89A-4BC8-BEC6-AB753C47E92D}" presName="parentLin" presStyleCnt="0"/>
      <dgm:spPr/>
    </dgm:pt>
    <dgm:pt modelId="{092D4DA8-BAE1-4496-B1FE-FC48DF4EAA43}" type="pres">
      <dgm:prSet presAssocID="{DDDA0D7F-A89A-4BC8-BEC6-AB753C47E92D}" presName="parentLeftMargin" presStyleLbl="node1" presStyleIdx="5" presStyleCnt="9"/>
      <dgm:spPr/>
    </dgm:pt>
    <dgm:pt modelId="{4EE1D958-44CA-40E6-9483-BD07E5F5AF5F}" type="pres">
      <dgm:prSet presAssocID="{DDDA0D7F-A89A-4BC8-BEC6-AB753C47E92D}" presName="parentText" presStyleLbl="node1" presStyleIdx="6" presStyleCnt="9">
        <dgm:presLayoutVars>
          <dgm:chMax val="0"/>
          <dgm:bulletEnabled val="1"/>
        </dgm:presLayoutVars>
      </dgm:prSet>
      <dgm:spPr/>
    </dgm:pt>
    <dgm:pt modelId="{251A620A-E7A7-46E0-A3BA-E7F5C05900D4}" type="pres">
      <dgm:prSet presAssocID="{DDDA0D7F-A89A-4BC8-BEC6-AB753C47E92D}" presName="negativeSpace" presStyleCnt="0"/>
      <dgm:spPr/>
    </dgm:pt>
    <dgm:pt modelId="{E85618C6-F6AA-44CF-ACB2-5FF14779EA97}" type="pres">
      <dgm:prSet presAssocID="{DDDA0D7F-A89A-4BC8-BEC6-AB753C47E92D}" presName="childText" presStyleLbl="conFgAcc1" presStyleIdx="6" presStyleCnt="9">
        <dgm:presLayoutVars>
          <dgm:bulletEnabled val="1"/>
        </dgm:presLayoutVars>
      </dgm:prSet>
      <dgm:spPr/>
    </dgm:pt>
    <dgm:pt modelId="{02B1CECE-86DA-45A5-9EC2-86358B090B06}" type="pres">
      <dgm:prSet presAssocID="{5D8BB4B4-B58C-40E5-88F5-8779203EE4EF}" presName="spaceBetweenRectangles" presStyleCnt="0"/>
      <dgm:spPr/>
    </dgm:pt>
    <dgm:pt modelId="{2ABA159B-A1ED-43D2-AF3B-E8784959C646}" type="pres">
      <dgm:prSet presAssocID="{AEBC246D-4400-460D-AAAD-12011C930313}" presName="parentLin" presStyleCnt="0"/>
      <dgm:spPr/>
    </dgm:pt>
    <dgm:pt modelId="{4A3B13A9-9C23-4A77-BD81-B48D51A56A5B}" type="pres">
      <dgm:prSet presAssocID="{AEBC246D-4400-460D-AAAD-12011C930313}" presName="parentLeftMargin" presStyleLbl="node1" presStyleIdx="6" presStyleCnt="9"/>
      <dgm:spPr/>
    </dgm:pt>
    <dgm:pt modelId="{98042132-F8C1-4AB0-8179-986D24712BC1}" type="pres">
      <dgm:prSet presAssocID="{AEBC246D-4400-460D-AAAD-12011C930313}" presName="parentText" presStyleLbl="node1" presStyleIdx="7" presStyleCnt="9">
        <dgm:presLayoutVars>
          <dgm:chMax val="0"/>
          <dgm:bulletEnabled val="1"/>
        </dgm:presLayoutVars>
      </dgm:prSet>
      <dgm:spPr/>
    </dgm:pt>
    <dgm:pt modelId="{D1B97F27-8735-49F9-8F82-9B1638406850}" type="pres">
      <dgm:prSet presAssocID="{AEBC246D-4400-460D-AAAD-12011C930313}" presName="negativeSpace" presStyleCnt="0"/>
      <dgm:spPr/>
    </dgm:pt>
    <dgm:pt modelId="{A98FC188-ECB4-4340-91B7-44D8506878E7}" type="pres">
      <dgm:prSet presAssocID="{AEBC246D-4400-460D-AAAD-12011C930313}" presName="childText" presStyleLbl="conFgAcc1" presStyleIdx="7" presStyleCnt="9">
        <dgm:presLayoutVars>
          <dgm:bulletEnabled val="1"/>
        </dgm:presLayoutVars>
      </dgm:prSet>
      <dgm:spPr/>
    </dgm:pt>
    <dgm:pt modelId="{7EEB6AAD-0813-4453-B275-A200707F22AC}" type="pres">
      <dgm:prSet presAssocID="{05787A8E-27B7-43CF-BB56-724FFBF94926}" presName="spaceBetweenRectangles" presStyleCnt="0"/>
      <dgm:spPr/>
    </dgm:pt>
    <dgm:pt modelId="{5CC85803-AC68-4339-88D2-58CF58BB48D8}" type="pres">
      <dgm:prSet presAssocID="{45DE786B-B306-4902-ADF5-6C64287EF06E}" presName="parentLin" presStyleCnt="0"/>
      <dgm:spPr/>
    </dgm:pt>
    <dgm:pt modelId="{071A67E2-EF8B-47E2-889B-D5D309B59AB8}" type="pres">
      <dgm:prSet presAssocID="{45DE786B-B306-4902-ADF5-6C64287EF06E}" presName="parentLeftMargin" presStyleLbl="node1" presStyleIdx="7" presStyleCnt="9"/>
      <dgm:spPr/>
    </dgm:pt>
    <dgm:pt modelId="{62880B7C-4987-4DBC-AE4B-EEB3795D8A74}" type="pres">
      <dgm:prSet presAssocID="{45DE786B-B306-4902-ADF5-6C64287EF06E}" presName="parentText" presStyleLbl="node1" presStyleIdx="8" presStyleCnt="9">
        <dgm:presLayoutVars>
          <dgm:chMax val="0"/>
          <dgm:bulletEnabled val="1"/>
        </dgm:presLayoutVars>
      </dgm:prSet>
      <dgm:spPr/>
    </dgm:pt>
    <dgm:pt modelId="{EDEBFA7F-0ED0-4236-BF64-F224A72814C0}" type="pres">
      <dgm:prSet presAssocID="{45DE786B-B306-4902-ADF5-6C64287EF06E}" presName="negativeSpace" presStyleCnt="0"/>
      <dgm:spPr/>
    </dgm:pt>
    <dgm:pt modelId="{9A9A02BA-0534-4F52-9007-3050ABA0FDBF}" type="pres">
      <dgm:prSet presAssocID="{45DE786B-B306-4902-ADF5-6C64287EF06E}" presName="childText" presStyleLbl="conFgAcc1" presStyleIdx="8" presStyleCnt="9">
        <dgm:presLayoutVars>
          <dgm:bulletEnabled val="1"/>
        </dgm:presLayoutVars>
      </dgm:prSet>
      <dgm:spPr/>
    </dgm:pt>
  </dgm:ptLst>
  <dgm:cxnLst>
    <dgm:cxn modelId="{66877D10-ADC6-4D8E-8BA1-A4C6EE3DA954}" type="presOf" srcId="{AEBC246D-4400-460D-AAAD-12011C930313}" destId="{98042132-F8C1-4AB0-8179-986D24712BC1}" srcOrd="1" destOrd="0" presId="urn:microsoft.com/office/officeart/2005/8/layout/list1"/>
    <dgm:cxn modelId="{836A1E1E-6A10-45FB-A16D-1A53C87C35B2}" type="presOf" srcId="{323BB12D-940A-40D4-B9DF-2B9BF2809E43}" destId="{32551E4E-9ED5-47D5-8D8F-8E4B2A2749F6}" srcOrd="0" destOrd="0" presId="urn:microsoft.com/office/officeart/2005/8/layout/list1"/>
    <dgm:cxn modelId="{68E69320-CAD5-4584-83C9-9BD15A0EF09E}" type="presOf" srcId="{61EB5C59-82B9-4F8E-AC10-64A4EFCCCD4F}" destId="{C0D949DB-21A3-4037-B265-98B4BB462F1E}" srcOrd="0" destOrd="0" presId="urn:microsoft.com/office/officeart/2005/8/layout/list1"/>
    <dgm:cxn modelId="{F6B1E329-472A-442B-92BE-C2FB24C7D8E4}" srcId="{F04B0BF8-74F5-480C-A259-B66C6BF51971}" destId="{DDDA0D7F-A89A-4BC8-BEC6-AB753C47E92D}" srcOrd="6" destOrd="0" parTransId="{7534929A-1D03-43A0-A543-46349C03E12A}" sibTransId="{5D8BB4B4-B58C-40E5-88F5-8779203EE4EF}"/>
    <dgm:cxn modelId="{D01A0539-1A39-4C27-A661-A2EC791C32CE}" type="presOf" srcId="{C05B9A4D-A778-46AB-BCE5-2F726A76D717}" destId="{5E6AE37C-F547-46CF-AD4E-A48481FEDF80}" srcOrd="1" destOrd="0" presId="urn:microsoft.com/office/officeart/2005/8/layout/list1"/>
    <dgm:cxn modelId="{BADCAB45-E598-4C59-A532-12CCA5B421CD}" type="presOf" srcId="{323BB12D-940A-40D4-B9DF-2B9BF2809E43}" destId="{5A1EE9CC-4D21-4815-B311-8B9B4F34E3D8}" srcOrd="1" destOrd="0" presId="urn:microsoft.com/office/officeart/2005/8/layout/list1"/>
    <dgm:cxn modelId="{5791A969-6DF5-4C15-975C-23A21D821709}" type="presOf" srcId="{45DE786B-B306-4902-ADF5-6C64287EF06E}" destId="{071A67E2-EF8B-47E2-889B-D5D309B59AB8}" srcOrd="0" destOrd="0" presId="urn:microsoft.com/office/officeart/2005/8/layout/list1"/>
    <dgm:cxn modelId="{E13B9C6A-4D94-4DBF-A7DF-A98CD04CA1EE}" srcId="{F04B0BF8-74F5-480C-A259-B66C6BF51971}" destId="{C05B9A4D-A778-46AB-BCE5-2F726A76D717}" srcOrd="5" destOrd="0" parTransId="{C08C4E6D-EBBE-44C2-8A23-57B944CE02CD}" sibTransId="{CC33A11E-78DC-4C85-9F69-7C29628A525B}"/>
    <dgm:cxn modelId="{A595C34C-418E-4FB8-B94E-4BCF9062984F}" type="presOf" srcId="{61EB5C59-82B9-4F8E-AC10-64A4EFCCCD4F}" destId="{0C11DD59-AA4A-4841-8F61-462D3E228F94}" srcOrd="1" destOrd="0" presId="urn:microsoft.com/office/officeart/2005/8/layout/list1"/>
    <dgm:cxn modelId="{F65E3779-8C83-47A2-BB0C-64FE6D9EACAE}" type="presOf" srcId="{DDDA0D7F-A89A-4BC8-BEC6-AB753C47E92D}" destId="{4EE1D958-44CA-40E6-9483-BD07E5F5AF5F}" srcOrd="1" destOrd="0" presId="urn:microsoft.com/office/officeart/2005/8/layout/list1"/>
    <dgm:cxn modelId="{FAAC1D88-C409-4825-B3FD-1423ED23864B}" srcId="{F04B0BF8-74F5-480C-A259-B66C6BF51971}" destId="{6A096A1F-465A-4057-AC3A-2FDF1CBB459E}" srcOrd="1" destOrd="0" parTransId="{2333B13A-12E5-4AD2-91A5-B849FCCD6680}" sibTransId="{40CC5D55-3FFE-4A10-80FA-9BECD67490CD}"/>
    <dgm:cxn modelId="{3EBBB892-61D2-48B6-AE1D-843A4D255AF3}" srcId="{F04B0BF8-74F5-480C-A259-B66C6BF51971}" destId="{323BB12D-940A-40D4-B9DF-2B9BF2809E43}" srcOrd="0" destOrd="0" parTransId="{F15396FC-240A-4E88-9851-931D82BE60EB}" sibTransId="{9599EF29-F562-42E2-8763-C066AA698210}"/>
    <dgm:cxn modelId="{1B3C0194-2330-42BD-8B7A-00E3FB73399A}" srcId="{F04B0BF8-74F5-480C-A259-B66C6BF51971}" destId="{AEBC246D-4400-460D-AAAD-12011C930313}" srcOrd="7" destOrd="0" parTransId="{367A93B9-9489-461B-95B7-D0E47DB69789}" sibTransId="{05787A8E-27B7-43CF-BB56-724FFBF94926}"/>
    <dgm:cxn modelId="{027986A7-20E7-4452-B8CB-B509589B5955}" type="presOf" srcId="{6A35B5EC-76FE-475B-9020-2F7E7393826F}" destId="{68B76F1F-3E90-4829-B136-E4643FE68431}" srcOrd="0" destOrd="0" presId="urn:microsoft.com/office/officeart/2005/8/layout/list1"/>
    <dgm:cxn modelId="{A6F197B3-0715-4AC6-8B4A-CBF6C778CB44}" type="presOf" srcId="{2453D2F6-9BB6-4C42-87E3-81F7A11D8D8D}" destId="{BF348162-0371-4FAF-BF13-C80DDF66ECC8}" srcOrd="1" destOrd="0" presId="urn:microsoft.com/office/officeart/2005/8/layout/list1"/>
    <dgm:cxn modelId="{01F73CB5-EBA8-4E61-B637-C9B272CD0478}" type="presOf" srcId="{AEBC246D-4400-460D-AAAD-12011C930313}" destId="{4A3B13A9-9C23-4A77-BD81-B48D51A56A5B}" srcOrd="0" destOrd="0" presId="urn:microsoft.com/office/officeart/2005/8/layout/list1"/>
    <dgm:cxn modelId="{34C2EFB6-380A-4B5D-8DC2-D9FF95D773D7}" type="presOf" srcId="{DDDA0D7F-A89A-4BC8-BEC6-AB753C47E92D}" destId="{092D4DA8-BAE1-4496-B1FE-FC48DF4EAA43}" srcOrd="0" destOrd="0" presId="urn:microsoft.com/office/officeart/2005/8/layout/list1"/>
    <dgm:cxn modelId="{5959B5C1-286B-437A-A67A-8B8AA40833D6}" srcId="{F04B0BF8-74F5-480C-A259-B66C6BF51971}" destId="{45DE786B-B306-4902-ADF5-6C64287EF06E}" srcOrd="8" destOrd="0" parTransId="{750421B0-4DCC-4B45-932B-4C5EE188D4D9}" sibTransId="{2163AEB6-D0C4-4637-AE15-FC5DC8963803}"/>
    <dgm:cxn modelId="{CA282CCA-8E89-4CFE-A870-752C30021523}" srcId="{F04B0BF8-74F5-480C-A259-B66C6BF51971}" destId="{61EB5C59-82B9-4F8E-AC10-64A4EFCCCD4F}" srcOrd="2" destOrd="0" parTransId="{10168E27-7BEF-46B4-B234-9488B74E5DB5}" sibTransId="{43244031-D812-42ED-A74E-6EC140FD5BD5}"/>
    <dgm:cxn modelId="{41726ECA-9B46-40B0-B4A4-6FBE7D3E338E}" type="presOf" srcId="{6A096A1F-465A-4057-AC3A-2FDF1CBB459E}" destId="{89E2FD5B-9B07-4848-BA7E-510678B59F69}" srcOrd="0" destOrd="0" presId="urn:microsoft.com/office/officeart/2005/8/layout/list1"/>
    <dgm:cxn modelId="{29F5CDD4-641A-4446-A122-7154DD3C9F67}" srcId="{F04B0BF8-74F5-480C-A259-B66C6BF51971}" destId="{6A35B5EC-76FE-475B-9020-2F7E7393826F}" srcOrd="3" destOrd="0" parTransId="{60A583D5-5E4D-4A4D-8B9B-F674EC32F58C}" sibTransId="{B206ECE3-02C9-4005-887F-70CF31F15A31}"/>
    <dgm:cxn modelId="{13040AD7-B22D-4CB4-8242-34069C3E90E2}" type="presOf" srcId="{6A35B5EC-76FE-475B-9020-2F7E7393826F}" destId="{2475999D-BD14-4678-9D00-390A8AC84DD2}" srcOrd="1" destOrd="0" presId="urn:microsoft.com/office/officeart/2005/8/layout/list1"/>
    <dgm:cxn modelId="{EAF6DED8-D6EA-4552-891E-496AFAC66438}" type="presOf" srcId="{C05B9A4D-A778-46AB-BCE5-2F726A76D717}" destId="{282F49F3-F714-4E6C-8E75-19923F5FA32F}" srcOrd="0" destOrd="0" presId="urn:microsoft.com/office/officeart/2005/8/layout/list1"/>
    <dgm:cxn modelId="{23E051E4-FE1A-4F6D-843B-E2C0B6C3E0A1}" type="presOf" srcId="{F04B0BF8-74F5-480C-A259-B66C6BF51971}" destId="{2732041F-EDB3-403B-95B6-CB3FABC1DDC9}" srcOrd="0" destOrd="0" presId="urn:microsoft.com/office/officeart/2005/8/layout/list1"/>
    <dgm:cxn modelId="{87F9B6E4-41FA-4685-9A87-D2CFB354CFBF}" type="presOf" srcId="{2453D2F6-9BB6-4C42-87E3-81F7A11D8D8D}" destId="{8376ADE8-3014-45CA-8EF9-03BF6758E2A6}" srcOrd="0" destOrd="0" presId="urn:microsoft.com/office/officeart/2005/8/layout/list1"/>
    <dgm:cxn modelId="{05C0F3ED-F334-4C91-B3AC-888CACCFD6D8}" type="presOf" srcId="{6A096A1F-465A-4057-AC3A-2FDF1CBB459E}" destId="{EF022597-DC6D-4EED-AC44-DA3F5BF11CCF}" srcOrd="1" destOrd="0" presId="urn:microsoft.com/office/officeart/2005/8/layout/list1"/>
    <dgm:cxn modelId="{E70CD9EF-3F53-47FC-BC66-17681CF82040}" srcId="{F04B0BF8-74F5-480C-A259-B66C6BF51971}" destId="{2453D2F6-9BB6-4C42-87E3-81F7A11D8D8D}" srcOrd="4" destOrd="0" parTransId="{9F91798B-F9F7-423D-BB35-C19B987A8CA9}" sibTransId="{A037D541-5DBC-447C-9C75-25F73DB98C70}"/>
    <dgm:cxn modelId="{C43CFDF4-A869-424D-BAEE-303B2017A5D9}" type="presOf" srcId="{45DE786B-B306-4902-ADF5-6C64287EF06E}" destId="{62880B7C-4987-4DBC-AE4B-EEB3795D8A74}" srcOrd="1" destOrd="0" presId="urn:microsoft.com/office/officeart/2005/8/layout/list1"/>
    <dgm:cxn modelId="{4893741A-7374-4C12-ADDF-094892577627}" type="presParOf" srcId="{2732041F-EDB3-403B-95B6-CB3FABC1DDC9}" destId="{56254709-2675-4CFE-9973-FA8DACA709A3}" srcOrd="0" destOrd="0" presId="urn:microsoft.com/office/officeart/2005/8/layout/list1"/>
    <dgm:cxn modelId="{6E2CCF0F-ADC8-4CE4-BD51-207C125E9595}" type="presParOf" srcId="{56254709-2675-4CFE-9973-FA8DACA709A3}" destId="{32551E4E-9ED5-47D5-8D8F-8E4B2A2749F6}" srcOrd="0" destOrd="0" presId="urn:microsoft.com/office/officeart/2005/8/layout/list1"/>
    <dgm:cxn modelId="{9DDB3A8B-CB50-4734-8061-3A3DF104A9EE}" type="presParOf" srcId="{56254709-2675-4CFE-9973-FA8DACA709A3}" destId="{5A1EE9CC-4D21-4815-B311-8B9B4F34E3D8}" srcOrd="1" destOrd="0" presId="urn:microsoft.com/office/officeart/2005/8/layout/list1"/>
    <dgm:cxn modelId="{B03C9C79-F7C0-4236-BDA6-A16FB1226681}" type="presParOf" srcId="{2732041F-EDB3-403B-95B6-CB3FABC1DDC9}" destId="{4954BD45-B72E-4765-BA43-F83AAC632C42}" srcOrd="1" destOrd="0" presId="urn:microsoft.com/office/officeart/2005/8/layout/list1"/>
    <dgm:cxn modelId="{3567167E-3215-41BB-B0F9-F23F7FD717FE}" type="presParOf" srcId="{2732041F-EDB3-403B-95B6-CB3FABC1DDC9}" destId="{AECC0477-6B93-4A51-A1D6-2FAF4FDDB329}" srcOrd="2" destOrd="0" presId="urn:microsoft.com/office/officeart/2005/8/layout/list1"/>
    <dgm:cxn modelId="{2C2C36AF-9FB0-455C-8452-558EA3036FE5}" type="presParOf" srcId="{2732041F-EDB3-403B-95B6-CB3FABC1DDC9}" destId="{535CFB0B-4D64-4F03-991C-D21AAEA0B3D6}" srcOrd="3" destOrd="0" presId="urn:microsoft.com/office/officeart/2005/8/layout/list1"/>
    <dgm:cxn modelId="{84F9BDD0-E93E-4AC6-A958-77F40D44DC36}" type="presParOf" srcId="{2732041F-EDB3-403B-95B6-CB3FABC1DDC9}" destId="{E40EDEA9-2915-4A72-A7B0-D904166BD917}" srcOrd="4" destOrd="0" presId="urn:microsoft.com/office/officeart/2005/8/layout/list1"/>
    <dgm:cxn modelId="{1E55A6E2-726A-4622-B5DC-E5E842793D35}" type="presParOf" srcId="{E40EDEA9-2915-4A72-A7B0-D904166BD917}" destId="{89E2FD5B-9B07-4848-BA7E-510678B59F69}" srcOrd="0" destOrd="0" presId="urn:microsoft.com/office/officeart/2005/8/layout/list1"/>
    <dgm:cxn modelId="{357974A0-75FE-4C3A-B536-21BB81C85B7D}" type="presParOf" srcId="{E40EDEA9-2915-4A72-A7B0-D904166BD917}" destId="{EF022597-DC6D-4EED-AC44-DA3F5BF11CCF}" srcOrd="1" destOrd="0" presId="urn:microsoft.com/office/officeart/2005/8/layout/list1"/>
    <dgm:cxn modelId="{CBF27B38-1F87-459C-B341-7CA36A5C0801}" type="presParOf" srcId="{2732041F-EDB3-403B-95B6-CB3FABC1DDC9}" destId="{2B89D8AE-7B60-4B44-9186-39E51D5CAABF}" srcOrd="5" destOrd="0" presId="urn:microsoft.com/office/officeart/2005/8/layout/list1"/>
    <dgm:cxn modelId="{70260D51-4C77-45DB-A44A-EA173C9556DA}" type="presParOf" srcId="{2732041F-EDB3-403B-95B6-CB3FABC1DDC9}" destId="{8DD7D346-E678-4BCC-9FBD-A978ED7D15CC}" srcOrd="6" destOrd="0" presId="urn:microsoft.com/office/officeart/2005/8/layout/list1"/>
    <dgm:cxn modelId="{19AF95F0-994A-4148-B13F-70F696014096}" type="presParOf" srcId="{2732041F-EDB3-403B-95B6-CB3FABC1DDC9}" destId="{BB415B39-8C78-4578-8075-1484B54143BA}" srcOrd="7" destOrd="0" presId="urn:microsoft.com/office/officeart/2005/8/layout/list1"/>
    <dgm:cxn modelId="{12AB156A-4ED2-4BE2-A5AD-FE2D66C75A87}" type="presParOf" srcId="{2732041F-EDB3-403B-95B6-CB3FABC1DDC9}" destId="{BFB6DD69-9FFD-4EB5-BBC7-70C2991352C0}" srcOrd="8" destOrd="0" presId="urn:microsoft.com/office/officeart/2005/8/layout/list1"/>
    <dgm:cxn modelId="{7A70BADA-345C-4E32-9E78-30B045C8D7A6}" type="presParOf" srcId="{BFB6DD69-9FFD-4EB5-BBC7-70C2991352C0}" destId="{C0D949DB-21A3-4037-B265-98B4BB462F1E}" srcOrd="0" destOrd="0" presId="urn:microsoft.com/office/officeart/2005/8/layout/list1"/>
    <dgm:cxn modelId="{1C387905-FCF0-412A-AE72-7CFB8516FDC5}" type="presParOf" srcId="{BFB6DD69-9FFD-4EB5-BBC7-70C2991352C0}" destId="{0C11DD59-AA4A-4841-8F61-462D3E228F94}" srcOrd="1" destOrd="0" presId="urn:microsoft.com/office/officeart/2005/8/layout/list1"/>
    <dgm:cxn modelId="{E917CD83-126D-4D84-9F67-78AC920AC596}" type="presParOf" srcId="{2732041F-EDB3-403B-95B6-CB3FABC1DDC9}" destId="{5F471331-B11E-4F8D-BA4A-8BB11F8EEC9B}" srcOrd="9" destOrd="0" presId="urn:microsoft.com/office/officeart/2005/8/layout/list1"/>
    <dgm:cxn modelId="{9CD62643-170E-4A4D-88B7-8E40F9FEA64F}" type="presParOf" srcId="{2732041F-EDB3-403B-95B6-CB3FABC1DDC9}" destId="{B2EE0F08-7D69-45C1-8F24-8106732BD305}" srcOrd="10" destOrd="0" presId="urn:microsoft.com/office/officeart/2005/8/layout/list1"/>
    <dgm:cxn modelId="{9B9B9F53-6BA8-4B67-A778-6E6472EBEBF3}" type="presParOf" srcId="{2732041F-EDB3-403B-95B6-CB3FABC1DDC9}" destId="{DDEED2E1-06AC-4DFD-826E-A961D8D23306}" srcOrd="11" destOrd="0" presId="urn:microsoft.com/office/officeart/2005/8/layout/list1"/>
    <dgm:cxn modelId="{12E68F51-BF1A-4389-9FBA-25A999C09D61}" type="presParOf" srcId="{2732041F-EDB3-403B-95B6-CB3FABC1DDC9}" destId="{F387DAFC-26F9-4A71-AA3E-E82F158D5F7C}" srcOrd="12" destOrd="0" presId="urn:microsoft.com/office/officeart/2005/8/layout/list1"/>
    <dgm:cxn modelId="{7BD0F62A-1CAB-4A9D-9864-8DDD6A052248}" type="presParOf" srcId="{F387DAFC-26F9-4A71-AA3E-E82F158D5F7C}" destId="{68B76F1F-3E90-4829-B136-E4643FE68431}" srcOrd="0" destOrd="0" presId="urn:microsoft.com/office/officeart/2005/8/layout/list1"/>
    <dgm:cxn modelId="{2D85FFCC-DE45-42C6-81D4-45347A763E6C}" type="presParOf" srcId="{F387DAFC-26F9-4A71-AA3E-E82F158D5F7C}" destId="{2475999D-BD14-4678-9D00-390A8AC84DD2}" srcOrd="1" destOrd="0" presId="urn:microsoft.com/office/officeart/2005/8/layout/list1"/>
    <dgm:cxn modelId="{6FE685D4-B764-411B-9ECD-8B4FDA6AB4A4}" type="presParOf" srcId="{2732041F-EDB3-403B-95B6-CB3FABC1DDC9}" destId="{63DBE270-71D0-4E03-B829-253C9534087C}" srcOrd="13" destOrd="0" presId="urn:microsoft.com/office/officeart/2005/8/layout/list1"/>
    <dgm:cxn modelId="{A3F6DAB1-7834-46C1-95D6-FB1353D78268}" type="presParOf" srcId="{2732041F-EDB3-403B-95B6-CB3FABC1DDC9}" destId="{05C4CEBA-DFDA-4772-A9FF-4F3C1361975E}" srcOrd="14" destOrd="0" presId="urn:microsoft.com/office/officeart/2005/8/layout/list1"/>
    <dgm:cxn modelId="{CC6A299D-8A8B-4D10-B364-25B7EC153A9C}" type="presParOf" srcId="{2732041F-EDB3-403B-95B6-CB3FABC1DDC9}" destId="{E7E77275-25FD-47A2-B281-361DE99947FD}" srcOrd="15" destOrd="0" presId="urn:microsoft.com/office/officeart/2005/8/layout/list1"/>
    <dgm:cxn modelId="{02766376-245D-4CDB-BB3E-AB95177C5E39}" type="presParOf" srcId="{2732041F-EDB3-403B-95B6-CB3FABC1DDC9}" destId="{6181E805-FA97-4E64-93FE-D44CC1631795}" srcOrd="16" destOrd="0" presId="urn:microsoft.com/office/officeart/2005/8/layout/list1"/>
    <dgm:cxn modelId="{427D285C-A418-43D1-A506-CD548BF8B442}" type="presParOf" srcId="{6181E805-FA97-4E64-93FE-D44CC1631795}" destId="{8376ADE8-3014-45CA-8EF9-03BF6758E2A6}" srcOrd="0" destOrd="0" presId="urn:microsoft.com/office/officeart/2005/8/layout/list1"/>
    <dgm:cxn modelId="{D1885450-3C63-4ACF-83E0-BF8607545B3C}" type="presParOf" srcId="{6181E805-FA97-4E64-93FE-D44CC1631795}" destId="{BF348162-0371-4FAF-BF13-C80DDF66ECC8}" srcOrd="1" destOrd="0" presId="urn:microsoft.com/office/officeart/2005/8/layout/list1"/>
    <dgm:cxn modelId="{55FC5795-D874-4BAE-A383-273DE933C61B}" type="presParOf" srcId="{2732041F-EDB3-403B-95B6-CB3FABC1DDC9}" destId="{F1C8E612-C305-4D26-949B-1FB3151F0C77}" srcOrd="17" destOrd="0" presId="urn:microsoft.com/office/officeart/2005/8/layout/list1"/>
    <dgm:cxn modelId="{B84E3420-55AB-42C9-B1D0-CB76E8415593}" type="presParOf" srcId="{2732041F-EDB3-403B-95B6-CB3FABC1DDC9}" destId="{12320127-A4BA-428D-806A-0DFCA8985C09}" srcOrd="18" destOrd="0" presId="urn:microsoft.com/office/officeart/2005/8/layout/list1"/>
    <dgm:cxn modelId="{6B2473B0-CD61-4A72-B92F-E420B5096655}" type="presParOf" srcId="{2732041F-EDB3-403B-95B6-CB3FABC1DDC9}" destId="{06071DA5-B4B7-4B77-9CB0-D81C00A61EBD}" srcOrd="19" destOrd="0" presId="urn:microsoft.com/office/officeart/2005/8/layout/list1"/>
    <dgm:cxn modelId="{016DB0D2-B0BC-407B-9E61-2E0C674E35CF}" type="presParOf" srcId="{2732041F-EDB3-403B-95B6-CB3FABC1DDC9}" destId="{DA4610EF-663A-4016-8A30-F976386F8A08}" srcOrd="20" destOrd="0" presId="urn:microsoft.com/office/officeart/2005/8/layout/list1"/>
    <dgm:cxn modelId="{F630C63D-0DEB-4BCB-9950-C876CEE8A8E4}" type="presParOf" srcId="{DA4610EF-663A-4016-8A30-F976386F8A08}" destId="{282F49F3-F714-4E6C-8E75-19923F5FA32F}" srcOrd="0" destOrd="0" presId="urn:microsoft.com/office/officeart/2005/8/layout/list1"/>
    <dgm:cxn modelId="{0941B64B-0E6C-4D39-9427-932F14AD1673}" type="presParOf" srcId="{DA4610EF-663A-4016-8A30-F976386F8A08}" destId="{5E6AE37C-F547-46CF-AD4E-A48481FEDF80}" srcOrd="1" destOrd="0" presId="urn:microsoft.com/office/officeart/2005/8/layout/list1"/>
    <dgm:cxn modelId="{5C81DF1A-80C8-4B73-A1C3-15193DC9840D}" type="presParOf" srcId="{2732041F-EDB3-403B-95B6-CB3FABC1DDC9}" destId="{FFBAB4DA-F7E2-44DA-8FDF-DB46F9C237C4}" srcOrd="21" destOrd="0" presId="urn:microsoft.com/office/officeart/2005/8/layout/list1"/>
    <dgm:cxn modelId="{B30F6841-918F-4E19-8892-EDD0DAC158DC}" type="presParOf" srcId="{2732041F-EDB3-403B-95B6-CB3FABC1DDC9}" destId="{D3950E84-EBEE-4C1F-8F7F-AC7B5F8A595E}" srcOrd="22" destOrd="0" presId="urn:microsoft.com/office/officeart/2005/8/layout/list1"/>
    <dgm:cxn modelId="{F90463A2-3877-4907-9517-0CF41E4C69F0}" type="presParOf" srcId="{2732041F-EDB3-403B-95B6-CB3FABC1DDC9}" destId="{06CCFA52-E34B-4743-99D1-A38706F3EE08}" srcOrd="23" destOrd="0" presId="urn:microsoft.com/office/officeart/2005/8/layout/list1"/>
    <dgm:cxn modelId="{D60624CD-BB9A-489F-BA34-BD0F36344F33}" type="presParOf" srcId="{2732041F-EDB3-403B-95B6-CB3FABC1DDC9}" destId="{7D5D7A7C-B07C-4A85-BAC7-B97EC0FD6BDD}" srcOrd="24" destOrd="0" presId="urn:microsoft.com/office/officeart/2005/8/layout/list1"/>
    <dgm:cxn modelId="{8D7ACA62-9EEE-454D-B2E1-6051DFA835AE}" type="presParOf" srcId="{7D5D7A7C-B07C-4A85-BAC7-B97EC0FD6BDD}" destId="{092D4DA8-BAE1-4496-B1FE-FC48DF4EAA43}" srcOrd="0" destOrd="0" presId="urn:microsoft.com/office/officeart/2005/8/layout/list1"/>
    <dgm:cxn modelId="{DE678503-68C2-4C76-8BDF-EE153AF42A3E}" type="presParOf" srcId="{7D5D7A7C-B07C-4A85-BAC7-B97EC0FD6BDD}" destId="{4EE1D958-44CA-40E6-9483-BD07E5F5AF5F}" srcOrd="1" destOrd="0" presId="urn:microsoft.com/office/officeart/2005/8/layout/list1"/>
    <dgm:cxn modelId="{532EB843-A81E-4464-8803-3FACC580B280}" type="presParOf" srcId="{2732041F-EDB3-403B-95B6-CB3FABC1DDC9}" destId="{251A620A-E7A7-46E0-A3BA-E7F5C05900D4}" srcOrd="25" destOrd="0" presId="urn:microsoft.com/office/officeart/2005/8/layout/list1"/>
    <dgm:cxn modelId="{531F5989-396F-4795-95B8-C2780D1A8C38}" type="presParOf" srcId="{2732041F-EDB3-403B-95B6-CB3FABC1DDC9}" destId="{E85618C6-F6AA-44CF-ACB2-5FF14779EA97}" srcOrd="26" destOrd="0" presId="urn:microsoft.com/office/officeart/2005/8/layout/list1"/>
    <dgm:cxn modelId="{636C8594-A741-4B48-8587-C079F254301E}" type="presParOf" srcId="{2732041F-EDB3-403B-95B6-CB3FABC1DDC9}" destId="{02B1CECE-86DA-45A5-9EC2-86358B090B06}" srcOrd="27" destOrd="0" presId="urn:microsoft.com/office/officeart/2005/8/layout/list1"/>
    <dgm:cxn modelId="{21DF68F9-825B-4AF6-8CF5-838DDA8D125E}" type="presParOf" srcId="{2732041F-EDB3-403B-95B6-CB3FABC1DDC9}" destId="{2ABA159B-A1ED-43D2-AF3B-E8784959C646}" srcOrd="28" destOrd="0" presId="urn:microsoft.com/office/officeart/2005/8/layout/list1"/>
    <dgm:cxn modelId="{D3F076D7-3A9C-4894-A477-459CD3DA3709}" type="presParOf" srcId="{2ABA159B-A1ED-43D2-AF3B-E8784959C646}" destId="{4A3B13A9-9C23-4A77-BD81-B48D51A56A5B}" srcOrd="0" destOrd="0" presId="urn:microsoft.com/office/officeart/2005/8/layout/list1"/>
    <dgm:cxn modelId="{DF9498D3-DAA6-4AD5-AD58-A5DE1B7DE6C3}" type="presParOf" srcId="{2ABA159B-A1ED-43D2-AF3B-E8784959C646}" destId="{98042132-F8C1-4AB0-8179-986D24712BC1}" srcOrd="1" destOrd="0" presId="urn:microsoft.com/office/officeart/2005/8/layout/list1"/>
    <dgm:cxn modelId="{CE3FA76C-2F4D-49FF-BE25-4F0DB3C748E2}" type="presParOf" srcId="{2732041F-EDB3-403B-95B6-CB3FABC1DDC9}" destId="{D1B97F27-8735-49F9-8F82-9B1638406850}" srcOrd="29" destOrd="0" presId="urn:microsoft.com/office/officeart/2005/8/layout/list1"/>
    <dgm:cxn modelId="{AC9AE1F6-47BA-41C8-976A-F310E313E996}" type="presParOf" srcId="{2732041F-EDB3-403B-95B6-CB3FABC1DDC9}" destId="{A98FC188-ECB4-4340-91B7-44D8506878E7}" srcOrd="30" destOrd="0" presId="urn:microsoft.com/office/officeart/2005/8/layout/list1"/>
    <dgm:cxn modelId="{466BC45F-60C2-4A31-9314-FB0AAE509941}" type="presParOf" srcId="{2732041F-EDB3-403B-95B6-CB3FABC1DDC9}" destId="{7EEB6AAD-0813-4453-B275-A200707F22AC}" srcOrd="31" destOrd="0" presId="urn:microsoft.com/office/officeart/2005/8/layout/list1"/>
    <dgm:cxn modelId="{ED57232F-FA09-4774-BE6F-976D0CAC88DB}" type="presParOf" srcId="{2732041F-EDB3-403B-95B6-CB3FABC1DDC9}" destId="{5CC85803-AC68-4339-88D2-58CF58BB48D8}" srcOrd="32" destOrd="0" presId="urn:microsoft.com/office/officeart/2005/8/layout/list1"/>
    <dgm:cxn modelId="{2CF80532-C000-49C3-B7C7-6E42C237CB4C}" type="presParOf" srcId="{5CC85803-AC68-4339-88D2-58CF58BB48D8}" destId="{071A67E2-EF8B-47E2-889B-D5D309B59AB8}" srcOrd="0" destOrd="0" presId="urn:microsoft.com/office/officeart/2005/8/layout/list1"/>
    <dgm:cxn modelId="{A887D32C-F42C-4D60-9179-87D2DB3C81D9}" type="presParOf" srcId="{5CC85803-AC68-4339-88D2-58CF58BB48D8}" destId="{62880B7C-4987-4DBC-AE4B-EEB3795D8A74}" srcOrd="1" destOrd="0" presId="urn:microsoft.com/office/officeart/2005/8/layout/list1"/>
    <dgm:cxn modelId="{821EFFD8-21FF-4037-8167-A69D6F7EC1C7}" type="presParOf" srcId="{2732041F-EDB3-403B-95B6-CB3FABC1DDC9}" destId="{EDEBFA7F-0ED0-4236-BF64-F224A72814C0}" srcOrd="33" destOrd="0" presId="urn:microsoft.com/office/officeart/2005/8/layout/list1"/>
    <dgm:cxn modelId="{A73E70D3-9C39-4278-8D7A-8AE6350EA157}" type="presParOf" srcId="{2732041F-EDB3-403B-95B6-CB3FABC1DDC9}" destId="{9A9A02BA-0534-4F52-9007-3050ABA0FDBF}" srcOrd="3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04B0BF8-74F5-480C-A259-B66C6BF51971}" type="doc">
      <dgm:prSet loTypeId="urn:microsoft.com/office/officeart/2005/8/layout/list1" loCatId="list" qsTypeId="urn:microsoft.com/office/officeart/2005/8/quickstyle/simple1" qsCatId="simple" csTypeId="urn:microsoft.com/office/officeart/2005/8/colors/accent3_2" csCatId="accent3" phldr="1"/>
      <dgm:spPr/>
      <dgm:t>
        <a:bodyPr/>
        <a:lstStyle/>
        <a:p>
          <a:endParaRPr lang="de-AT"/>
        </a:p>
      </dgm:t>
    </dgm:pt>
    <dgm:pt modelId="{323BB12D-940A-40D4-B9DF-2B9BF2809E43}">
      <dgm:prSet phldrT="[Text]" custT="1"/>
      <dgm:spPr/>
      <dgm:t>
        <a:bodyPr/>
        <a:lstStyle/>
        <a:p>
          <a:r>
            <a:rPr lang="en-US" sz="1600" dirty="0"/>
            <a:t>Believes they control their own destiny &amp; discounts fate </a:t>
          </a:r>
          <a:endParaRPr lang="de-AT" sz="1600" dirty="0"/>
        </a:p>
      </dgm:t>
    </dgm:pt>
    <dgm:pt modelId="{F15396FC-240A-4E88-9851-931D82BE60EB}" type="parTrans" cxnId="{3EBBB892-61D2-48B6-AE1D-843A4D255AF3}">
      <dgm:prSet/>
      <dgm:spPr/>
      <dgm:t>
        <a:bodyPr/>
        <a:lstStyle/>
        <a:p>
          <a:endParaRPr lang="de-AT" sz="1600"/>
        </a:p>
      </dgm:t>
    </dgm:pt>
    <dgm:pt modelId="{9599EF29-F562-42E2-8763-C066AA698210}" type="sibTrans" cxnId="{3EBBB892-61D2-48B6-AE1D-843A4D255AF3}">
      <dgm:prSet/>
      <dgm:spPr/>
      <dgm:t>
        <a:bodyPr/>
        <a:lstStyle/>
        <a:p>
          <a:endParaRPr lang="de-AT" sz="1600"/>
        </a:p>
      </dgm:t>
    </dgm:pt>
    <dgm:pt modelId="{8AE5B626-4EC6-4321-9ED7-CED152EA06CB}">
      <dgm:prSet custT="1"/>
      <dgm:spPr/>
      <dgm:t>
        <a:bodyPr/>
        <a:lstStyle/>
        <a:p>
          <a:r>
            <a:rPr lang="en-US" sz="1600"/>
            <a:t>Believes they create their own luck by hard work and effort</a:t>
          </a:r>
          <a:endParaRPr lang="en-GB" sz="1600" dirty="0"/>
        </a:p>
      </dgm:t>
    </dgm:pt>
    <dgm:pt modelId="{80EE9E91-5995-458A-A847-39F471FC0FE7}" type="parTrans" cxnId="{E55FA638-F5D3-4A76-AE67-533FE5FE47A3}">
      <dgm:prSet/>
      <dgm:spPr/>
      <dgm:t>
        <a:bodyPr/>
        <a:lstStyle/>
        <a:p>
          <a:endParaRPr lang="de-AT" sz="1600"/>
        </a:p>
      </dgm:t>
    </dgm:pt>
    <dgm:pt modelId="{B83C2B1D-0E79-482B-B47D-E1A4DB0B15B7}" type="sibTrans" cxnId="{E55FA638-F5D3-4A76-AE67-533FE5FE47A3}">
      <dgm:prSet/>
      <dgm:spPr/>
      <dgm:t>
        <a:bodyPr/>
        <a:lstStyle/>
        <a:p>
          <a:endParaRPr lang="de-AT" sz="1600"/>
        </a:p>
      </dgm:t>
    </dgm:pt>
    <dgm:pt modelId="{F62A3EC0-2E20-4C28-966D-FFDF15DC1AA0}">
      <dgm:prSet custT="1"/>
      <dgm:spPr/>
      <dgm:t>
        <a:bodyPr/>
        <a:lstStyle/>
        <a:p>
          <a:r>
            <a:rPr lang="en-US" sz="1600"/>
            <a:t>Is self-confident &amp; shows considerable determination</a:t>
          </a:r>
          <a:endParaRPr lang="en-GB" sz="1600" dirty="0"/>
        </a:p>
      </dgm:t>
    </dgm:pt>
    <dgm:pt modelId="{EB89B464-1B3A-42B5-9449-610CA9FCF3C3}" type="parTrans" cxnId="{A7B33BF9-5D88-48B1-9B9F-9CDE82C3D5D5}">
      <dgm:prSet/>
      <dgm:spPr/>
      <dgm:t>
        <a:bodyPr/>
        <a:lstStyle/>
        <a:p>
          <a:endParaRPr lang="de-AT" sz="1600"/>
        </a:p>
      </dgm:t>
    </dgm:pt>
    <dgm:pt modelId="{C19DEB64-B2D8-451C-A280-10180189DC4A}" type="sibTrans" cxnId="{A7B33BF9-5D88-48B1-9B9F-9CDE82C3D5D5}">
      <dgm:prSet/>
      <dgm:spPr/>
      <dgm:t>
        <a:bodyPr/>
        <a:lstStyle/>
        <a:p>
          <a:endParaRPr lang="de-AT" sz="1600"/>
        </a:p>
      </dgm:t>
    </dgm:pt>
    <dgm:pt modelId="{767ADB9A-B746-40E6-966D-461CBA9A4D59}">
      <dgm:prSet custT="1"/>
      <dgm:spPr/>
      <dgm:t>
        <a:bodyPr/>
        <a:lstStyle/>
        <a:p>
          <a:r>
            <a:rPr lang="en-US" sz="1600"/>
            <a:t>Be willing to take advantages of opportunities that present themselves</a:t>
          </a:r>
          <a:endParaRPr lang="en-GB" sz="1600" dirty="0"/>
        </a:p>
      </dgm:t>
    </dgm:pt>
    <dgm:pt modelId="{BC0F7349-D68F-4E1A-888A-DB8CD325C050}" type="parTrans" cxnId="{27700FFE-084D-4D9F-B9F8-B80B4922BC2A}">
      <dgm:prSet/>
      <dgm:spPr/>
      <dgm:t>
        <a:bodyPr/>
        <a:lstStyle/>
        <a:p>
          <a:endParaRPr lang="de-AT" sz="1600"/>
        </a:p>
      </dgm:t>
    </dgm:pt>
    <dgm:pt modelId="{80A8B821-B079-4C55-995B-9ABF812CFE8E}" type="sibTrans" cxnId="{27700FFE-084D-4D9F-B9F8-B80B4922BC2A}">
      <dgm:prSet/>
      <dgm:spPr/>
      <dgm:t>
        <a:bodyPr/>
        <a:lstStyle/>
        <a:p>
          <a:endParaRPr lang="de-AT" sz="1600"/>
        </a:p>
      </dgm:t>
    </dgm:pt>
    <dgm:pt modelId="{2732041F-EDB3-403B-95B6-CB3FABC1DDC9}" type="pres">
      <dgm:prSet presAssocID="{F04B0BF8-74F5-480C-A259-B66C6BF51971}" presName="linear" presStyleCnt="0">
        <dgm:presLayoutVars>
          <dgm:dir/>
          <dgm:animLvl val="lvl"/>
          <dgm:resizeHandles val="exact"/>
        </dgm:presLayoutVars>
      </dgm:prSet>
      <dgm:spPr/>
    </dgm:pt>
    <dgm:pt modelId="{56254709-2675-4CFE-9973-FA8DACA709A3}" type="pres">
      <dgm:prSet presAssocID="{323BB12D-940A-40D4-B9DF-2B9BF2809E43}" presName="parentLin" presStyleCnt="0"/>
      <dgm:spPr/>
    </dgm:pt>
    <dgm:pt modelId="{32551E4E-9ED5-47D5-8D8F-8E4B2A2749F6}" type="pres">
      <dgm:prSet presAssocID="{323BB12D-940A-40D4-B9DF-2B9BF2809E43}" presName="parentLeftMargin" presStyleLbl="node1" presStyleIdx="0" presStyleCnt="4"/>
      <dgm:spPr/>
    </dgm:pt>
    <dgm:pt modelId="{5A1EE9CC-4D21-4815-B311-8B9B4F34E3D8}" type="pres">
      <dgm:prSet presAssocID="{323BB12D-940A-40D4-B9DF-2B9BF2809E43}" presName="parentText" presStyleLbl="node1" presStyleIdx="0" presStyleCnt="4">
        <dgm:presLayoutVars>
          <dgm:chMax val="0"/>
          <dgm:bulletEnabled val="1"/>
        </dgm:presLayoutVars>
      </dgm:prSet>
      <dgm:spPr/>
    </dgm:pt>
    <dgm:pt modelId="{4954BD45-B72E-4765-BA43-F83AAC632C42}" type="pres">
      <dgm:prSet presAssocID="{323BB12D-940A-40D4-B9DF-2B9BF2809E43}" presName="negativeSpace" presStyleCnt="0"/>
      <dgm:spPr/>
    </dgm:pt>
    <dgm:pt modelId="{AECC0477-6B93-4A51-A1D6-2FAF4FDDB329}" type="pres">
      <dgm:prSet presAssocID="{323BB12D-940A-40D4-B9DF-2B9BF2809E43}" presName="childText" presStyleLbl="conFgAcc1" presStyleIdx="0" presStyleCnt="4">
        <dgm:presLayoutVars>
          <dgm:bulletEnabled val="1"/>
        </dgm:presLayoutVars>
      </dgm:prSet>
      <dgm:spPr/>
    </dgm:pt>
    <dgm:pt modelId="{535CFB0B-4D64-4F03-991C-D21AAEA0B3D6}" type="pres">
      <dgm:prSet presAssocID="{9599EF29-F562-42E2-8763-C066AA698210}" presName="spaceBetweenRectangles" presStyleCnt="0"/>
      <dgm:spPr/>
    </dgm:pt>
    <dgm:pt modelId="{4EFBCF3C-5C8C-47B4-9E71-36772FE76250}" type="pres">
      <dgm:prSet presAssocID="{8AE5B626-4EC6-4321-9ED7-CED152EA06CB}" presName="parentLin" presStyleCnt="0"/>
      <dgm:spPr/>
    </dgm:pt>
    <dgm:pt modelId="{3374A9CA-DE59-4BC6-A703-7FB580046FB9}" type="pres">
      <dgm:prSet presAssocID="{8AE5B626-4EC6-4321-9ED7-CED152EA06CB}" presName="parentLeftMargin" presStyleLbl="node1" presStyleIdx="0" presStyleCnt="4"/>
      <dgm:spPr/>
    </dgm:pt>
    <dgm:pt modelId="{A397CC2B-09D8-45F4-B322-CEA965B4D0BD}" type="pres">
      <dgm:prSet presAssocID="{8AE5B626-4EC6-4321-9ED7-CED152EA06CB}" presName="parentText" presStyleLbl="node1" presStyleIdx="1" presStyleCnt="4">
        <dgm:presLayoutVars>
          <dgm:chMax val="0"/>
          <dgm:bulletEnabled val="1"/>
        </dgm:presLayoutVars>
      </dgm:prSet>
      <dgm:spPr/>
    </dgm:pt>
    <dgm:pt modelId="{C9CC41F8-A429-4CD0-9208-957233158A11}" type="pres">
      <dgm:prSet presAssocID="{8AE5B626-4EC6-4321-9ED7-CED152EA06CB}" presName="negativeSpace" presStyleCnt="0"/>
      <dgm:spPr/>
    </dgm:pt>
    <dgm:pt modelId="{7BD5D208-CA4D-4336-8353-1A0547CFF27C}" type="pres">
      <dgm:prSet presAssocID="{8AE5B626-4EC6-4321-9ED7-CED152EA06CB}" presName="childText" presStyleLbl="conFgAcc1" presStyleIdx="1" presStyleCnt="4">
        <dgm:presLayoutVars>
          <dgm:bulletEnabled val="1"/>
        </dgm:presLayoutVars>
      </dgm:prSet>
      <dgm:spPr/>
    </dgm:pt>
    <dgm:pt modelId="{59AE78CD-CB34-4356-831E-F39B34593F03}" type="pres">
      <dgm:prSet presAssocID="{B83C2B1D-0E79-482B-B47D-E1A4DB0B15B7}" presName="spaceBetweenRectangles" presStyleCnt="0"/>
      <dgm:spPr/>
    </dgm:pt>
    <dgm:pt modelId="{BFAF9692-F19D-4B7E-9D4B-05C4300E4D7A}" type="pres">
      <dgm:prSet presAssocID="{F62A3EC0-2E20-4C28-966D-FFDF15DC1AA0}" presName="parentLin" presStyleCnt="0"/>
      <dgm:spPr/>
    </dgm:pt>
    <dgm:pt modelId="{B5CF9FCD-2631-424A-AE46-5E2CCDE7A1B3}" type="pres">
      <dgm:prSet presAssocID="{F62A3EC0-2E20-4C28-966D-FFDF15DC1AA0}" presName="parentLeftMargin" presStyleLbl="node1" presStyleIdx="1" presStyleCnt="4"/>
      <dgm:spPr/>
    </dgm:pt>
    <dgm:pt modelId="{4638E398-7318-44E6-88BF-057113F2BE57}" type="pres">
      <dgm:prSet presAssocID="{F62A3EC0-2E20-4C28-966D-FFDF15DC1AA0}" presName="parentText" presStyleLbl="node1" presStyleIdx="2" presStyleCnt="4">
        <dgm:presLayoutVars>
          <dgm:chMax val="0"/>
          <dgm:bulletEnabled val="1"/>
        </dgm:presLayoutVars>
      </dgm:prSet>
      <dgm:spPr/>
    </dgm:pt>
    <dgm:pt modelId="{61D97DC6-ACE4-427C-BAB5-F084224E8873}" type="pres">
      <dgm:prSet presAssocID="{F62A3EC0-2E20-4C28-966D-FFDF15DC1AA0}" presName="negativeSpace" presStyleCnt="0"/>
      <dgm:spPr/>
    </dgm:pt>
    <dgm:pt modelId="{93B9FDED-BCCE-4143-8279-43C357B9F6A1}" type="pres">
      <dgm:prSet presAssocID="{F62A3EC0-2E20-4C28-966D-FFDF15DC1AA0}" presName="childText" presStyleLbl="conFgAcc1" presStyleIdx="2" presStyleCnt="4">
        <dgm:presLayoutVars>
          <dgm:bulletEnabled val="1"/>
        </dgm:presLayoutVars>
      </dgm:prSet>
      <dgm:spPr/>
    </dgm:pt>
    <dgm:pt modelId="{0A1811F9-968D-4619-8638-37D42BB341B8}" type="pres">
      <dgm:prSet presAssocID="{C19DEB64-B2D8-451C-A280-10180189DC4A}" presName="spaceBetweenRectangles" presStyleCnt="0"/>
      <dgm:spPr/>
    </dgm:pt>
    <dgm:pt modelId="{5A9EB6D9-DD0A-4209-806D-33CE704C6FAC}" type="pres">
      <dgm:prSet presAssocID="{767ADB9A-B746-40E6-966D-461CBA9A4D59}" presName="parentLin" presStyleCnt="0"/>
      <dgm:spPr/>
    </dgm:pt>
    <dgm:pt modelId="{3C0BE72B-6E0C-42D0-982D-0F8A960D6729}" type="pres">
      <dgm:prSet presAssocID="{767ADB9A-B746-40E6-966D-461CBA9A4D59}" presName="parentLeftMargin" presStyleLbl="node1" presStyleIdx="2" presStyleCnt="4"/>
      <dgm:spPr/>
    </dgm:pt>
    <dgm:pt modelId="{8C801F1B-02D6-4BAB-9C37-1570F2D81B89}" type="pres">
      <dgm:prSet presAssocID="{767ADB9A-B746-40E6-966D-461CBA9A4D59}" presName="parentText" presStyleLbl="node1" presStyleIdx="3" presStyleCnt="4">
        <dgm:presLayoutVars>
          <dgm:chMax val="0"/>
          <dgm:bulletEnabled val="1"/>
        </dgm:presLayoutVars>
      </dgm:prSet>
      <dgm:spPr/>
    </dgm:pt>
    <dgm:pt modelId="{8FF10418-D068-4F93-BEA5-748AD5815D7C}" type="pres">
      <dgm:prSet presAssocID="{767ADB9A-B746-40E6-966D-461CBA9A4D59}" presName="negativeSpace" presStyleCnt="0"/>
      <dgm:spPr/>
    </dgm:pt>
    <dgm:pt modelId="{73539091-AD16-4A48-A79F-E28A9EB23BC1}" type="pres">
      <dgm:prSet presAssocID="{767ADB9A-B746-40E6-966D-461CBA9A4D59}" presName="childText" presStyleLbl="conFgAcc1" presStyleIdx="3" presStyleCnt="4">
        <dgm:presLayoutVars>
          <dgm:bulletEnabled val="1"/>
        </dgm:presLayoutVars>
      </dgm:prSet>
      <dgm:spPr/>
    </dgm:pt>
  </dgm:ptLst>
  <dgm:cxnLst>
    <dgm:cxn modelId="{836A1E1E-6A10-45FB-A16D-1A53C87C35B2}" type="presOf" srcId="{323BB12D-940A-40D4-B9DF-2B9BF2809E43}" destId="{32551E4E-9ED5-47D5-8D8F-8E4B2A2749F6}" srcOrd="0" destOrd="0" presId="urn:microsoft.com/office/officeart/2005/8/layout/list1"/>
    <dgm:cxn modelId="{E55FA638-F5D3-4A76-AE67-533FE5FE47A3}" srcId="{F04B0BF8-74F5-480C-A259-B66C6BF51971}" destId="{8AE5B626-4EC6-4321-9ED7-CED152EA06CB}" srcOrd="1" destOrd="0" parTransId="{80EE9E91-5995-458A-A847-39F471FC0FE7}" sibTransId="{B83C2B1D-0E79-482B-B47D-E1A4DB0B15B7}"/>
    <dgm:cxn modelId="{293A823A-B4D1-4318-B852-682B477E7648}" type="presOf" srcId="{F62A3EC0-2E20-4C28-966D-FFDF15DC1AA0}" destId="{4638E398-7318-44E6-88BF-057113F2BE57}" srcOrd="1" destOrd="0" presId="urn:microsoft.com/office/officeart/2005/8/layout/list1"/>
    <dgm:cxn modelId="{BADCAB45-E598-4C59-A532-12CCA5B421CD}" type="presOf" srcId="{323BB12D-940A-40D4-B9DF-2B9BF2809E43}" destId="{5A1EE9CC-4D21-4815-B311-8B9B4F34E3D8}" srcOrd="1" destOrd="0" presId="urn:microsoft.com/office/officeart/2005/8/layout/list1"/>
    <dgm:cxn modelId="{3EBBB892-61D2-48B6-AE1D-843A4D255AF3}" srcId="{F04B0BF8-74F5-480C-A259-B66C6BF51971}" destId="{323BB12D-940A-40D4-B9DF-2B9BF2809E43}" srcOrd="0" destOrd="0" parTransId="{F15396FC-240A-4E88-9851-931D82BE60EB}" sibTransId="{9599EF29-F562-42E2-8763-C066AA698210}"/>
    <dgm:cxn modelId="{7D37F596-C5E1-4D71-90E9-0A5FEB2AAC2C}" type="presOf" srcId="{767ADB9A-B746-40E6-966D-461CBA9A4D59}" destId="{8C801F1B-02D6-4BAB-9C37-1570F2D81B89}" srcOrd="1" destOrd="0" presId="urn:microsoft.com/office/officeart/2005/8/layout/list1"/>
    <dgm:cxn modelId="{3DEB1EA0-1247-4074-A37B-9BC011B6B9F0}" type="presOf" srcId="{8AE5B626-4EC6-4321-9ED7-CED152EA06CB}" destId="{3374A9CA-DE59-4BC6-A703-7FB580046FB9}" srcOrd="0" destOrd="0" presId="urn:microsoft.com/office/officeart/2005/8/layout/list1"/>
    <dgm:cxn modelId="{C66848A1-88E1-4C62-8CAD-4F9161CC771F}" type="presOf" srcId="{8AE5B626-4EC6-4321-9ED7-CED152EA06CB}" destId="{A397CC2B-09D8-45F4-B322-CEA965B4D0BD}" srcOrd="1" destOrd="0" presId="urn:microsoft.com/office/officeart/2005/8/layout/list1"/>
    <dgm:cxn modelId="{137A3BAD-82DC-4706-B1D9-898AAA9F5328}" type="presOf" srcId="{767ADB9A-B746-40E6-966D-461CBA9A4D59}" destId="{3C0BE72B-6E0C-42D0-982D-0F8A960D6729}" srcOrd="0" destOrd="0" presId="urn:microsoft.com/office/officeart/2005/8/layout/list1"/>
    <dgm:cxn modelId="{23E051E4-FE1A-4F6D-843B-E2C0B6C3E0A1}" type="presOf" srcId="{F04B0BF8-74F5-480C-A259-B66C6BF51971}" destId="{2732041F-EDB3-403B-95B6-CB3FABC1DDC9}" srcOrd="0" destOrd="0" presId="urn:microsoft.com/office/officeart/2005/8/layout/list1"/>
    <dgm:cxn modelId="{C2CD47F3-5FC9-4DF0-A0B9-552C0F5DDC84}" type="presOf" srcId="{F62A3EC0-2E20-4C28-966D-FFDF15DC1AA0}" destId="{B5CF9FCD-2631-424A-AE46-5E2CCDE7A1B3}" srcOrd="0" destOrd="0" presId="urn:microsoft.com/office/officeart/2005/8/layout/list1"/>
    <dgm:cxn modelId="{A7B33BF9-5D88-48B1-9B9F-9CDE82C3D5D5}" srcId="{F04B0BF8-74F5-480C-A259-B66C6BF51971}" destId="{F62A3EC0-2E20-4C28-966D-FFDF15DC1AA0}" srcOrd="2" destOrd="0" parTransId="{EB89B464-1B3A-42B5-9449-610CA9FCF3C3}" sibTransId="{C19DEB64-B2D8-451C-A280-10180189DC4A}"/>
    <dgm:cxn modelId="{27700FFE-084D-4D9F-B9F8-B80B4922BC2A}" srcId="{F04B0BF8-74F5-480C-A259-B66C6BF51971}" destId="{767ADB9A-B746-40E6-966D-461CBA9A4D59}" srcOrd="3" destOrd="0" parTransId="{BC0F7349-D68F-4E1A-888A-DB8CD325C050}" sibTransId="{80A8B821-B079-4C55-995B-9ABF812CFE8E}"/>
    <dgm:cxn modelId="{4893741A-7374-4C12-ADDF-094892577627}" type="presParOf" srcId="{2732041F-EDB3-403B-95B6-CB3FABC1DDC9}" destId="{56254709-2675-4CFE-9973-FA8DACA709A3}" srcOrd="0" destOrd="0" presId="urn:microsoft.com/office/officeart/2005/8/layout/list1"/>
    <dgm:cxn modelId="{6E2CCF0F-ADC8-4CE4-BD51-207C125E9595}" type="presParOf" srcId="{56254709-2675-4CFE-9973-FA8DACA709A3}" destId="{32551E4E-9ED5-47D5-8D8F-8E4B2A2749F6}" srcOrd="0" destOrd="0" presId="urn:microsoft.com/office/officeart/2005/8/layout/list1"/>
    <dgm:cxn modelId="{9DDB3A8B-CB50-4734-8061-3A3DF104A9EE}" type="presParOf" srcId="{56254709-2675-4CFE-9973-FA8DACA709A3}" destId="{5A1EE9CC-4D21-4815-B311-8B9B4F34E3D8}" srcOrd="1" destOrd="0" presId="urn:microsoft.com/office/officeart/2005/8/layout/list1"/>
    <dgm:cxn modelId="{B03C9C79-F7C0-4236-BDA6-A16FB1226681}" type="presParOf" srcId="{2732041F-EDB3-403B-95B6-CB3FABC1DDC9}" destId="{4954BD45-B72E-4765-BA43-F83AAC632C42}" srcOrd="1" destOrd="0" presId="urn:microsoft.com/office/officeart/2005/8/layout/list1"/>
    <dgm:cxn modelId="{3567167E-3215-41BB-B0F9-F23F7FD717FE}" type="presParOf" srcId="{2732041F-EDB3-403B-95B6-CB3FABC1DDC9}" destId="{AECC0477-6B93-4A51-A1D6-2FAF4FDDB329}" srcOrd="2" destOrd="0" presId="urn:microsoft.com/office/officeart/2005/8/layout/list1"/>
    <dgm:cxn modelId="{2C2C36AF-9FB0-455C-8452-558EA3036FE5}" type="presParOf" srcId="{2732041F-EDB3-403B-95B6-CB3FABC1DDC9}" destId="{535CFB0B-4D64-4F03-991C-D21AAEA0B3D6}" srcOrd="3" destOrd="0" presId="urn:microsoft.com/office/officeart/2005/8/layout/list1"/>
    <dgm:cxn modelId="{9B40DD12-63DD-40A9-B1CB-57CBC3458E7D}" type="presParOf" srcId="{2732041F-EDB3-403B-95B6-CB3FABC1DDC9}" destId="{4EFBCF3C-5C8C-47B4-9E71-36772FE76250}" srcOrd="4" destOrd="0" presId="urn:microsoft.com/office/officeart/2005/8/layout/list1"/>
    <dgm:cxn modelId="{577FD8D1-4B3F-4C57-85C1-DB61DADDDC0C}" type="presParOf" srcId="{4EFBCF3C-5C8C-47B4-9E71-36772FE76250}" destId="{3374A9CA-DE59-4BC6-A703-7FB580046FB9}" srcOrd="0" destOrd="0" presId="urn:microsoft.com/office/officeart/2005/8/layout/list1"/>
    <dgm:cxn modelId="{EB876D65-66F8-44F0-8AB4-847425807DBB}" type="presParOf" srcId="{4EFBCF3C-5C8C-47B4-9E71-36772FE76250}" destId="{A397CC2B-09D8-45F4-B322-CEA965B4D0BD}" srcOrd="1" destOrd="0" presId="urn:microsoft.com/office/officeart/2005/8/layout/list1"/>
    <dgm:cxn modelId="{C2FB9911-F901-4979-B6B9-AC7B6B24CC1D}" type="presParOf" srcId="{2732041F-EDB3-403B-95B6-CB3FABC1DDC9}" destId="{C9CC41F8-A429-4CD0-9208-957233158A11}" srcOrd="5" destOrd="0" presId="urn:microsoft.com/office/officeart/2005/8/layout/list1"/>
    <dgm:cxn modelId="{EF05D27A-A22A-4AE5-909F-7BF66A3910F5}" type="presParOf" srcId="{2732041F-EDB3-403B-95B6-CB3FABC1DDC9}" destId="{7BD5D208-CA4D-4336-8353-1A0547CFF27C}" srcOrd="6" destOrd="0" presId="urn:microsoft.com/office/officeart/2005/8/layout/list1"/>
    <dgm:cxn modelId="{5B0B4C40-E231-4520-8503-F404C57AEA4A}" type="presParOf" srcId="{2732041F-EDB3-403B-95B6-CB3FABC1DDC9}" destId="{59AE78CD-CB34-4356-831E-F39B34593F03}" srcOrd="7" destOrd="0" presId="urn:microsoft.com/office/officeart/2005/8/layout/list1"/>
    <dgm:cxn modelId="{6762D6D9-E060-46A3-AF36-7730B12A2B1C}" type="presParOf" srcId="{2732041F-EDB3-403B-95B6-CB3FABC1DDC9}" destId="{BFAF9692-F19D-4B7E-9D4B-05C4300E4D7A}" srcOrd="8" destOrd="0" presId="urn:microsoft.com/office/officeart/2005/8/layout/list1"/>
    <dgm:cxn modelId="{6FAD6724-5387-471C-9A2C-C55DE290E641}" type="presParOf" srcId="{BFAF9692-F19D-4B7E-9D4B-05C4300E4D7A}" destId="{B5CF9FCD-2631-424A-AE46-5E2CCDE7A1B3}" srcOrd="0" destOrd="0" presId="urn:microsoft.com/office/officeart/2005/8/layout/list1"/>
    <dgm:cxn modelId="{0CEDEA4D-B7AE-41FE-8CB3-A3C126F92FC7}" type="presParOf" srcId="{BFAF9692-F19D-4B7E-9D4B-05C4300E4D7A}" destId="{4638E398-7318-44E6-88BF-057113F2BE57}" srcOrd="1" destOrd="0" presId="urn:microsoft.com/office/officeart/2005/8/layout/list1"/>
    <dgm:cxn modelId="{E86FC54E-F44C-4EF2-B5F7-59061902617E}" type="presParOf" srcId="{2732041F-EDB3-403B-95B6-CB3FABC1DDC9}" destId="{61D97DC6-ACE4-427C-BAB5-F084224E8873}" srcOrd="9" destOrd="0" presId="urn:microsoft.com/office/officeart/2005/8/layout/list1"/>
    <dgm:cxn modelId="{72745258-4C3C-4CA8-AAE8-B359E8161C29}" type="presParOf" srcId="{2732041F-EDB3-403B-95B6-CB3FABC1DDC9}" destId="{93B9FDED-BCCE-4143-8279-43C357B9F6A1}" srcOrd="10" destOrd="0" presId="urn:microsoft.com/office/officeart/2005/8/layout/list1"/>
    <dgm:cxn modelId="{7A6E51B0-A531-4AF7-B9E1-BB7CEC97A463}" type="presParOf" srcId="{2732041F-EDB3-403B-95B6-CB3FABC1DDC9}" destId="{0A1811F9-968D-4619-8638-37D42BB341B8}" srcOrd="11" destOrd="0" presId="urn:microsoft.com/office/officeart/2005/8/layout/list1"/>
    <dgm:cxn modelId="{5D9FB99F-34E4-4281-B6DF-D1B7B326C520}" type="presParOf" srcId="{2732041F-EDB3-403B-95B6-CB3FABC1DDC9}" destId="{5A9EB6D9-DD0A-4209-806D-33CE704C6FAC}" srcOrd="12" destOrd="0" presId="urn:microsoft.com/office/officeart/2005/8/layout/list1"/>
    <dgm:cxn modelId="{E427F940-6DD1-4934-BD01-ECAA425C272F}" type="presParOf" srcId="{5A9EB6D9-DD0A-4209-806D-33CE704C6FAC}" destId="{3C0BE72B-6E0C-42D0-982D-0F8A960D6729}" srcOrd="0" destOrd="0" presId="urn:microsoft.com/office/officeart/2005/8/layout/list1"/>
    <dgm:cxn modelId="{9FB39FF5-F2E5-4057-A089-76756BCE86D9}" type="presParOf" srcId="{5A9EB6D9-DD0A-4209-806D-33CE704C6FAC}" destId="{8C801F1B-02D6-4BAB-9C37-1570F2D81B89}" srcOrd="1" destOrd="0" presId="urn:microsoft.com/office/officeart/2005/8/layout/list1"/>
    <dgm:cxn modelId="{8C23B192-5702-43E5-A0C7-0752E82A7D0C}" type="presParOf" srcId="{2732041F-EDB3-403B-95B6-CB3FABC1DDC9}" destId="{8FF10418-D068-4F93-BEA5-748AD5815D7C}" srcOrd="13" destOrd="0" presId="urn:microsoft.com/office/officeart/2005/8/layout/list1"/>
    <dgm:cxn modelId="{5E53997B-F94F-4904-B461-9EFFACE7DA32}" type="presParOf" srcId="{2732041F-EDB3-403B-95B6-CB3FABC1DDC9}" destId="{73539091-AD16-4A48-A79F-E28A9EB23BC1}"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04B0BF8-74F5-480C-A259-B66C6BF51971}" type="doc">
      <dgm:prSet loTypeId="urn:microsoft.com/office/officeart/2005/8/layout/list1" loCatId="list" qsTypeId="urn:microsoft.com/office/officeart/2005/8/quickstyle/simple1" qsCatId="simple" csTypeId="urn:microsoft.com/office/officeart/2005/8/colors/accent3_2" csCatId="accent3" phldr="1"/>
      <dgm:spPr/>
      <dgm:t>
        <a:bodyPr/>
        <a:lstStyle/>
        <a:p>
          <a:endParaRPr lang="de-AT"/>
        </a:p>
      </dgm:t>
    </dgm:pt>
    <dgm:pt modelId="{323BB12D-940A-40D4-B9DF-2B9BF2809E43}">
      <dgm:prSet phldrT="[Text]" custT="1"/>
      <dgm:spPr>
        <a:solidFill>
          <a:schemeClr val="accent4"/>
        </a:solidFill>
      </dgm:spPr>
      <dgm:t>
        <a:bodyPr/>
        <a:lstStyle/>
        <a:p>
          <a:r>
            <a:rPr lang="en-US" sz="1600" dirty="0"/>
            <a:t>Is proactive rather than reactive</a:t>
          </a:r>
          <a:endParaRPr lang="de-AT" sz="1600" dirty="0"/>
        </a:p>
      </dgm:t>
    </dgm:pt>
    <dgm:pt modelId="{F15396FC-240A-4E88-9851-931D82BE60EB}" type="parTrans" cxnId="{3EBBB892-61D2-48B6-AE1D-843A4D255AF3}">
      <dgm:prSet/>
      <dgm:spPr/>
      <dgm:t>
        <a:bodyPr/>
        <a:lstStyle/>
        <a:p>
          <a:endParaRPr lang="de-AT" sz="1600"/>
        </a:p>
      </dgm:t>
    </dgm:pt>
    <dgm:pt modelId="{9599EF29-F562-42E2-8763-C066AA698210}" type="sibTrans" cxnId="{3EBBB892-61D2-48B6-AE1D-843A4D255AF3}">
      <dgm:prSet/>
      <dgm:spPr/>
      <dgm:t>
        <a:bodyPr/>
        <a:lstStyle/>
        <a:p>
          <a:endParaRPr lang="de-AT" sz="1600"/>
        </a:p>
      </dgm:t>
    </dgm:pt>
    <dgm:pt modelId="{E78D929F-37B3-4D23-89BB-2BB48144B790}">
      <dgm:prSet custT="1"/>
      <dgm:spPr>
        <a:solidFill>
          <a:schemeClr val="accent4"/>
        </a:solidFill>
      </dgm:spPr>
      <dgm:t>
        <a:bodyPr/>
        <a:lstStyle/>
        <a:p>
          <a:r>
            <a:rPr lang="en-US" sz="1600"/>
            <a:t>Acts decisively &amp; quickly</a:t>
          </a:r>
          <a:endParaRPr lang="en-GB" sz="1600" dirty="0"/>
        </a:p>
      </dgm:t>
    </dgm:pt>
    <dgm:pt modelId="{71EC0FD1-1CF4-46A8-ADC1-724359F48CD4}" type="parTrans" cxnId="{7CD6B203-7455-4783-8CE3-DBBF1843BD71}">
      <dgm:prSet/>
      <dgm:spPr/>
      <dgm:t>
        <a:bodyPr/>
        <a:lstStyle/>
        <a:p>
          <a:endParaRPr lang="de-AT"/>
        </a:p>
      </dgm:t>
    </dgm:pt>
    <dgm:pt modelId="{87DE8634-7422-4D15-A02F-B5A225460222}" type="sibTrans" cxnId="{7CD6B203-7455-4783-8CE3-DBBF1843BD71}">
      <dgm:prSet/>
      <dgm:spPr/>
      <dgm:t>
        <a:bodyPr/>
        <a:lstStyle/>
        <a:p>
          <a:endParaRPr lang="de-AT"/>
        </a:p>
      </dgm:t>
    </dgm:pt>
    <dgm:pt modelId="{BA6D313A-DFC2-40C6-B28F-098A61C86ABA}">
      <dgm:prSet custT="1"/>
      <dgm:spPr>
        <a:solidFill>
          <a:schemeClr val="accent4"/>
        </a:solidFill>
      </dgm:spPr>
      <dgm:t>
        <a:bodyPr/>
        <a:lstStyle/>
        <a:p>
          <a:r>
            <a:rPr lang="en-GB" sz="1600"/>
            <a:t>Sets achievable goals &amp; then </a:t>
          </a:r>
          <a:endParaRPr lang="en-GB" sz="1600" dirty="0"/>
        </a:p>
      </dgm:t>
    </dgm:pt>
    <dgm:pt modelId="{6978F7CC-17F6-4B99-9CC3-52AFE2361796}" type="parTrans" cxnId="{D6231B6A-1D1E-48DC-B325-606C5B81EAA0}">
      <dgm:prSet/>
      <dgm:spPr/>
      <dgm:t>
        <a:bodyPr/>
        <a:lstStyle/>
        <a:p>
          <a:endParaRPr lang="de-AT"/>
        </a:p>
      </dgm:t>
    </dgm:pt>
    <dgm:pt modelId="{8F038164-D5FA-4B03-AF20-C760884B0EDA}" type="sibTrans" cxnId="{D6231B6A-1D1E-48DC-B325-606C5B81EAA0}">
      <dgm:prSet/>
      <dgm:spPr/>
      <dgm:t>
        <a:bodyPr/>
        <a:lstStyle/>
        <a:p>
          <a:endParaRPr lang="de-AT"/>
        </a:p>
      </dgm:t>
    </dgm:pt>
    <dgm:pt modelId="{BFD8B8BB-1A13-4331-9EE8-DF90C3053BC2}">
      <dgm:prSet custT="1"/>
      <dgm:spPr>
        <a:solidFill>
          <a:schemeClr val="accent4"/>
        </a:solidFill>
      </dgm:spPr>
      <dgm:t>
        <a:bodyPr/>
        <a:lstStyle/>
        <a:p>
          <a:r>
            <a:rPr lang="en-GB" sz="1600"/>
            <a:t>works hard to achieve them</a:t>
          </a:r>
          <a:endParaRPr lang="en-GB" sz="1600" dirty="0"/>
        </a:p>
      </dgm:t>
    </dgm:pt>
    <dgm:pt modelId="{C9EF9313-1DCD-4ABC-9B2F-6CC1FDF29223}" type="parTrans" cxnId="{CF3333D5-7828-471B-9D81-4AD0A7665EEF}">
      <dgm:prSet/>
      <dgm:spPr/>
      <dgm:t>
        <a:bodyPr/>
        <a:lstStyle/>
        <a:p>
          <a:endParaRPr lang="de-AT"/>
        </a:p>
      </dgm:t>
    </dgm:pt>
    <dgm:pt modelId="{AFA0BD5E-E168-4087-8603-5AB4142D3F1A}" type="sibTrans" cxnId="{CF3333D5-7828-471B-9D81-4AD0A7665EEF}">
      <dgm:prSet/>
      <dgm:spPr/>
      <dgm:t>
        <a:bodyPr/>
        <a:lstStyle/>
        <a:p>
          <a:endParaRPr lang="de-AT"/>
        </a:p>
      </dgm:t>
    </dgm:pt>
    <dgm:pt modelId="{7025F2E0-CEF2-44C6-A8CC-838702A4F1B1}">
      <dgm:prSet custT="1"/>
      <dgm:spPr>
        <a:solidFill>
          <a:schemeClr val="accent4"/>
        </a:solidFill>
      </dgm:spPr>
      <dgm:t>
        <a:bodyPr/>
        <a:lstStyle/>
        <a:p>
          <a:r>
            <a:rPr lang="en-US" sz="1600"/>
            <a:t>Is persistent &amp; determined</a:t>
          </a:r>
          <a:endParaRPr lang="en-GB" sz="1600" dirty="0"/>
        </a:p>
      </dgm:t>
    </dgm:pt>
    <dgm:pt modelId="{3E149E7D-746F-414A-8BE5-E473F596BA29}" type="parTrans" cxnId="{198ACE76-40F6-43AF-958B-9B0E743FE17F}">
      <dgm:prSet/>
      <dgm:spPr/>
      <dgm:t>
        <a:bodyPr/>
        <a:lstStyle/>
        <a:p>
          <a:endParaRPr lang="de-AT"/>
        </a:p>
      </dgm:t>
    </dgm:pt>
    <dgm:pt modelId="{9B7BEE6F-1500-4149-8DAF-EDEABFFF411D}" type="sibTrans" cxnId="{198ACE76-40F6-43AF-958B-9B0E743FE17F}">
      <dgm:prSet/>
      <dgm:spPr/>
      <dgm:t>
        <a:bodyPr/>
        <a:lstStyle/>
        <a:p>
          <a:endParaRPr lang="de-AT"/>
        </a:p>
      </dgm:t>
    </dgm:pt>
    <dgm:pt modelId="{798D0827-004D-4B49-A954-75BBCE6AAA44}">
      <dgm:prSet custT="1"/>
      <dgm:spPr>
        <a:solidFill>
          <a:schemeClr val="accent4"/>
        </a:solidFill>
      </dgm:spPr>
      <dgm:t>
        <a:bodyPr/>
        <a:lstStyle/>
        <a:p>
          <a:r>
            <a:rPr lang="en-US" sz="1600"/>
            <a:t>Continues in a task despite setbacks</a:t>
          </a:r>
          <a:endParaRPr lang="en-GB" sz="1600" dirty="0"/>
        </a:p>
      </dgm:t>
    </dgm:pt>
    <dgm:pt modelId="{AA5C7298-FE99-479D-8D3A-3461EBE5D14B}" type="parTrans" cxnId="{BEC3A297-206F-45C5-8432-D1727D419C6D}">
      <dgm:prSet/>
      <dgm:spPr/>
      <dgm:t>
        <a:bodyPr/>
        <a:lstStyle/>
        <a:p>
          <a:endParaRPr lang="de-AT"/>
        </a:p>
      </dgm:t>
    </dgm:pt>
    <dgm:pt modelId="{3C411B86-FAB2-4286-A481-23D304D83BBA}" type="sibTrans" cxnId="{BEC3A297-206F-45C5-8432-D1727D419C6D}">
      <dgm:prSet/>
      <dgm:spPr/>
      <dgm:t>
        <a:bodyPr/>
        <a:lstStyle/>
        <a:p>
          <a:endParaRPr lang="de-AT"/>
        </a:p>
      </dgm:t>
    </dgm:pt>
    <dgm:pt modelId="{3EFD211A-C4E7-46E0-9A24-D5CD5C251339}">
      <dgm:prSet custT="1"/>
      <dgm:spPr>
        <a:solidFill>
          <a:schemeClr val="accent4"/>
        </a:solidFill>
      </dgm:spPr>
      <dgm:t>
        <a:bodyPr/>
        <a:lstStyle/>
        <a:p>
          <a:r>
            <a:rPr lang="en-US" sz="1600"/>
            <a:t>Is ‘on the go’ all the time</a:t>
          </a:r>
          <a:endParaRPr lang="en-GB" sz="1600" dirty="0"/>
        </a:p>
      </dgm:t>
    </dgm:pt>
    <dgm:pt modelId="{42A9CAB8-1744-44BA-8F85-CA73DCBEC792}" type="parTrans" cxnId="{6AA2B678-B7F6-48F8-ABB8-6C3D4B727D04}">
      <dgm:prSet/>
      <dgm:spPr/>
      <dgm:t>
        <a:bodyPr/>
        <a:lstStyle/>
        <a:p>
          <a:endParaRPr lang="de-AT"/>
        </a:p>
      </dgm:t>
    </dgm:pt>
    <dgm:pt modelId="{D149402A-4A8F-4E40-B7A6-392947D7637C}" type="sibTrans" cxnId="{6AA2B678-B7F6-48F8-ABB8-6C3D4B727D04}">
      <dgm:prSet/>
      <dgm:spPr/>
      <dgm:t>
        <a:bodyPr/>
        <a:lstStyle/>
        <a:p>
          <a:endParaRPr lang="de-AT"/>
        </a:p>
      </dgm:t>
    </dgm:pt>
    <dgm:pt modelId="{0E2C77B2-F124-484F-9744-103FB7FEA266}">
      <dgm:prSet custT="1"/>
      <dgm:spPr>
        <a:solidFill>
          <a:schemeClr val="accent4"/>
        </a:solidFill>
      </dgm:spPr>
      <dgm:t>
        <a:bodyPr/>
        <a:lstStyle/>
        <a:p>
          <a:r>
            <a:rPr lang="en-GB" sz="1600" dirty="0"/>
            <a:t>Is restless &amp; easily bored</a:t>
          </a:r>
        </a:p>
      </dgm:t>
    </dgm:pt>
    <dgm:pt modelId="{9FE9C333-A5CA-4994-82CC-5BFCFEDE984F}" type="parTrans" cxnId="{CC621B90-6520-46D7-A01A-AA4ABF69692D}">
      <dgm:prSet/>
      <dgm:spPr/>
      <dgm:t>
        <a:bodyPr/>
        <a:lstStyle/>
        <a:p>
          <a:endParaRPr lang="de-AT"/>
        </a:p>
      </dgm:t>
    </dgm:pt>
    <dgm:pt modelId="{FEC60AF6-2E85-44CF-8E54-FF07CCD84D67}" type="sibTrans" cxnId="{CC621B90-6520-46D7-A01A-AA4ABF69692D}">
      <dgm:prSet/>
      <dgm:spPr/>
      <dgm:t>
        <a:bodyPr/>
        <a:lstStyle/>
        <a:p>
          <a:endParaRPr lang="de-AT"/>
        </a:p>
      </dgm:t>
    </dgm:pt>
    <dgm:pt modelId="{2732041F-EDB3-403B-95B6-CB3FABC1DDC9}" type="pres">
      <dgm:prSet presAssocID="{F04B0BF8-74F5-480C-A259-B66C6BF51971}" presName="linear" presStyleCnt="0">
        <dgm:presLayoutVars>
          <dgm:dir/>
          <dgm:animLvl val="lvl"/>
          <dgm:resizeHandles val="exact"/>
        </dgm:presLayoutVars>
      </dgm:prSet>
      <dgm:spPr/>
    </dgm:pt>
    <dgm:pt modelId="{56254709-2675-4CFE-9973-FA8DACA709A3}" type="pres">
      <dgm:prSet presAssocID="{323BB12D-940A-40D4-B9DF-2B9BF2809E43}" presName="parentLin" presStyleCnt="0"/>
      <dgm:spPr/>
    </dgm:pt>
    <dgm:pt modelId="{32551E4E-9ED5-47D5-8D8F-8E4B2A2749F6}" type="pres">
      <dgm:prSet presAssocID="{323BB12D-940A-40D4-B9DF-2B9BF2809E43}" presName="parentLeftMargin" presStyleLbl="node1" presStyleIdx="0" presStyleCnt="8"/>
      <dgm:spPr/>
    </dgm:pt>
    <dgm:pt modelId="{5A1EE9CC-4D21-4815-B311-8B9B4F34E3D8}" type="pres">
      <dgm:prSet presAssocID="{323BB12D-940A-40D4-B9DF-2B9BF2809E43}" presName="parentText" presStyleLbl="node1" presStyleIdx="0" presStyleCnt="8">
        <dgm:presLayoutVars>
          <dgm:chMax val="0"/>
          <dgm:bulletEnabled val="1"/>
        </dgm:presLayoutVars>
      </dgm:prSet>
      <dgm:spPr/>
    </dgm:pt>
    <dgm:pt modelId="{4954BD45-B72E-4765-BA43-F83AAC632C42}" type="pres">
      <dgm:prSet presAssocID="{323BB12D-940A-40D4-B9DF-2B9BF2809E43}" presName="negativeSpace" presStyleCnt="0"/>
      <dgm:spPr/>
    </dgm:pt>
    <dgm:pt modelId="{AECC0477-6B93-4A51-A1D6-2FAF4FDDB329}" type="pres">
      <dgm:prSet presAssocID="{323BB12D-940A-40D4-B9DF-2B9BF2809E43}" presName="childText" presStyleLbl="conFgAcc1" presStyleIdx="0" presStyleCnt="8">
        <dgm:presLayoutVars>
          <dgm:bulletEnabled val="1"/>
        </dgm:presLayoutVars>
      </dgm:prSet>
      <dgm:spPr>
        <a:ln>
          <a:solidFill>
            <a:schemeClr val="accent4"/>
          </a:solidFill>
        </a:ln>
      </dgm:spPr>
    </dgm:pt>
    <dgm:pt modelId="{535CFB0B-4D64-4F03-991C-D21AAEA0B3D6}" type="pres">
      <dgm:prSet presAssocID="{9599EF29-F562-42E2-8763-C066AA698210}" presName="spaceBetweenRectangles" presStyleCnt="0"/>
      <dgm:spPr/>
    </dgm:pt>
    <dgm:pt modelId="{4A2F435A-B7B2-4C8C-9193-538DB1D373D1}" type="pres">
      <dgm:prSet presAssocID="{E78D929F-37B3-4D23-89BB-2BB48144B790}" presName="parentLin" presStyleCnt="0"/>
      <dgm:spPr/>
    </dgm:pt>
    <dgm:pt modelId="{0B5DEA76-1385-4DE5-86DF-90579FEDCA0B}" type="pres">
      <dgm:prSet presAssocID="{E78D929F-37B3-4D23-89BB-2BB48144B790}" presName="parentLeftMargin" presStyleLbl="node1" presStyleIdx="0" presStyleCnt="8"/>
      <dgm:spPr/>
    </dgm:pt>
    <dgm:pt modelId="{A1530FAF-BEF0-4C82-BCA6-F6C559FD5445}" type="pres">
      <dgm:prSet presAssocID="{E78D929F-37B3-4D23-89BB-2BB48144B790}" presName="parentText" presStyleLbl="node1" presStyleIdx="1" presStyleCnt="8">
        <dgm:presLayoutVars>
          <dgm:chMax val="0"/>
          <dgm:bulletEnabled val="1"/>
        </dgm:presLayoutVars>
      </dgm:prSet>
      <dgm:spPr/>
    </dgm:pt>
    <dgm:pt modelId="{1068F7D9-237A-4B93-A3C5-BEAFC96609A9}" type="pres">
      <dgm:prSet presAssocID="{E78D929F-37B3-4D23-89BB-2BB48144B790}" presName="negativeSpace" presStyleCnt="0"/>
      <dgm:spPr/>
    </dgm:pt>
    <dgm:pt modelId="{FF05EE6D-EBDD-4637-926E-B305399C89D2}" type="pres">
      <dgm:prSet presAssocID="{E78D929F-37B3-4D23-89BB-2BB48144B790}" presName="childText" presStyleLbl="conFgAcc1" presStyleIdx="1" presStyleCnt="8">
        <dgm:presLayoutVars>
          <dgm:bulletEnabled val="1"/>
        </dgm:presLayoutVars>
      </dgm:prSet>
      <dgm:spPr>
        <a:ln>
          <a:solidFill>
            <a:schemeClr val="accent4"/>
          </a:solidFill>
        </a:ln>
      </dgm:spPr>
    </dgm:pt>
    <dgm:pt modelId="{02C8CE89-4861-4FCC-92B8-97BF265CD6F3}" type="pres">
      <dgm:prSet presAssocID="{87DE8634-7422-4D15-A02F-B5A225460222}" presName="spaceBetweenRectangles" presStyleCnt="0"/>
      <dgm:spPr/>
    </dgm:pt>
    <dgm:pt modelId="{810055AD-CAA5-4479-851E-951A7F4B99F9}" type="pres">
      <dgm:prSet presAssocID="{BA6D313A-DFC2-40C6-B28F-098A61C86ABA}" presName="parentLin" presStyleCnt="0"/>
      <dgm:spPr/>
    </dgm:pt>
    <dgm:pt modelId="{DBE93E0D-2AFB-4B8F-BD2A-9E14A5ECE857}" type="pres">
      <dgm:prSet presAssocID="{BA6D313A-DFC2-40C6-B28F-098A61C86ABA}" presName="parentLeftMargin" presStyleLbl="node1" presStyleIdx="1" presStyleCnt="8"/>
      <dgm:spPr/>
    </dgm:pt>
    <dgm:pt modelId="{96D4F6B0-A0FB-449D-8C2A-58593035025B}" type="pres">
      <dgm:prSet presAssocID="{BA6D313A-DFC2-40C6-B28F-098A61C86ABA}" presName="parentText" presStyleLbl="node1" presStyleIdx="2" presStyleCnt="8">
        <dgm:presLayoutVars>
          <dgm:chMax val="0"/>
          <dgm:bulletEnabled val="1"/>
        </dgm:presLayoutVars>
      </dgm:prSet>
      <dgm:spPr/>
    </dgm:pt>
    <dgm:pt modelId="{93612150-C986-40F3-B2F0-32F08DC14A36}" type="pres">
      <dgm:prSet presAssocID="{BA6D313A-DFC2-40C6-B28F-098A61C86ABA}" presName="negativeSpace" presStyleCnt="0"/>
      <dgm:spPr/>
    </dgm:pt>
    <dgm:pt modelId="{3DCC151B-B840-445E-A78A-FDDBD225FDFE}" type="pres">
      <dgm:prSet presAssocID="{BA6D313A-DFC2-40C6-B28F-098A61C86ABA}" presName="childText" presStyleLbl="conFgAcc1" presStyleIdx="2" presStyleCnt="8">
        <dgm:presLayoutVars>
          <dgm:bulletEnabled val="1"/>
        </dgm:presLayoutVars>
      </dgm:prSet>
      <dgm:spPr>
        <a:ln>
          <a:solidFill>
            <a:schemeClr val="accent4"/>
          </a:solidFill>
        </a:ln>
      </dgm:spPr>
    </dgm:pt>
    <dgm:pt modelId="{BF5373CF-014B-4EA0-8722-495972704C3B}" type="pres">
      <dgm:prSet presAssocID="{8F038164-D5FA-4B03-AF20-C760884B0EDA}" presName="spaceBetweenRectangles" presStyleCnt="0"/>
      <dgm:spPr/>
    </dgm:pt>
    <dgm:pt modelId="{7A5903CE-CA99-4082-BE4C-2B914127F0EC}" type="pres">
      <dgm:prSet presAssocID="{BFD8B8BB-1A13-4331-9EE8-DF90C3053BC2}" presName="parentLin" presStyleCnt="0"/>
      <dgm:spPr/>
    </dgm:pt>
    <dgm:pt modelId="{9CCAFF22-9457-4FFF-9B1C-825E3BF81ED7}" type="pres">
      <dgm:prSet presAssocID="{BFD8B8BB-1A13-4331-9EE8-DF90C3053BC2}" presName="parentLeftMargin" presStyleLbl="node1" presStyleIdx="2" presStyleCnt="8"/>
      <dgm:spPr/>
    </dgm:pt>
    <dgm:pt modelId="{810C2420-3E46-4B1E-8CAC-AD411A5E0170}" type="pres">
      <dgm:prSet presAssocID="{BFD8B8BB-1A13-4331-9EE8-DF90C3053BC2}" presName="parentText" presStyleLbl="node1" presStyleIdx="3" presStyleCnt="8">
        <dgm:presLayoutVars>
          <dgm:chMax val="0"/>
          <dgm:bulletEnabled val="1"/>
        </dgm:presLayoutVars>
      </dgm:prSet>
      <dgm:spPr/>
    </dgm:pt>
    <dgm:pt modelId="{211AC273-DB3D-4571-BF0D-15558A0F8AA7}" type="pres">
      <dgm:prSet presAssocID="{BFD8B8BB-1A13-4331-9EE8-DF90C3053BC2}" presName="negativeSpace" presStyleCnt="0"/>
      <dgm:spPr/>
    </dgm:pt>
    <dgm:pt modelId="{825F4235-28B9-44C7-9EED-B53B7E426090}" type="pres">
      <dgm:prSet presAssocID="{BFD8B8BB-1A13-4331-9EE8-DF90C3053BC2}" presName="childText" presStyleLbl="conFgAcc1" presStyleIdx="3" presStyleCnt="8">
        <dgm:presLayoutVars>
          <dgm:bulletEnabled val="1"/>
        </dgm:presLayoutVars>
      </dgm:prSet>
      <dgm:spPr>
        <a:ln>
          <a:solidFill>
            <a:schemeClr val="accent4"/>
          </a:solidFill>
        </a:ln>
      </dgm:spPr>
    </dgm:pt>
    <dgm:pt modelId="{08FC4C8A-7731-4818-922E-94E4FEBE2F27}" type="pres">
      <dgm:prSet presAssocID="{AFA0BD5E-E168-4087-8603-5AB4142D3F1A}" presName="spaceBetweenRectangles" presStyleCnt="0"/>
      <dgm:spPr/>
    </dgm:pt>
    <dgm:pt modelId="{395B5A26-B91B-484F-95C1-C8903D44EE97}" type="pres">
      <dgm:prSet presAssocID="{7025F2E0-CEF2-44C6-A8CC-838702A4F1B1}" presName="parentLin" presStyleCnt="0"/>
      <dgm:spPr/>
    </dgm:pt>
    <dgm:pt modelId="{3CA079EE-8380-492B-AEC4-A5431E3AF040}" type="pres">
      <dgm:prSet presAssocID="{7025F2E0-CEF2-44C6-A8CC-838702A4F1B1}" presName="parentLeftMargin" presStyleLbl="node1" presStyleIdx="3" presStyleCnt="8"/>
      <dgm:spPr/>
    </dgm:pt>
    <dgm:pt modelId="{3F0F8F6E-845C-4280-8F40-1129C057C36C}" type="pres">
      <dgm:prSet presAssocID="{7025F2E0-CEF2-44C6-A8CC-838702A4F1B1}" presName="parentText" presStyleLbl="node1" presStyleIdx="4" presStyleCnt="8">
        <dgm:presLayoutVars>
          <dgm:chMax val="0"/>
          <dgm:bulletEnabled val="1"/>
        </dgm:presLayoutVars>
      </dgm:prSet>
      <dgm:spPr/>
    </dgm:pt>
    <dgm:pt modelId="{5E9B33A9-B693-41CE-8489-3FD2F9B71955}" type="pres">
      <dgm:prSet presAssocID="{7025F2E0-CEF2-44C6-A8CC-838702A4F1B1}" presName="negativeSpace" presStyleCnt="0"/>
      <dgm:spPr/>
    </dgm:pt>
    <dgm:pt modelId="{31CC66E7-2A2C-4E99-B0D4-009F911B4022}" type="pres">
      <dgm:prSet presAssocID="{7025F2E0-CEF2-44C6-A8CC-838702A4F1B1}" presName="childText" presStyleLbl="conFgAcc1" presStyleIdx="4" presStyleCnt="8">
        <dgm:presLayoutVars>
          <dgm:bulletEnabled val="1"/>
        </dgm:presLayoutVars>
      </dgm:prSet>
      <dgm:spPr>
        <a:ln>
          <a:solidFill>
            <a:schemeClr val="accent4"/>
          </a:solidFill>
        </a:ln>
      </dgm:spPr>
    </dgm:pt>
    <dgm:pt modelId="{CDFAC8E0-CAEF-4E5B-8F53-142F376BE421}" type="pres">
      <dgm:prSet presAssocID="{9B7BEE6F-1500-4149-8DAF-EDEABFFF411D}" presName="spaceBetweenRectangles" presStyleCnt="0"/>
      <dgm:spPr/>
    </dgm:pt>
    <dgm:pt modelId="{37B4DE7B-1D23-4A92-BD79-7E772F97088B}" type="pres">
      <dgm:prSet presAssocID="{798D0827-004D-4B49-A954-75BBCE6AAA44}" presName="parentLin" presStyleCnt="0"/>
      <dgm:spPr/>
    </dgm:pt>
    <dgm:pt modelId="{D8B39BD0-4262-44C3-A571-9F2D805C8B6B}" type="pres">
      <dgm:prSet presAssocID="{798D0827-004D-4B49-A954-75BBCE6AAA44}" presName="parentLeftMargin" presStyleLbl="node1" presStyleIdx="4" presStyleCnt="8"/>
      <dgm:spPr/>
    </dgm:pt>
    <dgm:pt modelId="{81F2BC0E-F45E-4F39-ACC4-226F06BA4736}" type="pres">
      <dgm:prSet presAssocID="{798D0827-004D-4B49-A954-75BBCE6AAA44}" presName="parentText" presStyleLbl="node1" presStyleIdx="5" presStyleCnt="8">
        <dgm:presLayoutVars>
          <dgm:chMax val="0"/>
          <dgm:bulletEnabled val="1"/>
        </dgm:presLayoutVars>
      </dgm:prSet>
      <dgm:spPr/>
    </dgm:pt>
    <dgm:pt modelId="{F30A2006-E972-4B5D-AE51-FF7E808FA639}" type="pres">
      <dgm:prSet presAssocID="{798D0827-004D-4B49-A954-75BBCE6AAA44}" presName="negativeSpace" presStyleCnt="0"/>
      <dgm:spPr/>
    </dgm:pt>
    <dgm:pt modelId="{5F4C4248-2E55-4BCD-91F6-CE7D3D50E815}" type="pres">
      <dgm:prSet presAssocID="{798D0827-004D-4B49-A954-75BBCE6AAA44}" presName="childText" presStyleLbl="conFgAcc1" presStyleIdx="5" presStyleCnt="8">
        <dgm:presLayoutVars>
          <dgm:bulletEnabled val="1"/>
        </dgm:presLayoutVars>
      </dgm:prSet>
      <dgm:spPr>
        <a:ln>
          <a:solidFill>
            <a:schemeClr val="accent4"/>
          </a:solidFill>
        </a:ln>
      </dgm:spPr>
    </dgm:pt>
    <dgm:pt modelId="{6ABF0EDC-F9C5-476A-BFF2-4C6DADFC4DC6}" type="pres">
      <dgm:prSet presAssocID="{3C411B86-FAB2-4286-A481-23D304D83BBA}" presName="spaceBetweenRectangles" presStyleCnt="0"/>
      <dgm:spPr/>
    </dgm:pt>
    <dgm:pt modelId="{BFACA9C2-BF59-4DD9-BDCA-F4E784187B69}" type="pres">
      <dgm:prSet presAssocID="{3EFD211A-C4E7-46E0-9A24-D5CD5C251339}" presName="parentLin" presStyleCnt="0"/>
      <dgm:spPr/>
    </dgm:pt>
    <dgm:pt modelId="{8F1B4542-5194-4FD1-B815-396407AB2ADA}" type="pres">
      <dgm:prSet presAssocID="{3EFD211A-C4E7-46E0-9A24-D5CD5C251339}" presName="parentLeftMargin" presStyleLbl="node1" presStyleIdx="5" presStyleCnt="8"/>
      <dgm:spPr/>
    </dgm:pt>
    <dgm:pt modelId="{45F36071-B906-465B-98D1-84AD355798D1}" type="pres">
      <dgm:prSet presAssocID="{3EFD211A-C4E7-46E0-9A24-D5CD5C251339}" presName="parentText" presStyleLbl="node1" presStyleIdx="6" presStyleCnt="8">
        <dgm:presLayoutVars>
          <dgm:chMax val="0"/>
          <dgm:bulletEnabled val="1"/>
        </dgm:presLayoutVars>
      </dgm:prSet>
      <dgm:spPr/>
    </dgm:pt>
    <dgm:pt modelId="{97D6389C-2FD7-442D-9FEF-D7CFC58EC532}" type="pres">
      <dgm:prSet presAssocID="{3EFD211A-C4E7-46E0-9A24-D5CD5C251339}" presName="negativeSpace" presStyleCnt="0"/>
      <dgm:spPr/>
    </dgm:pt>
    <dgm:pt modelId="{E005D1C8-83F0-40A0-A9FA-E82C989F82DA}" type="pres">
      <dgm:prSet presAssocID="{3EFD211A-C4E7-46E0-9A24-D5CD5C251339}" presName="childText" presStyleLbl="conFgAcc1" presStyleIdx="6" presStyleCnt="8">
        <dgm:presLayoutVars>
          <dgm:bulletEnabled val="1"/>
        </dgm:presLayoutVars>
      </dgm:prSet>
      <dgm:spPr>
        <a:ln>
          <a:solidFill>
            <a:schemeClr val="accent4"/>
          </a:solidFill>
        </a:ln>
      </dgm:spPr>
    </dgm:pt>
    <dgm:pt modelId="{8CE4D263-BD45-418C-BD6C-75FF65B79C4E}" type="pres">
      <dgm:prSet presAssocID="{D149402A-4A8F-4E40-B7A6-392947D7637C}" presName="spaceBetweenRectangles" presStyleCnt="0"/>
      <dgm:spPr/>
    </dgm:pt>
    <dgm:pt modelId="{10BBC26E-5A77-41D5-82D3-47066ED5BBA8}" type="pres">
      <dgm:prSet presAssocID="{0E2C77B2-F124-484F-9744-103FB7FEA266}" presName="parentLin" presStyleCnt="0"/>
      <dgm:spPr/>
    </dgm:pt>
    <dgm:pt modelId="{4B8A50D8-BCB2-4F7E-A6F9-F2BFC0AA2D09}" type="pres">
      <dgm:prSet presAssocID="{0E2C77B2-F124-484F-9744-103FB7FEA266}" presName="parentLeftMargin" presStyleLbl="node1" presStyleIdx="6" presStyleCnt="8"/>
      <dgm:spPr/>
    </dgm:pt>
    <dgm:pt modelId="{3ED18398-8840-4561-AD2D-EA9ADE8B8715}" type="pres">
      <dgm:prSet presAssocID="{0E2C77B2-F124-484F-9744-103FB7FEA266}" presName="parentText" presStyleLbl="node1" presStyleIdx="7" presStyleCnt="8">
        <dgm:presLayoutVars>
          <dgm:chMax val="0"/>
          <dgm:bulletEnabled val="1"/>
        </dgm:presLayoutVars>
      </dgm:prSet>
      <dgm:spPr/>
    </dgm:pt>
    <dgm:pt modelId="{ABAA90B9-6CEB-4DE6-B54B-F53969F67177}" type="pres">
      <dgm:prSet presAssocID="{0E2C77B2-F124-484F-9744-103FB7FEA266}" presName="negativeSpace" presStyleCnt="0"/>
      <dgm:spPr/>
    </dgm:pt>
    <dgm:pt modelId="{06FA3307-6D6A-4479-9BA0-652849D07090}" type="pres">
      <dgm:prSet presAssocID="{0E2C77B2-F124-484F-9744-103FB7FEA266}" presName="childText" presStyleLbl="conFgAcc1" presStyleIdx="7" presStyleCnt="8">
        <dgm:presLayoutVars>
          <dgm:bulletEnabled val="1"/>
        </dgm:presLayoutVars>
      </dgm:prSet>
      <dgm:spPr>
        <a:ln>
          <a:solidFill>
            <a:schemeClr val="accent4"/>
          </a:solidFill>
        </a:ln>
      </dgm:spPr>
    </dgm:pt>
  </dgm:ptLst>
  <dgm:cxnLst>
    <dgm:cxn modelId="{7CD6B203-7455-4783-8CE3-DBBF1843BD71}" srcId="{F04B0BF8-74F5-480C-A259-B66C6BF51971}" destId="{E78D929F-37B3-4D23-89BB-2BB48144B790}" srcOrd="1" destOrd="0" parTransId="{71EC0FD1-1CF4-46A8-ADC1-724359F48CD4}" sibTransId="{87DE8634-7422-4D15-A02F-B5A225460222}"/>
    <dgm:cxn modelId="{836A1E1E-6A10-45FB-A16D-1A53C87C35B2}" type="presOf" srcId="{323BB12D-940A-40D4-B9DF-2B9BF2809E43}" destId="{32551E4E-9ED5-47D5-8D8F-8E4B2A2749F6}" srcOrd="0" destOrd="0" presId="urn:microsoft.com/office/officeart/2005/8/layout/list1"/>
    <dgm:cxn modelId="{C40FFF27-DC9E-48F8-B6E3-1FECACCA859E}" type="presOf" srcId="{E78D929F-37B3-4D23-89BB-2BB48144B790}" destId="{0B5DEA76-1385-4DE5-86DF-90579FEDCA0B}" srcOrd="0" destOrd="0" presId="urn:microsoft.com/office/officeart/2005/8/layout/list1"/>
    <dgm:cxn modelId="{D18F932E-83B0-4BC4-B59B-467A45625152}" type="presOf" srcId="{798D0827-004D-4B49-A954-75BBCE6AAA44}" destId="{D8B39BD0-4262-44C3-A571-9F2D805C8B6B}" srcOrd="0" destOrd="0" presId="urn:microsoft.com/office/officeart/2005/8/layout/list1"/>
    <dgm:cxn modelId="{5C069834-9C06-4594-A587-24F7F614BA06}" type="presOf" srcId="{7025F2E0-CEF2-44C6-A8CC-838702A4F1B1}" destId="{3CA079EE-8380-492B-AEC4-A5431E3AF040}" srcOrd="0" destOrd="0" presId="urn:microsoft.com/office/officeart/2005/8/layout/list1"/>
    <dgm:cxn modelId="{0588485B-403C-4347-9DB3-3C6AC05D9C1B}" type="presOf" srcId="{7025F2E0-CEF2-44C6-A8CC-838702A4F1B1}" destId="{3F0F8F6E-845C-4280-8F40-1129C057C36C}" srcOrd="1" destOrd="0" presId="urn:microsoft.com/office/officeart/2005/8/layout/list1"/>
    <dgm:cxn modelId="{BADCAB45-E598-4C59-A532-12CCA5B421CD}" type="presOf" srcId="{323BB12D-940A-40D4-B9DF-2B9BF2809E43}" destId="{5A1EE9CC-4D21-4815-B311-8B9B4F34E3D8}" srcOrd="1" destOrd="0" presId="urn:microsoft.com/office/officeart/2005/8/layout/list1"/>
    <dgm:cxn modelId="{3D3B4168-E812-463A-AF2E-95E1B89FAA58}" type="presOf" srcId="{798D0827-004D-4B49-A954-75BBCE6AAA44}" destId="{81F2BC0E-F45E-4F39-ACC4-226F06BA4736}" srcOrd="1" destOrd="0" presId="urn:microsoft.com/office/officeart/2005/8/layout/list1"/>
    <dgm:cxn modelId="{D6231B6A-1D1E-48DC-B325-606C5B81EAA0}" srcId="{F04B0BF8-74F5-480C-A259-B66C6BF51971}" destId="{BA6D313A-DFC2-40C6-B28F-098A61C86ABA}" srcOrd="2" destOrd="0" parTransId="{6978F7CC-17F6-4B99-9CC3-52AFE2361796}" sibTransId="{8F038164-D5FA-4B03-AF20-C760884B0EDA}"/>
    <dgm:cxn modelId="{E4FB1A6C-5CB2-41F4-AF63-6F412540E11D}" type="presOf" srcId="{0E2C77B2-F124-484F-9744-103FB7FEA266}" destId="{3ED18398-8840-4561-AD2D-EA9ADE8B8715}" srcOrd="1" destOrd="0" presId="urn:microsoft.com/office/officeart/2005/8/layout/list1"/>
    <dgm:cxn modelId="{198ACE76-40F6-43AF-958B-9B0E743FE17F}" srcId="{F04B0BF8-74F5-480C-A259-B66C6BF51971}" destId="{7025F2E0-CEF2-44C6-A8CC-838702A4F1B1}" srcOrd="4" destOrd="0" parTransId="{3E149E7D-746F-414A-8BE5-E473F596BA29}" sibTransId="{9B7BEE6F-1500-4149-8DAF-EDEABFFF411D}"/>
    <dgm:cxn modelId="{6AA2B678-B7F6-48F8-ABB8-6C3D4B727D04}" srcId="{F04B0BF8-74F5-480C-A259-B66C6BF51971}" destId="{3EFD211A-C4E7-46E0-9A24-D5CD5C251339}" srcOrd="6" destOrd="0" parTransId="{42A9CAB8-1744-44BA-8F85-CA73DCBEC792}" sibTransId="{D149402A-4A8F-4E40-B7A6-392947D7637C}"/>
    <dgm:cxn modelId="{67624F59-F601-451C-9670-202C20E15A25}" type="presOf" srcId="{3EFD211A-C4E7-46E0-9A24-D5CD5C251339}" destId="{8F1B4542-5194-4FD1-B815-396407AB2ADA}" srcOrd="0" destOrd="0" presId="urn:microsoft.com/office/officeart/2005/8/layout/list1"/>
    <dgm:cxn modelId="{CC621B90-6520-46D7-A01A-AA4ABF69692D}" srcId="{F04B0BF8-74F5-480C-A259-B66C6BF51971}" destId="{0E2C77B2-F124-484F-9744-103FB7FEA266}" srcOrd="7" destOrd="0" parTransId="{9FE9C333-A5CA-4994-82CC-5BFCFEDE984F}" sibTransId="{FEC60AF6-2E85-44CF-8E54-FF07CCD84D67}"/>
    <dgm:cxn modelId="{23E4E390-6415-46E6-A798-E4297B074665}" type="presOf" srcId="{BA6D313A-DFC2-40C6-B28F-098A61C86ABA}" destId="{DBE93E0D-2AFB-4B8F-BD2A-9E14A5ECE857}" srcOrd="0" destOrd="0" presId="urn:microsoft.com/office/officeart/2005/8/layout/list1"/>
    <dgm:cxn modelId="{3EBBB892-61D2-48B6-AE1D-843A4D255AF3}" srcId="{F04B0BF8-74F5-480C-A259-B66C6BF51971}" destId="{323BB12D-940A-40D4-B9DF-2B9BF2809E43}" srcOrd="0" destOrd="0" parTransId="{F15396FC-240A-4E88-9851-931D82BE60EB}" sibTransId="{9599EF29-F562-42E2-8763-C066AA698210}"/>
    <dgm:cxn modelId="{BEC3A297-206F-45C5-8432-D1727D419C6D}" srcId="{F04B0BF8-74F5-480C-A259-B66C6BF51971}" destId="{798D0827-004D-4B49-A954-75BBCE6AAA44}" srcOrd="5" destOrd="0" parTransId="{AA5C7298-FE99-479D-8D3A-3461EBE5D14B}" sibTransId="{3C411B86-FAB2-4286-A481-23D304D83BBA}"/>
    <dgm:cxn modelId="{ABC58DAF-81A7-4197-8F6A-A0701386A864}" type="presOf" srcId="{BFD8B8BB-1A13-4331-9EE8-DF90C3053BC2}" destId="{810C2420-3E46-4B1E-8CAC-AD411A5E0170}" srcOrd="1" destOrd="0" presId="urn:microsoft.com/office/officeart/2005/8/layout/list1"/>
    <dgm:cxn modelId="{CF3333D5-7828-471B-9D81-4AD0A7665EEF}" srcId="{F04B0BF8-74F5-480C-A259-B66C6BF51971}" destId="{BFD8B8BB-1A13-4331-9EE8-DF90C3053BC2}" srcOrd="3" destOrd="0" parTransId="{C9EF9313-1DCD-4ABC-9B2F-6CC1FDF29223}" sibTransId="{AFA0BD5E-E168-4087-8603-5AB4142D3F1A}"/>
    <dgm:cxn modelId="{81D31BE3-6FAA-451E-A19D-D3FCA3C73065}" type="presOf" srcId="{BFD8B8BB-1A13-4331-9EE8-DF90C3053BC2}" destId="{9CCAFF22-9457-4FFF-9B1C-825E3BF81ED7}" srcOrd="0" destOrd="0" presId="urn:microsoft.com/office/officeart/2005/8/layout/list1"/>
    <dgm:cxn modelId="{23E051E4-FE1A-4F6D-843B-E2C0B6C3E0A1}" type="presOf" srcId="{F04B0BF8-74F5-480C-A259-B66C6BF51971}" destId="{2732041F-EDB3-403B-95B6-CB3FABC1DDC9}" srcOrd="0" destOrd="0" presId="urn:microsoft.com/office/officeart/2005/8/layout/list1"/>
    <dgm:cxn modelId="{D93F5DE5-3267-4A17-ADC7-D5D1E587439B}" type="presOf" srcId="{3EFD211A-C4E7-46E0-9A24-D5CD5C251339}" destId="{45F36071-B906-465B-98D1-84AD355798D1}" srcOrd="1" destOrd="0" presId="urn:microsoft.com/office/officeart/2005/8/layout/list1"/>
    <dgm:cxn modelId="{1FDC0BED-50AA-4E0A-BB91-3A1C417CA810}" type="presOf" srcId="{0E2C77B2-F124-484F-9744-103FB7FEA266}" destId="{4B8A50D8-BCB2-4F7E-A6F9-F2BFC0AA2D09}" srcOrd="0" destOrd="0" presId="urn:microsoft.com/office/officeart/2005/8/layout/list1"/>
    <dgm:cxn modelId="{09BD71EF-473E-463A-A216-105B471782DE}" type="presOf" srcId="{E78D929F-37B3-4D23-89BB-2BB48144B790}" destId="{A1530FAF-BEF0-4C82-BCA6-F6C559FD5445}" srcOrd="1" destOrd="0" presId="urn:microsoft.com/office/officeart/2005/8/layout/list1"/>
    <dgm:cxn modelId="{0B6F8EFF-07A5-4527-9973-A0CA1DDF7C5D}" type="presOf" srcId="{BA6D313A-DFC2-40C6-B28F-098A61C86ABA}" destId="{96D4F6B0-A0FB-449D-8C2A-58593035025B}" srcOrd="1" destOrd="0" presId="urn:microsoft.com/office/officeart/2005/8/layout/list1"/>
    <dgm:cxn modelId="{4893741A-7374-4C12-ADDF-094892577627}" type="presParOf" srcId="{2732041F-EDB3-403B-95B6-CB3FABC1DDC9}" destId="{56254709-2675-4CFE-9973-FA8DACA709A3}" srcOrd="0" destOrd="0" presId="urn:microsoft.com/office/officeart/2005/8/layout/list1"/>
    <dgm:cxn modelId="{6E2CCF0F-ADC8-4CE4-BD51-207C125E9595}" type="presParOf" srcId="{56254709-2675-4CFE-9973-FA8DACA709A3}" destId="{32551E4E-9ED5-47D5-8D8F-8E4B2A2749F6}" srcOrd="0" destOrd="0" presId="urn:microsoft.com/office/officeart/2005/8/layout/list1"/>
    <dgm:cxn modelId="{9DDB3A8B-CB50-4734-8061-3A3DF104A9EE}" type="presParOf" srcId="{56254709-2675-4CFE-9973-FA8DACA709A3}" destId="{5A1EE9CC-4D21-4815-B311-8B9B4F34E3D8}" srcOrd="1" destOrd="0" presId="urn:microsoft.com/office/officeart/2005/8/layout/list1"/>
    <dgm:cxn modelId="{B03C9C79-F7C0-4236-BDA6-A16FB1226681}" type="presParOf" srcId="{2732041F-EDB3-403B-95B6-CB3FABC1DDC9}" destId="{4954BD45-B72E-4765-BA43-F83AAC632C42}" srcOrd="1" destOrd="0" presId="urn:microsoft.com/office/officeart/2005/8/layout/list1"/>
    <dgm:cxn modelId="{3567167E-3215-41BB-B0F9-F23F7FD717FE}" type="presParOf" srcId="{2732041F-EDB3-403B-95B6-CB3FABC1DDC9}" destId="{AECC0477-6B93-4A51-A1D6-2FAF4FDDB329}" srcOrd="2" destOrd="0" presId="urn:microsoft.com/office/officeart/2005/8/layout/list1"/>
    <dgm:cxn modelId="{2C2C36AF-9FB0-455C-8452-558EA3036FE5}" type="presParOf" srcId="{2732041F-EDB3-403B-95B6-CB3FABC1DDC9}" destId="{535CFB0B-4D64-4F03-991C-D21AAEA0B3D6}" srcOrd="3" destOrd="0" presId="urn:microsoft.com/office/officeart/2005/8/layout/list1"/>
    <dgm:cxn modelId="{8D101148-38DA-4805-87E8-6F63D4CB5C2C}" type="presParOf" srcId="{2732041F-EDB3-403B-95B6-CB3FABC1DDC9}" destId="{4A2F435A-B7B2-4C8C-9193-538DB1D373D1}" srcOrd="4" destOrd="0" presId="urn:microsoft.com/office/officeart/2005/8/layout/list1"/>
    <dgm:cxn modelId="{71B6AF26-3A2C-4397-9BCE-EF1F262E8575}" type="presParOf" srcId="{4A2F435A-B7B2-4C8C-9193-538DB1D373D1}" destId="{0B5DEA76-1385-4DE5-86DF-90579FEDCA0B}" srcOrd="0" destOrd="0" presId="urn:microsoft.com/office/officeart/2005/8/layout/list1"/>
    <dgm:cxn modelId="{1248D452-557A-4B74-8A91-898D2D2B56FA}" type="presParOf" srcId="{4A2F435A-B7B2-4C8C-9193-538DB1D373D1}" destId="{A1530FAF-BEF0-4C82-BCA6-F6C559FD5445}" srcOrd="1" destOrd="0" presId="urn:microsoft.com/office/officeart/2005/8/layout/list1"/>
    <dgm:cxn modelId="{29023193-2C06-4948-B613-C22DDA0C19AD}" type="presParOf" srcId="{2732041F-EDB3-403B-95B6-CB3FABC1DDC9}" destId="{1068F7D9-237A-4B93-A3C5-BEAFC96609A9}" srcOrd="5" destOrd="0" presId="urn:microsoft.com/office/officeart/2005/8/layout/list1"/>
    <dgm:cxn modelId="{597C787E-1B89-414A-BB40-081EEB7FE170}" type="presParOf" srcId="{2732041F-EDB3-403B-95B6-CB3FABC1DDC9}" destId="{FF05EE6D-EBDD-4637-926E-B305399C89D2}" srcOrd="6" destOrd="0" presId="urn:microsoft.com/office/officeart/2005/8/layout/list1"/>
    <dgm:cxn modelId="{83EBCEE4-4B81-4753-9E1D-73C42E95F71C}" type="presParOf" srcId="{2732041F-EDB3-403B-95B6-CB3FABC1DDC9}" destId="{02C8CE89-4861-4FCC-92B8-97BF265CD6F3}" srcOrd="7" destOrd="0" presId="urn:microsoft.com/office/officeart/2005/8/layout/list1"/>
    <dgm:cxn modelId="{6A312636-E0E9-4BAB-8D0B-57BA98EE0D20}" type="presParOf" srcId="{2732041F-EDB3-403B-95B6-CB3FABC1DDC9}" destId="{810055AD-CAA5-4479-851E-951A7F4B99F9}" srcOrd="8" destOrd="0" presId="urn:microsoft.com/office/officeart/2005/8/layout/list1"/>
    <dgm:cxn modelId="{A50D0F71-AD20-4589-8A1F-625A6B304F57}" type="presParOf" srcId="{810055AD-CAA5-4479-851E-951A7F4B99F9}" destId="{DBE93E0D-2AFB-4B8F-BD2A-9E14A5ECE857}" srcOrd="0" destOrd="0" presId="urn:microsoft.com/office/officeart/2005/8/layout/list1"/>
    <dgm:cxn modelId="{857D4C90-80D1-47D4-B82E-00C7EB77DAD3}" type="presParOf" srcId="{810055AD-CAA5-4479-851E-951A7F4B99F9}" destId="{96D4F6B0-A0FB-449D-8C2A-58593035025B}" srcOrd="1" destOrd="0" presId="urn:microsoft.com/office/officeart/2005/8/layout/list1"/>
    <dgm:cxn modelId="{172CEF16-CF3F-4378-9470-707D7B3EF548}" type="presParOf" srcId="{2732041F-EDB3-403B-95B6-CB3FABC1DDC9}" destId="{93612150-C986-40F3-B2F0-32F08DC14A36}" srcOrd="9" destOrd="0" presId="urn:microsoft.com/office/officeart/2005/8/layout/list1"/>
    <dgm:cxn modelId="{64CF2268-D3C5-45C6-84B0-8A6E1F4C1649}" type="presParOf" srcId="{2732041F-EDB3-403B-95B6-CB3FABC1DDC9}" destId="{3DCC151B-B840-445E-A78A-FDDBD225FDFE}" srcOrd="10" destOrd="0" presId="urn:microsoft.com/office/officeart/2005/8/layout/list1"/>
    <dgm:cxn modelId="{57104AF2-17FE-43B1-9010-1019DFC2B0B0}" type="presParOf" srcId="{2732041F-EDB3-403B-95B6-CB3FABC1DDC9}" destId="{BF5373CF-014B-4EA0-8722-495972704C3B}" srcOrd="11" destOrd="0" presId="urn:microsoft.com/office/officeart/2005/8/layout/list1"/>
    <dgm:cxn modelId="{818A52F1-76EE-46DB-8FF7-DA98CC168E48}" type="presParOf" srcId="{2732041F-EDB3-403B-95B6-CB3FABC1DDC9}" destId="{7A5903CE-CA99-4082-BE4C-2B914127F0EC}" srcOrd="12" destOrd="0" presId="urn:microsoft.com/office/officeart/2005/8/layout/list1"/>
    <dgm:cxn modelId="{503B0A2B-B7A0-4D00-A488-AE98029D9CDA}" type="presParOf" srcId="{7A5903CE-CA99-4082-BE4C-2B914127F0EC}" destId="{9CCAFF22-9457-4FFF-9B1C-825E3BF81ED7}" srcOrd="0" destOrd="0" presId="urn:microsoft.com/office/officeart/2005/8/layout/list1"/>
    <dgm:cxn modelId="{8179E26D-D70C-4246-9822-62291DA7B17D}" type="presParOf" srcId="{7A5903CE-CA99-4082-BE4C-2B914127F0EC}" destId="{810C2420-3E46-4B1E-8CAC-AD411A5E0170}" srcOrd="1" destOrd="0" presId="urn:microsoft.com/office/officeart/2005/8/layout/list1"/>
    <dgm:cxn modelId="{14F7C00D-B519-4B3D-86B2-4EB8C9FB6ACB}" type="presParOf" srcId="{2732041F-EDB3-403B-95B6-CB3FABC1DDC9}" destId="{211AC273-DB3D-4571-BF0D-15558A0F8AA7}" srcOrd="13" destOrd="0" presId="urn:microsoft.com/office/officeart/2005/8/layout/list1"/>
    <dgm:cxn modelId="{A4F27841-3C44-42BB-BA6F-2F31B8F594BF}" type="presParOf" srcId="{2732041F-EDB3-403B-95B6-CB3FABC1DDC9}" destId="{825F4235-28B9-44C7-9EED-B53B7E426090}" srcOrd="14" destOrd="0" presId="urn:microsoft.com/office/officeart/2005/8/layout/list1"/>
    <dgm:cxn modelId="{641DCB70-0E18-4005-9650-0C620552BFF6}" type="presParOf" srcId="{2732041F-EDB3-403B-95B6-CB3FABC1DDC9}" destId="{08FC4C8A-7731-4818-922E-94E4FEBE2F27}" srcOrd="15" destOrd="0" presId="urn:microsoft.com/office/officeart/2005/8/layout/list1"/>
    <dgm:cxn modelId="{DF6BFCFB-3021-4D46-B212-F0C915C1C2F4}" type="presParOf" srcId="{2732041F-EDB3-403B-95B6-CB3FABC1DDC9}" destId="{395B5A26-B91B-484F-95C1-C8903D44EE97}" srcOrd="16" destOrd="0" presId="urn:microsoft.com/office/officeart/2005/8/layout/list1"/>
    <dgm:cxn modelId="{2D195240-C2E9-4FE7-A14C-D54E563B0533}" type="presParOf" srcId="{395B5A26-B91B-484F-95C1-C8903D44EE97}" destId="{3CA079EE-8380-492B-AEC4-A5431E3AF040}" srcOrd="0" destOrd="0" presId="urn:microsoft.com/office/officeart/2005/8/layout/list1"/>
    <dgm:cxn modelId="{6D59D84F-8983-4657-ADAB-C90960E798FB}" type="presParOf" srcId="{395B5A26-B91B-484F-95C1-C8903D44EE97}" destId="{3F0F8F6E-845C-4280-8F40-1129C057C36C}" srcOrd="1" destOrd="0" presId="urn:microsoft.com/office/officeart/2005/8/layout/list1"/>
    <dgm:cxn modelId="{9FB631FB-83DE-419D-A0F8-2F3CB226F12C}" type="presParOf" srcId="{2732041F-EDB3-403B-95B6-CB3FABC1DDC9}" destId="{5E9B33A9-B693-41CE-8489-3FD2F9B71955}" srcOrd="17" destOrd="0" presId="urn:microsoft.com/office/officeart/2005/8/layout/list1"/>
    <dgm:cxn modelId="{85FE0469-56A6-4467-9C3C-DACE5BDDB1F6}" type="presParOf" srcId="{2732041F-EDB3-403B-95B6-CB3FABC1DDC9}" destId="{31CC66E7-2A2C-4E99-B0D4-009F911B4022}" srcOrd="18" destOrd="0" presId="urn:microsoft.com/office/officeart/2005/8/layout/list1"/>
    <dgm:cxn modelId="{9E060A26-4656-4C1C-B2B5-E0864CB93B89}" type="presParOf" srcId="{2732041F-EDB3-403B-95B6-CB3FABC1DDC9}" destId="{CDFAC8E0-CAEF-4E5B-8F53-142F376BE421}" srcOrd="19" destOrd="0" presId="urn:microsoft.com/office/officeart/2005/8/layout/list1"/>
    <dgm:cxn modelId="{06DBE316-565B-4DCF-A145-DC8F5CE996A5}" type="presParOf" srcId="{2732041F-EDB3-403B-95B6-CB3FABC1DDC9}" destId="{37B4DE7B-1D23-4A92-BD79-7E772F97088B}" srcOrd="20" destOrd="0" presId="urn:microsoft.com/office/officeart/2005/8/layout/list1"/>
    <dgm:cxn modelId="{0FEB8016-C245-436F-A3C9-3B0F58631E86}" type="presParOf" srcId="{37B4DE7B-1D23-4A92-BD79-7E772F97088B}" destId="{D8B39BD0-4262-44C3-A571-9F2D805C8B6B}" srcOrd="0" destOrd="0" presId="urn:microsoft.com/office/officeart/2005/8/layout/list1"/>
    <dgm:cxn modelId="{C52A7906-D959-4060-8B58-E1F204755C94}" type="presParOf" srcId="{37B4DE7B-1D23-4A92-BD79-7E772F97088B}" destId="{81F2BC0E-F45E-4F39-ACC4-226F06BA4736}" srcOrd="1" destOrd="0" presId="urn:microsoft.com/office/officeart/2005/8/layout/list1"/>
    <dgm:cxn modelId="{2416A104-449B-4E12-BADE-B75B0376E76E}" type="presParOf" srcId="{2732041F-EDB3-403B-95B6-CB3FABC1DDC9}" destId="{F30A2006-E972-4B5D-AE51-FF7E808FA639}" srcOrd="21" destOrd="0" presId="urn:microsoft.com/office/officeart/2005/8/layout/list1"/>
    <dgm:cxn modelId="{C588E3DB-24A4-455F-81E3-159CCFD5A246}" type="presParOf" srcId="{2732041F-EDB3-403B-95B6-CB3FABC1DDC9}" destId="{5F4C4248-2E55-4BCD-91F6-CE7D3D50E815}" srcOrd="22" destOrd="0" presId="urn:microsoft.com/office/officeart/2005/8/layout/list1"/>
    <dgm:cxn modelId="{EB388930-704D-4429-AC0B-05ABF326B8B8}" type="presParOf" srcId="{2732041F-EDB3-403B-95B6-CB3FABC1DDC9}" destId="{6ABF0EDC-F9C5-476A-BFF2-4C6DADFC4DC6}" srcOrd="23" destOrd="0" presId="urn:microsoft.com/office/officeart/2005/8/layout/list1"/>
    <dgm:cxn modelId="{D7B94C62-2C80-44D1-98B4-B3515721695B}" type="presParOf" srcId="{2732041F-EDB3-403B-95B6-CB3FABC1DDC9}" destId="{BFACA9C2-BF59-4DD9-BDCA-F4E784187B69}" srcOrd="24" destOrd="0" presId="urn:microsoft.com/office/officeart/2005/8/layout/list1"/>
    <dgm:cxn modelId="{51CAF1B8-76D9-4762-8A57-1C1EF2DCBA39}" type="presParOf" srcId="{BFACA9C2-BF59-4DD9-BDCA-F4E784187B69}" destId="{8F1B4542-5194-4FD1-B815-396407AB2ADA}" srcOrd="0" destOrd="0" presId="urn:microsoft.com/office/officeart/2005/8/layout/list1"/>
    <dgm:cxn modelId="{CC0F3168-B954-4FFC-A756-760BC6556FAD}" type="presParOf" srcId="{BFACA9C2-BF59-4DD9-BDCA-F4E784187B69}" destId="{45F36071-B906-465B-98D1-84AD355798D1}" srcOrd="1" destOrd="0" presId="urn:microsoft.com/office/officeart/2005/8/layout/list1"/>
    <dgm:cxn modelId="{42B88DC5-3B4A-4EF0-A13E-BE9CBB725BFC}" type="presParOf" srcId="{2732041F-EDB3-403B-95B6-CB3FABC1DDC9}" destId="{97D6389C-2FD7-442D-9FEF-D7CFC58EC532}" srcOrd="25" destOrd="0" presId="urn:microsoft.com/office/officeart/2005/8/layout/list1"/>
    <dgm:cxn modelId="{D0230425-1158-43A4-BA50-E17D581FE48A}" type="presParOf" srcId="{2732041F-EDB3-403B-95B6-CB3FABC1DDC9}" destId="{E005D1C8-83F0-40A0-A9FA-E82C989F82DA}" srcOrd="26" destOrd="0" presId="urn:microsoft.com/office/officeart/2005/8/layout/list1"/>
    <dgm:cxn modelId="{7B7AA8B2-7F74-416E-A5C8-6A99C9B899A1}" type="presParOf" srcId="{2732041F-EDB3-403B-95B6-CB3FABC1DDC9}" destId="{8CE4D263-BD45-418C-BD6C-75FF65B79C4E}" srcOrd="27" destOrd="0" presId="urn:microsoft.com/office/officeart/2005/8/layout/list1"/>
    <dgm:cxn modelId="{1F97B921-848A-40B8-A1AB-1277872B31D5}" type="presParOf" srcId="{2732041F-EDB3-403B-95B6-CB3FABC1DDC9}" destId="{10BBC26E-5A77-41D5-82D3-47066ED5BBA8}" srcOrd="28" destOrd="0" presId="urn:microsoft.com/office/officeart/2005/8/layout/list1"/>
    <dgm:cxn modelId="{DE7E9B3A-FBB8-4058-BA41-5E564B3BFF91}" type="presParOf" srcId="{10BBC26E-5A77-41D5-82D3-47066ED5BBA8}" destId="{4B8A50D8-BCB2-4F7E-A6F9-F2BFC0AA2D09}" srcOrd="0" destOrd="0" presId="urn:microsoft.com/office/officeart/2005/8/layout/list1"/>
    <dgm:cxn modelId="{D2C4071E-6923-4E3D-B1A2-72E6D6E871F4}" type="presParOf" srcId="{10BBC26E-5A77-41D5-82D3-47066ED5BBA8}" destId="{3ED18398-8840-4561-AD2D-EA9ADE8B8715}" srcOrd="1" destOrd="0" presId="urn:microsoft.com/office/officeart/2005/8/layout/list1"/>
    <dgm:cxn modelId="{CD4A461C-667C-4B66-A8C8-E701D03E4534}" type="presParOf" srcId="{2732041F-EDB3-403B-95B6-CB3FABC1DDC9}" destId="{ABAA90B9-6CEB-4DE6-B54B-F53969F67177}" srcOrd="29" destOrd="0" presId="urn:microsoft.com/office/officeart/2005/8/layout/list1"/>
    <dgm:cxn modelId="{1AC1ED94-F538-4200-B28E-593048437811}" type="presParOf" srcId="{2732041F-EDB3-403B-95B6-CB3FABC1DDC9}" destId="{06FA3307-6D6A-4479-9BA0-652849D07090}" srcOrd="3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F04B0BF8-74F5-480C-A259-B66C6BF5197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de-AT"/>
        </a:p>
      </dgm:t>
    </dgm:pt>
    <dgm:pt modelId="{323BB12D-940A-40D4-B9DF-2B9BF2809E43}">
      <dgm:prSet phldrT="[Text]" custT="1"/>
      <dgm:spPr/>
      <dgm:t>
        <a:bodyPr/>
        <a:lstStyle/>
        <a:p>
          <a:r>
            <a:rPr lang="en-US" sz="1600" dirty="0"/>
            <a:t>Is curious &amp; questioning</a:t>
          </a:r>
          <a:endParaRPr lang="de-AT" sz="1600" dirty="0"/>
        </a:p>
      </dgm:t>
    </dgm:pt>
    <dgm:pt modelId="{F15396FC-240A-4E88-9851-931D82BE60EB}" type="parTrans" cxnId="{3EBBB892-61D2-48B6-AE1D-843A4D255AF3}">
      <dgm:prSet/>
      <dgm:spPr/>
      <dgm:t>
        <a:bodyPr/>
        <a:lstStyle/>
        <a:p>
          <a:endParaRPr lang="de-AT" sz="1600"/>
        </a:p>
      </dgm:t>
    </dgm:pt>
    <dgm:pt modelId="{9599EF29-F562-42E2-8763-C066AA698210}" type="sibTrans" cxnId="{3EBBB892-61D2-48B6-AE1D-843A4D255AF3}">
      <dgm:prSet/>
      <dgm:spPr/>
      <dgm:t>
        <a:bodyPr/>
        <a:lstStyle/>
        <a:p>
          <a:endParaRPr lang="de-AT" sz="1600"/>
        </a:p>
      </dgm:t>
    </dgm:pt>
    <dgm:pt modelId="{6D46C649-D3EA-4A5E-8407-78F5672A095B}">
      <dgm:prSet/>
      <dgm:spPr/>
      <dgm:t>
        <a:bodyPr/>
        <a:lstStyle/>
        <a:p>
          <a:r>
            <a:rPr lang="en-US"/>
            <a:t>Is intuitive &amp; imaginative </a:t>
          </a:r>
          <a:endParaRPr lang="en-GB" dirty="0"/>
        </a:p>
      </dgm:t>
    </dgm:pt>
    <dgm:pt modelId="{87AD6796-D54F-4638-B884-F1C0F54F3B01}" type="parTrans" cxnId="{13302001-28F4-49EB-AA0C-2203C37E6F85}">
      <dgm:prSet/>
      <dgm:spPr/>
      <dgm:t>
        <a:bodyPr/>
        <a:lstStyle/>
        <a:p>
          <a:endParaRPr lang="de-AT"/>
        </a:p>
      </dgm:t>
    </dgm:pt>
    <dgm:pt modelId="{F79CD9D7-D209-4FFC-B7F9-2351E1298A0F}" type="sibTrans" cxnId="{13302001-28F4-49EB-AA0C-2203C37E6F85}">
      <dgm:prSet/>
      <dgm:spPr/>
      <dgm:t>
        <a:bodyPr/>
        <a:lstStyle/>
        <a:p>
          <a:endParaRPr lang="de-AT"/>
        </a:p>
      </dgm:t>
    </dgm:pt>
    <dgm:pt modelId="{E63C683B-7FA7-4DA8-BF89-EEC69B1FA2E3}">
      <dgm:prSet/>
      <dgm:spPr/>
      <dgm:t>
        <a:bodyPr/>
        <a:lstStyle/>
        <a:p>
          <a:r>
            <a:rPr lang="en-US"/>
            <a:t>Is innovative with an abundance of ideas</a:t>
          </a:r>
          <a:endParaRPr lang="en-GB" dirty="0"/>
        </a:p>
      </dgm:t>
    </dgm:pt>
    <dgm:pt modelId="{6526125F-F0C4-4A52-97C6-32C23A276C55}" type="parTrans" cxnId="{944E0AE9-8A87-4B33-8097-C8C2EEAF6880}">
      <dgm:prSet/>
      <dgm:spPr/>
      <dgm:t>
        <a:bodyPr/>
        <a:lstStyle/>
        <a:p>
          <a:endParaRPr lang="de-AT"/>
        </a:p>
      </dgm:t>
    </dgm:pt>
    <dgm:pt modelId="{43335416-B7E3-4792-B225-12607DECE2DF}" type="sibTrans" cxnId="{944E0AE9-8A87-4B33-8097-C8C2EEAF6880}">
      <dgm:prSet/>
      <dgm:spPr/>
      <dgm:t>
        <a:bodyPr/>
        <a:lstStyle/>
        <a:p>
          <a:endParaRPr lang="de-AT"/>
        </a:p>
      </dgm:t>
    </dgm:pt>
    <dgm:pt modelId="{E2A61FA3-D08D-453C-BAAC-CC716D203C05}">
      <dgm:prSet/>
      <dgm:spPr/>
      <dgm:t>
        <a:bodyPr/>
        <a:lstStyle/>
        <a:p>
          <a:r>
            <a:rPr lang="en-US"/>
            <a:t>Is a bit of a daydreamer </a:t>
          </a:r>
          <a:endParaRPr lang="en-GB" dirty="0"/>
        </a:p>
      </dgm:t>
    </dgm:pt>
    <dgm:pt modelId="{1DB755AB-6DD9-4295-A8B9-928280E1E4BE}" type="parTrans" cxnId="{216A2A2C-A708-48E4-923D-111C18B6E7FE}">
      <dgm:prSet/>
      <dgm:spPr/>
      <dgm:t>
        <a:bodyPr/>
        <a:lstStyle/>
        <a:p>
          <a:endParaRPr lang="de-AT"/>
        </a:p>
      </dgm:t>
    </dgm:pt>
    <dgm:pt modelId="{8A41083E-4CB4-4511-9955-C84A8A775820}" type="sibTrans" cxnId="{216A2A2C-A708-48E4-923D-111C18B6E7FE}">
      <dgm:prSet/>
      <dgm:spPr/>
      <dgm:t>
        <a:bodyPr/>
        <a:lstStyle/>
        <a:p>
          <a:endParaRPr lang="de-AT"/>
        </a:p>
      </dgm:t>
    </dgm:pt>
    <dgm:pt modelId="{D5899B6C-3CA9-4731-9157-BEFADF2DF6DA}">
      <dgm:prSet/>
      <dgm:spPr/>
      <dgm:t>
        <a:bodyPr/>
        <a:lstStyle/>
        <a:p>
          <a:r>
            <a:rPr lang="en-US"/>
            <a:t>Enjoys change &amp; the challenges it poses</a:t>
          </a:r>
          <a:endParaRPr lang="en-GB" dirty="0"/>
        </a:p>
      </dgm:t>
    </dgm:pt>
    <dgm:pt modelId="{38FB477D-191D-4E28-BAB3-2C597B2B274A}" type="parTrans" cxnId="{C22C62BA-4C85-4805-BEA4-0D350067A942}">
      <dgm:prSet/>
      <dgm:spPr/>
      <dgm:t>
        <a:bodyPr/>
        <a:lstStyle/>
        <a:p>
          <a:endParaRPr lang="de-AT"/>
        </a:p>
      </dgm:t>
    </dgm:pt>
    <dgm:pt modelId="{9BAAEC95-85AD-48DF-A775-EABFA0085507}" type="sibTrans" cxnId="{C22C62BA-4C85-4805-BEA4-0D350067A942}">
      <dgm:prSet/>
      <dgm:spPr/>
      <dgm:t>
        <a:bodyPr/>
        <a:lstStyle/>
        <a:p>
          <a:endParaRPr lang="de-AT"/>
        </a:p>
      </dgm:t>
    </dgm:pt>
    <dgm:pt modelId="{2732041F-EDB3-403B-95B6-CB3FABC1DDC9}" type="pres">
      <dgm:prSet presAssocID="{F04B0BF8-74F5-480C-A259-B66C6BF51971}" presName="linear" presStyleCnt="0">
        <dgm:presLayoutVars>
          <dgm:dir/>
          <dgm:animLvl val="lvl"/>
          <dgm:resizeHandles val="exact"/>
        </dgm:presLayoutVars>
      </dgm:prSet>
      <dgm:spPr/>
    </dgm:pt>
    <dgm:pt modelId="{56254709-2675-4CFE-9973-FA8DACA709A3}" type="pres">
      <dgm:prSet presAssocID="{323BB12D-940A-40D4-B9DF-2B9BF2809E43}" presName="parentLin" presStyleCnt="0"/>
      <dgm:spPr/>
    </dgm:pt>
    <dgm:pt modelId="{32551E4E-9ED5-47D5-8D8F-8E4B2A2749F6}" type="pres">
      <dgm:prSet presAssocID="{323BB12D-940A-40D4-B9DF-2B9BF2809E43}" presName="parentLeftMargin" presStyleLbl="node1" presStyleIdx="0" presStyleCnt="5"/>
      <dgm:spPr/>
    </dgm:pt>
    <dgm:pt modelId="{5A1EE9CC-4D21-4815-B311-8B9B4F34E3D8}" type="pres">
      <dgm:prSet presAssocID="{323BB12D-940A-40D4-B9DF-2B9BF2809E43}" presName="parentText" presStyleLbl="node1" presStyleIdx="0" presStyleCnt="5">
        <dgm:presLayoutVars>
          <dgm:chMax val="0"/>
          <dgm:bulletEnabled val="1"/>
        </dgm:presLayoutVars>
      </dgm:prSet>
      <dgm:spPr/>
    </dgm:pt>
    <dgm:pt modelId="{4954BD45-B72E-4765-BA43-F83AAC632C42}" type="pres">
      <dgm:prSet presAssocID="{323BB12D-940A-40D4-B9DF-2B9BF2809E43}" presName="negativeSpace" presStyleCnt="0"/>
      <dgm:spPr/>
    </dgm:pt>
    <dgm:pt modelId="{AECC0477-6B93-4A51-A1D6-2FAF4FDDB329}" type="pres">
      <dgm:prSet presAssocID="{323BB12D-940A-40D4-B9DF-2B9BF2809E43}" presName="childText" presStyleLbl="conFgAcc1" presStyleIdx="0" presStyleCnt="5">
        <dgm:presLayoutVars>
          <dgm:bulletEnabled val="1"/>
        </dgm:presLayoutVars>
      </dgm:prSet>
      <dgm:spPr/>
    </dgm:pt>
    <dgm:pt modelId="{535CFB0B-4D64-4F03-991C-D21AAEA0B3D6}" type="pres">
      <dgm:prSet presAssocID="{9599EF29-F562-42E2-8763-C066AA698210}" presName="spaceBetweenRectangles" presStyleCnt="0"/>
      <dgm:spPr/>
    </dgm:pt>
    <dgm:pt modelId="{3143A755-FD6F-44FF-B116-A2B2B87326BA}" type="pres">
      <dgm:prSet presAssocID="{6D46C649-D3EA-4A5E-8407-78F5672A095B}" presName="parentLin" presStyleCnt="0"/>
      <dgm:spPr/>
    </dgm:pt>
    <dgm:pt modelId="{AFF16EE5-DB3B-4CD3-8882-E5B6EA8C5EC0}" type="pres">
      <dgm:prSet presAssocID="{6D46C649-D3EA-4A5E-8407-78F5672A095B}" presName="parentLeftMargin" presStyleLbl="node1" presStyleIdx="0" presStyleCnt="5"/>
      <dgm:spPr/>
    </dgm:pt>
    <dgm:pt modelId="{B2A2213C-7254-4540-916A-D91BFEADFC57}" type="pres">
      <dgm:prSet presAssocID="{6D46C649-D3EA-4A5E-8407-78F5672A095B}" presName="parentText" presStyleLbl="node1" presStyleIdx="1" presStyleCnt="5">
        <dgm:presLayoutVars>
          <dgm:chMax val="0"/>
          <dgm:bulletEnabled val="1"/>
        </dgm:presLayoutVars>
      </dgm:prSet>
      <dgm:spPr/>
    </dgm:pt>
    <dgm:pt modelId="{4C2F082E-63E3-4893-BEA8-2FA096625CA5}" type="pres">
      <dgm:prSet presAssocID="{6D46C649-D3EA-4A5E-8407-78F5672A095B}" presName="negativeSpace" presStyleCnt="0"/>
      <dgm:spPr/>
    </dgm:pt>
    <dgm:pt modelId="{85C5C8BF-7A2B-4651-989D-269817856538}" type="pres">
      <dgm:prSet presAssocID="{6D46C649-D3EA-4A5E-8407-78F5672A095B}" presName="childText" presStyleLbl="conFgAcc1" presStyleIdx="1" presStyleCnt="5">
        <dgm:presLayoutVars>
          <dgm:bulletEnabled val="1"/>
        </dgm:presLayoutVars>
      </dgm:prSet>
      <dgm:spPr/>
    </dgm:pt>
    <dgm:pt modelId="{A987B476-A6A0-49AA-B9A2-2FC5959E26EC}" type="pres">
      <dgm:prSet presAssocID="{F79CD9D7-D209-4FFC-B7F9-2351E1298A0F}" presName="spaceBetweenRectangles" presStyleCnt="0"/>
      <dgm:spPr/>
    </dgm:pt>
    <dgm:pt modelId="{4FDE3C3A-9437-4ECC-9AFB-3F72737465A0}" type="pres">
      <dgm:prSet presAssocID="{E63C683B-7FA7-4DA8-BF89-EEC69B1FA2E3}" presName="parentLin" presStyleCnt="0"/>
      <dgm:spPr/>
    </dgm:pt>
    <dgm:pt modelId="{9BCABB44-EC1D-4BFF-BF56-2F06A4B843D2}" type="pres">
      <dgm:prSet presAssocID="{E63C683B-7FA7-4DA8-BF89-EEC69B1FA2E3}" presName="parentLeftMargin" presStyleLbl="node1" presStyleIdx="1" presStyleCnt="5"/>
      <dgm:spPr/>
    </dgm:pt>
    <dgm:pt modelId="{88A3ADEE-4699-4133-8AF4-7ECD6B465CFF}" type="pres">
      <dgm:prSet presAssocID="{E63C683B-7FA7-4DA8-BF89-EEC69B1FA2E3}" presName="parentText" presStyleLbl="node1" presStyleIdx="2" presStyleCnt="5">
        <dgm:presLayoutVars>
          <dgm:chMax val="0"/>
          <dgm:bulletEnabled val="1"/>
        </dgm:presLayoutVars>
      </dgm:prSet>
      <dgm:spPr/>
    </dgm:pt>
    <dgm:pt modelId="{88EAD1D8-5705-4AA5-A28C-5476ADD0A1EA}" type="pres">
      <dgm:prSet presAssocID="{E63C683B-7FA7-4DA8-BF89-EEC69B1FA2E3}" presName="negativeSpace" presStyleCnt="0"/>
      <dgm:spPr/>
    </dgm:pt>
    <dgm:pt modelId="{299AFDAE-CCFC-4E58-A309-96261C78F242}" type="pres">
      <dgm:prSet presAssocID="{E63C683B-7FA7-4DA8-BF89-EEC69B1FA2E3}" presName="childText" presStyleLbl="conFgAcc1" presStyleIdx="2" presStyleCnt="5">
        <dgm:presLayoutVars>
          <dgm:bulletEnabled val="1"/>
        </dgm:presLayoutVars>
      </dgm:prSet>
      <dgm:spPr/>
    </dgm:pt>
    <dgm:pt modelId="{C767F010-1EA9-4DD3-8DBD-7C8AD0B0CCE6}" type="pres">
      <dgm:prSet presAssocID="{43335416-B7E3-4792-B225-12607DECE2DF}" presName="spaceBetweenRectangles" presStyleCnt="0"/>
      <dgm:spPr/>
    </dgm:pt>
    <dgm:pt modelId="{E57F3DDB-307C-4D17-8B53-00017B8394D6}" type="pres">
      <dgm:prSet presAssocID="{E2A61FA3-D08D-453C-BAAC-CC716D203C05}" presName="parentLin" presStyleCnt="0"/>
      <dgm:spPr/>
    </dgm:pt>
    <dgm:pt modelId="{C9C1047F-6B15-4A15-9205-193E280E1444}" type="pres">
      <dgm:prSet presAssocID="{E2A61FA3-D08D-453C-BAAC-CC716D203C05}" presName="parentLeftMargin" presStyleLbl="node1" presStyleIdx="2" presStyleCnt="5"/>
      <dgm:spPr/>
    </dgm:pt>
    <dgm:pt modelId="{C3BC827A-364F-4770-AA02-C421E9D5178F}" type="pres">
      <dgm:prSet presAssocID="{E2A61FA3-D08D-453C-BAAC-CC716D203C05}" presName="parentText" presStyleLbl="node1" presStyleIdx="3" presStyleCnt="5">
        <dgm:presLayoutVars>
          <dgm:chMax val="0"/>
          <dgm:bulletEnabled val="1"/>
        </dgm:presLayoutVars>
      </dgm:prSet>
      <dgm:spPr/>
    </dgm:pt>
    <dgm:pt modelId="{299497D3-7F61-4875-B1E0-7EF7D6702971}" type="pres">
      <dgm:prSet presAssocID="{E2A61FA3-D08D-453C-BAAC-CC716D203C05}" presName="negativeSpace" presStyleCnt="0"/>
      <dgm:spPr/>
    </dgm:pt>
    <dgm:pt modelId="{3BFD51C8-3646-4EAA-9094-B3DE6C69275F}" type="pres">
      <dgm:prSet presAssocID="{E2A61FA3-D08D-453C-BAAC-CC716D203C05}" presName="childText" presStyleLbl="conFgAcc1" presStyleIdx="3" presStyleCnt="5">
        <dgm:presLayoutVars>
          <dgm:bulletEnabled val="1"/>
        </dgm:presLayoutVars>
      </dgm:prSet>
      <dgm:spPr/>
    </dgm:pt>
    <dgm:pt modelId="{626859B7-3363-41ED-B932-543720768E69}" type="pres">
      <dgm:prSet presAssocID="{8A41083E-4CB4-4511-9955-C84A8A775820}" presName="spaceBetweenRectangles" presStyleCnt="0"/>
      <dgm:spPr/>
    </dgm:pt>
    <dgm:pt modelId="{8B2E35E9-C873-4E20-B732-DAB165605EFE}" type="pres">
      <dgm:prSet presAssocID="{D5899B6C-3CA9-4731-9157-BEFADF2DF6DA}" presName="parentLin" presStyleCnt="0"/>
      <dgm:spPr/>
    </dgm:pt>
    <dgm:pt modelId="{D7CBAF91-990E-47FA-854B-33767AB1C524}" type="pres">
      <dgm:prSet presAssocID="{D5899B6C-3CA9-4731-9157-BEFADF2DF6DA}" presName="parentLeftMargin" presStyleLbl="node1" presStyleIdx="3" presStyleCnt="5"/>
      <dgm:spPr/>
    </dgm:pt>
    <dgm:pt modelId="{1BAF06AE-1B3C-488E-876A-B49B93B8F285}" type="pres">
      <dgm:prSet presAssocID="{D5899B6C-3CA9-4731-9157-BEFADF2DF6DA}" presName="parentText" presStyleLbl="node1" presStyleIdx="4" presStyleCnt="5">
        <dgm:presLayoutVars>
          <dgm:chMax val="0"/>
          <dgm:bulletEnabled val="1"/>
        </dgm:presLayoutVars>
      </dgm:prSet>
      <dgm:spPr/>
    </dgm:pt>
    <dgm:pt modelId="{DB904064-DD01-4507-87D5-964600405CDA}" type="pres">
      <dgm:prSet presAssocID="{D5899B6C-3CA9-4731-9157-BEFADF2DF6DA}" presName="negativeSpace" presStyleCnt="0"/>
      <dgm:spPr/>
    </dgm:pt>
    <dgm:pt modelId="{6F918EE9-2385-4D33-A7F6-79771032930D}" type="pres">
      <dgm:prSet presAssocID="{D5899B6C-3CA9-4731-9157-BEFADF2DF6DA}" presName="childText" presStyleLbl="conFgAcc1" presStyleIdx="4" presStyleCnt="5">
        <dgm:presLayoutVars>
          <dgm:bulletEnabled val="1"/>
        </dgm:presLayoutVars>
      </dgm:prSet>
      <dgm:spPr/>
    </dgm:pt>
  </dgm:ptLst>
  <dgm:cxnLst>
    <dgm:cxn modelId="{13302001-28F4-49EB-AA0C-2203C37E6F85}" srcId="{F04B0BF8-74F5-480C-A259-B66C6BF51971}" destId="{6D46C649-D3EA-4A5E-8407-78F5672A095B}" srcOrd="1" destOrd="0" parTransId="{87AD6796-D54F-4638-B884-F1C0F54F3B01}" sibTransId="{F79CD9D7-D209-4FFC-B7F9-2351E1298A0F}"/>
    <dgm:cxn modelId="{799CD609-2E3D-4D07-9404-5B60AA434B71}" type="presOf" srcId="{6D46C649-D3EA-4A5E-8407-78F5672A095B}" destId="{B2A2213C-7254-4540-916A-D91BFEADFC57}" srcOrd="1" destOrd="0" presId="urn:microsoft.com/office/officeart/2005/8/layout/list1"/>
    <dgm:cxn modelId="{836A1E1E-6A10-45FB-A16D-1A53C87C35B2}" type="presOf" srcId="{323BB12D-940A-40D4-B9DF-2B9BF2809E43}" destId="{32551E4E-9ED5-47D5-8D8F-8E4B2A2749F6}" srcOrd="0" destOrd="0" presId="urn:microsoft.com/office/officeart/2005/8/layout/list1"/>
    <dgm:cxn modelId="{216A2A2C-A708-48E4-923D-111C18B6E7FE}" srcId="{F04B0BF8-74F5-480C-A259-B66C6BF51971}" destId="{E2A61FA3-D08D-453C-BAAC-CC716D203C05}" srcOrd="3" destOrd="0" parTransId="{1DB755AB-6DD9-4295-A8B9-928280E1E4BE}" sibTransId="{8A41083E-4CB4-4511-9955-C84A8A775820}"/>
    <dgm:cxn modelId="{BADCAB45-E598-4C59-A532-12CCA5B421CD}" type="presOf" srcId="{323BB12D-940A-40D4-B9DF-2B9BF2809E43}" destId="{5A1EE9CC-4D21-4815-B311-8B9B4F34E3D8}" srcOrd="1" destOrd="0" presId="urn:microsoft.com/office/officeart/2005/8/layout/list1"/>
    <dgm:cxn modelId="{19A6DD4E-401A-4D2E-81A5-F58D1EBEB531}" type="presOf" srcId="{E2A61FA3-D08D-453C-BAAC-CC716D203C05}" destId="{C3BC827A-364F-4770-AA02-C421E9D5178F}" srcOrd="1" destOrd="0" presId="urn:microsoft.com/office/officeart/2005/8/layout/list1"/>
    <dgm:cxn modelId="{844F8653-998C-4B13-9CF3-E0D7340191F9}" type="presOf" srcId="{D5899B6C-3CA9-4731-9157-BEFADF2DF6DA}" destId="{1BAF06AE-1B3C-488E-876A-B49B93B8F285}" srcOrd="1" destOrd="0" presId="urn:microsoft.com/office/officeart/2005/8/layout/list1"/>
    <dgm:cxn modelId="{9CEBC277-51DF-4B75-8B6F-253E37C59A61}" type="presOf" srcId="{E63C683B-7FA7-4DA8-BF89-EEC69B1FA2E3}" destId="{88A3ADEE-4699-4133-8AF4-7ECD6B465CFF}" srcOrd="1" destOrd="0" presId="urn:microsoft.com/office/officeart/2005/8/layout/list1"/>
    <dgm:cxn modelId="{37BA5286-0417-4DD7-BC68-7D06B690657C}" type="presOf" srcId="{E63C683B-7FA7-4DA8-BF89-EEC69B1FA2E3}" destId="{9BCABB44-EC1D-4BFF-BF56-2F06A4B843D2}" srcOrd="0" destOrd="0" presId="urn:microsoft.com/office/officeart/2005/8/layout/list1"/>
    <dgm:cxn modelId="{3EBBB892-61D2-48B6-AE1D-843A4D255AF3}" srcId="{F04B0BF8-74F5-480C-A259-B66C6BF51971}" destId="{323BB12D-940A-40D4-B9DF-2B9BF2809E43}" srcOrd="0" destOrd="0" parTransId="{F15396FC-240A-4E88-9851-931D82BE60EB}" sibTransId="{9599EF29-F562-42E2-8763-C066AA698210}"/>
    <dgm:cxn modelId="{C22C62BA-4C85-4805-BEA4-0D350067A942}" srcId="{F04B0BF8-74F5-480C-A259-B66C6BF51971}" destId="{D5899B6C-3CA9-4731-9157-BEFADF2DF6DA}" srcOrd="4" destOrd="0" parTransId="{38FB477D-191D-4E28-BAB3-2C597B2B274A}" sibTransId="{9BAAEC95-85AD-48DF-A775-EABFA0085507}"/>
    <dgm:cxn modelId="{510D20CC-D686-4A3E-9E08-FD69B1C27B60}" type="presOf" srcId="{6D46C649-D3EA-4A5E-8407-78F5672A095B}" destId="{AFF16EE5-DB3B-4CD3-8882-E5B6EA8C5EC0}" srcOrd="0" destOrd="0" presId="urn:microsoft.com/office/officeart/2005/8/layout/list1"/>
    <dgm:cxn modelId="{23E051E4-FE1A-4F6D-843B-E2C0B6C3E0A1}" type="presOf" srcId="{F04B0BF8-74F5-480C-A259-B66C6BF51971}" destId="{2732041F-EDB3-403B-95B6-CB3FABC1DDC9}" srcOrd="0" destOrd="0" presId="urn:microsoft.com/office/officeart/2005/8/layout/list1"/>
    <dgm:cxn modelId="{52C58DE5-CEF1-4F2C-9380-FFA87FB64A55}" type="presOf" srcId="{E2A61FA3-D08D-453C-BAAC-CC716D203C05}" destId="{C9C1047F-6B15-4A15-9205-193E280E1444}" srcOrd="0" destOrd="0" presId="urn:microsoft.com/office/officeart/2005/8/layout/list1"/>
    <dgm:cxn modelId="{944E0AE9-8A87-4B33-8097-C8C2EEAF6880}" srcId="{F04B0BF8-74F5-480C-A259-B66C6BF51971}" destId="{E63C683B-7FA7-4DA8-BF89-EEC69B1FA2E3}" srcOrd="2" destOrd="0" parTransId="{6526125F-F0C4-4A52-97C6-32C23A276C55}" sibTransId="{43335416-B7E3-4792-B225-12607DECE2DF}"/>
    <dgm:cxn modelId="{065B5BEA-983B-4A1C-A1CA-A9C355BB5803}" type="presOf" srcId="{D5899B6C-3CA9-4731-9157-BEFADF2DF6DA}" destId="{D7CBAF91-990E-47FA-854B-33767AB1C524}" srcOrd="0" destOrd="0" presId="urn:microsoft.com/office/officeart/2005/8/layout/list1"/>
    <dgm:cxn modelId="{4893741A-7374-4C12-ADDF-094892577627}" type="presParOf" srcId="{2732041F-EDB3-403B-95B6-CB3FABC1DDC9}" destId="{56254709-2675-4CFE-9973-FA8DACA709A3}" srcOrd="0" destOrd="0" presId="urn:microsoft.com/office/officeart/2005/8/layout/list1"/>
    <dgm:cxn modelId="{6E2CCF0F-ADC8-4CE4-BD51-207C125E9595}" type="presParOf" srcId="{56254709-2675-4CFE-9973-FA8DACA709A3}" destId="{32551E4E-9ED5-47D5-8D8F-8E4B2A2749F6}" srcOrd="0" destOrd="0" presId="urn:microsoft.com/office/officeart/2005/8/layout/list1"/>
    <dgm:cxn modelId="{9DDB3A8B-CB50-4734-8061-3A3DF104A9EE}" type="presParOf" srcId="{56254709-2675-4CFE-9973-FA8DACA709A3}" destId="{5A1EE9CC-4D21-4815-B311-8B9B4F34E3D8}" srcOrd="1" destOrd="0" presId="urn:microsoft.com/office/officeart/2005/8/layout/list1"/>
    <dgm:cxn modelId="{B03C9C79-F7C0-4236-BDA6-A16FB1226681}" type="presParOf" srcId="{2732041F-EDB3-403B-95B6-CB3FABC1DDC9}" destId="{4954BD45-B72E-4765-BA43-F83AAC632C42}" srcOrd="1" destOrd="0" presId="urn:microsoft.com/office/officeart/2005/8/layout/list1"/>
    <dgm:cxn modelId="{3567167E-3215-41BB-B0F9-F23F7FD717FE}" type="presParOf" srcId="{2732041F-EDB3-403B-95B6-CB3FABC1DDC9}" destId="{AECC0477-6B93-4A51-A1D6-2FAF4FDDB329}" srcOrd="2" destOrd="0" presId="urn:microsoft.com/office/officeart/2005/8/layout/list1"/>
    <dgm:cxn modelId="{2C2C36AF-9FB0-455C-8452-558EA3036FE5}" type="presParOf" srcId="{2732041F-EDB3-403B-95B6-CB3FABC1DDC9}" destId="{535CFB0B-4D64-4F03-991C-D21AAEA0B3D6}" srcOrd="3" destOrd="0" presId="urn:microsoft.com/office/officeart/2005/8/layout/list1"/>
    <dgm:cxn modelId="{3E3A6039-7B76-42E2-B4C6-351DE59CEB85}" type="presParOf" srcId="{2732041F-EDB3-403B-95B6-CB3FABC1DDC9}" destId="{3143A755-FD6F-44FF-B116-A2B2B87326BA}" srcOrd="4" destOrd="0" presId="urn:microsoft.com/office/officeart/2005/8/layout/list1"/>
    <dgm:cxn modelId="{1256E31F-C387-4E8A-9058-7E1AD5FAA50F}" type="presParOf" srcId="{3143A755-FD6F-44FF-B116-A2B2B87326BA}" destId="{AFF16EE5-DB3B-4CD3-8882-E5B6EA8C5EC0}" srcOrd="0" destOrd="0" presId="urn:microsoft.com/office/officeart/2005/8/layout/list1"/>
    <dgm:cxn modelId="{14CC3609-ACAF-4BD0-B496-004D93B3D329}" type="presParOf" srcId="{3143A755-FD6F-44FF-B116-A2B2B87326BA}" destId="{B2A2213C-7254-4540-916A-D91BFEADFC57}" srcOrd="1" destOrd="0" presId="urn:microsoft.com/office/officeart/2005/8/layout/list1"/>
    <dgm:cxn modelId="{B4EED71B-4459-4E64-987C-AEDE77EB856B}" type="presParOf" srcId="{2732041F-EDB3-403B-95B6-CB3FABC1DDC9}" destId="{4C2F082E-63E3-4893-BEA8-2FA096625CA5}" srcOrd="5" destOrd="0" presId="urn:microsoft.com/office/officeart/2005/8/layout/list1"/>
    <dgm:cxn modelId="{66B804E6-5D64-4979-8C36-4B935F3120C0}" type="presParOf" srcId="{2732041F-EDB3-403B-95B6-CB3FABC1DDC9}" destId="{85C5C8BF-7A2B-4651-989D-269817856538}" srcOrd="6" destOrd="0" presId="urn:microsoft.com/office/officeart/2005/8/layout/list1"/>
    <dgm:cxn modelId="{855C2250-45E1-4ABB-B511-17F3BCEB7A9A}" type="presParOf" srcId="{2732041F-EDB3-403B-95B6-CB3FABC1DDC9}" destId="{A987B476-A6A0-49AA-B9A2-2FC5959E26EC}" srcOrd="7" destOrd="0" presId="urn:microsoft.com/office/officeart/2005/8/layout/list1"/>
    <dgm:cxn modelId="{CB6DBEC1-7C86-42C8-AB66-CB54E381B866}" type="presParOf" srcId="{2732041F-EDB3-403B-95B6-CB3FABC1DDC9}" destId="{4FDE3C3A-9437-4ECC-9AFB-3F72737465A0}" srcOrd="8" destOrd="0" presId="urn:microsoft.com/office/officeart/2005/8/layout/list1"/>
    <dgm:cxn modelId="{94F14C64-2917-491D-9CA4-C144DC067653}" type="presParOf" srcId="{4FDE3C3A-9437-4ECC-9AFB-3F72737465A0}" destId="{9BCABB44-EC1D-4BFF-BF56-2F06A4B843D2}" srcOrd="0" destOrd="0" presId="urn:microsoft.com/office/officeart/2005/8/layout/list1"/>
    <dgm:cxn modelId="{BB16A9BF-4B6E-445C-85BC-B664E659E557}" type="presParOf" srcId="{4FDE3C3A-9437-4ECC-9AFB-3F72737465A0}" destId="{88A3ADEE-4699-4133-8AF4-7ECD6B465CFF}" srcOrd="1" destOrd="0" presId="urn:microsoft.com/office/officeart/2005/8/layout/list1"/>
    <dgm:cxn modelId="{A267BC21-1FBB-4392-8BA0-BD53F9579FA9}" type="presParOf" srcId="{2732041F-EDB3-403B-95B6-CB3FABC1DDC9}" destId="{88EAD1D8-5705-4AA5-A28C-5476ADD0A1EA}" srcOrd="9" destOrd="0" presId="urn:microsoft.com/office/officeart/2005/8/layout/list1"/>
    <dgm:cxn modelId="{66EE02EA-D81C-4644-87EC-2D642877444B}" type="presParOf" srcId="{2732041F-EDB3-403B-95B6-CB3FABC1DDC9}" destId="{299AFDAE-CCFC-4E58-A309-96261C78F242}" srcOrd="10" destOrd="0" presId="urn:microsoft.com/office/officeart/2005/8/layout/list1"/>
    <dgm:cxn modelId="{D7281D17-8C01-45B1-9E43-6BF3EC9B30B6}" type="presParOf" srcId="{2732041F-EDB3-403B-95B6-CB3FABC1DDC9}" destId="{C767F010-1EA9-4DD3-8DBD-7C8AD0B0CCE6}" srcOrd="11" destOrd="0" presId="urn:microsoft.com/office/officeart/2005/8/layout/list1"/>
    <dgm:cxn modelId="{DC3B9951-D87F-4B0A-AB8E-F0216D8746CD}" type="presParOf" srcId="{2732041F-EDB3-403B-95B6-CB3FABC1DDC9}" destId="{E57F3DDB-307C-4D17-8B53-00017B8394D6}" srcOrd="12" destOrd="0" presId="urn:microsoft.com/office/officeart/2005/8/layout/list1"/>
    <dgm:cxn modelId="{655E8313-B132-4FF5-8326-86832F7D12AC}" type="presParOf" srcId="{E57F3DDB-307C-4D17-8B53-00017B8394D6}" destId="{C9C1047F-6B15-4A15-9205-193E280E1444}" srcOrd="0" destOrd="0" presId="urn:microsoft.com/office/officeart/2005/8/layout/list1"/>
    <dgm:cxn modelId="{EA9CAE8F-4945-405E-9064-C935536CED76}" type="presParOf" srcId="{E57F3DDB-307C-4D17-8B53-00017B8394D6}" destId="{C3BC827A-364F-4770-AA02-C421E9D5178F}" srcOrd="1" destOrd="0" presId="urn:microsoft.com/office/officeart/2005/8/layout/list1"/>
    <dgm:cxn modelId="{A403DB33-EB2E-4A0C-88F0-D7CEF2FC7049}" type="presParOf" srcId="{2732041F-EDB3-403B-95B6-CB3FABC1DDC9}" destId="{299497D3-7F61-4875-B1E0-7EF7D6702971}" srcOrd="13" destOrd="0" presId="urn:microsoft.com/office/officeart/2005/8/layout/list1"/>
    <dgm:cxn modelId="{F3A1AE99-A5A1-41BB-9259-34D8298469CD}" type="presParOf" srcId="{2732041F-EDB3-403B-95B6-CB3FABC1DDC9}" destId="{3BFD51C8-3646-4EAA-9094-B3DE6C69275F}" srcOrd="14" destOrd="0" presId="urn:microsoft.com/office/officeart/2005/8/layout/list1"/>
    <dgm:cxn modelId="{5F3C1B9B-FACF-4975-A035-D9702975F1A2}" type="presParOf" srcId="{2732041F-EDB3-403B-95B6-CB3FABC1DDC9}" destId="{626859B7-3363-41ED-B932-543720768E69}" srcOrd="15" destOrd="0" presId="urn:microsoft.com/office/officeart/2005/8/layout/list1"/>
    <dgm:cxn modelId="{B20F6982-9C45-4355-A446-C73BC4D7D9BE}" type="presParOf" srcId="{2732041F-EDB3-403B-95B6-CB3FABC1DDC9}" destId="{8B2E35E9-C873-4E20-B732-DAB165605EFE}" srcOrd="16" destOrd="0" presId="urn:microsoft.com/office/officeart/2005/8/layout/list1"/>
    <dgm:cxn modelId="{6EE37F49-3146-4E41-9746-EB689DF6F957}" type="presParOf" srcId="{8B2E35E9-C873-4E20-B732-DAB165605EFE}" destId="{D7CBAF91-990E-47FA-854B-33767AB1C524}" srcOrd="0" destOrd="0" presId="urn:microsoft.com/office/officeart/2005/8/layout/list1"/>
    <dgm:cxn modelId="{CB80A2D4-02D0-461F-AC98-6BB2D99AF4E2}" type="presParOf" srcId="{8B2E35E9-C873-4E20-B732-DAB165605EFE}" destId="{1BAF06AE-1B3C-488E-876A-B49B93B8F285}" srcOrd="1" destOrd="0" presId="urn:microsoft.com/office/officeart/2005/8/layout/list1"/>
    <dgm:cxn modelId="{7AE7D964-26DB-4D37-9F3E-C10AAA44B6FD}" type="presParOf" srcId="{2732041F-EDB3-403B-95B6-CB3FABC1DDC9}" destId="{DB904064-DD01-4507-87D5-964600405CDA}" srcOrd="17" destOrd="0" presId="urn:microsoft.com/office/officeart/2005/8/layout/list1"/>
    <dgm:cxn modelId="{02B0BA8B-1685-4EAF-9795-180D436AF296}" type="presParOf" srcId="{2732041F-EDB3-403B-95B6-CB3FABC1DDC9}" destId="{6F918EE9-2385-4D33-A7F6-79771032930D}"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04B0BF8-74F5-480C-A259-B66C6BF5197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de-AT"/>
        </a:p>
      </dgm:t>
    </dgm:pt>
    <dgm:pt modelId="{323BB12D-940A-40D4-B9DF-2B9BF2809E43}">
      <dgm:prSet phldrT="[Text]" custT="1"/>
      <dgm:spPr/>
      <dgm:t>
        <a:bodyPr/>
        <a:lstStyle/>
        <a:p>
          <a:r>
            <a:rPr lang="en-US" sz="1800" dirty="0"/>
            <a:t>Make decisions quickly</a:t>
          </a:r>
          <a:endParaRPr lang="de-AT" sz="1800" dirty="0"/>
        </a:p>
      </dgm:t>
    </dgm:pt>
    <dgm:pt modelId="{F15396FC-240A-4E88-9851-931D82BE60EB}" type="parTrans" cxnId="{3EBBB892-61D2-48B6-AE1D-843A4D255AF3}">
      <dgm:prSet/>
      <dgm:spPr/>
      <dgm:t>
        <a:bodyPr/>
        <a:lstStyle/>
        <a:p>
          <a:endParaRPr lang="de-AT" sz="1600"/>
        </a:p>
      </dgm:t>
    </dgm:pt>
    <dgm:pt modelId="{9599EF29-F562-42E2-8763-C066AA698210}" type="sibTrans" cxnId="{3EBBB892-61D2-48B6-AE1D-843A4D255AF3}">
      <dgm:prSet/>
      <dgm:spPr/>
      <dgm:t>
        <a:bodyPr/>
        <a:lstStyle/>
        <a:p>
          <a:endParaRPr lang="de-AT" sz="1600"/>
        </a:p>
      </dgm:t>
    </dgm:pt>
    <dgm:pt modelId="{ADC7DAA9-8714-4E92-A31F-22B4E5F72808}">
      <dgm:prSet custT="1"/>
      <dgm:spPr/>
      <dgm:t>
        <a:bodyPr/>
        <a:lstStyle/>
        <a:p>
          <a:r>
            <a:rPr lang="en-US" sz="1800" dirty="0"/>
            <a:t>Can act on incomplete information evaluating likely costs against benefits</a:t>
          </a:r>
          <a:endParaRPr lang="en-GB" sz="1800" dirty="0"/>
        </a:p>
      </dgm:t>
    </dgm:pt>
    <dgm:pt modelId="{3568ED3B-236F-4941-A528-D80C70963038}" type="parTrans" cxnId="{7248F0B6-6F40-4FDB-A1A4-27C2B12EC4D5}">
      <dgm:prSet/>
      <dgm:spPr/>
      <dgm:t>
        <a:bodyPr/>
        <a:lstStyle/>
        <a:p>
          <a:endParaRPr lang="de-AT"/>
        </a:p>
      </dgm:t>
    </dgm:pt>
    <dgm:pt modelId="{D74029CB-018F-4D8B-9DCA-07C88BCBDBCE}" type="sibTrans" cxnId="{7248F0B6-6F40-4FDB-A1A4-27C2B12EC4D5}">
      <dgm:prSet/>
      <dgm:spPr/>
      <dgm:t>
        <a:bodyPr/>
        <a:lstStyle/>
        <a:p>
          <a:endParaRPr lang="de-AT"/>
        </a:p>
      </dgm:t>
    </dgm:pt>
    <dgm:pt modelId="{198A428F-D5CB-48C4-95B5-452BFDC9F09B}">
      <dgm:prSet custT="1"/>
      <dgm:spPr/>
      <dgm:t>
        <a:bodyPr/>
        <a:lstStyle/>
        <a:p>
          <a:r>
            <a:rPr lang="en-US" sz="1800"/>
            <a:t>Accurately assess their capabilities &amp; then sets challenging but attainable goals</a:t>
          </a:r>
          <a:endParaRPr lang="en-GB" sz="1800" dirty="0"/>
        </a:p>
      </dgm:t>
    </dgm:pt>
    <dgm:pt modelId="{4235079C-37AC-46D4-85F4-898FED10F173}" type="parTrans" cxnId="{07E59D66-DDE8-4FBF-AD79-E6AA84934961}">
      <dgm:prSet/>
      <dgm:spPr/>
      <dgm:t>
        <a:bodyPr/>
        <a:lstStyle/>
        <a:p>
          <a:endParaRPr lang="de-AT"/>
        </a:p>
      </dgm:t>
    </dgm:pt>
    <dgm:pt modelId="{E73193C4-E7B1-4490-8920-C8C5D12633D1}" type="sibTrans" cxnId="{07E59D66-DDE8-4FBF-AD79-E6AA84934961}">
      <dgm:prSet/>
      <dgm:spPr/>
      <dgm:t>
        <a:bodyPr/>
        <a:lstStyle/>
        <a:p>
          <a:endParaRPr lang="de-AT"/>
        </a:p>
      </dgm:t>
    </dgm:pt>
    <dgm:pt modelId="{E34FC5AE-46BE-4A87-BECF-60D4D4420661}">
      <dgm:prSet custT="1"/>
      <dgm:spPr/>
      <dgm:t>
        <a:bodyPr/>
        <a:lstStyle/>
        <a:p>
          <a:r>
            <a:rPr lang="en-US" sz="1800" dirty="0"/>
            <a:t>Is neither over nor under ambitious</a:t>
          </a:r>
          <a:endParaRPr lang="en-GB" sz="1800" dirty="0"/>
        </a:p>
      </dgm:t>
    </dgm:pt>
    <dgm:pt modelId="{F37B23B2-5278-45EC-9D7A-DD3DF5D93F9A}" type="parTrans" cxnId="{4012CBDD-E61B-4B2C-97F4-BE7788D5A088}">
      <dgm:prSet/>
      <dgm:spPr/>
      <dgm:t>
        <a:bodyPr/>
        <a:lstStyle/>
        <a:p>
          <a:endParaRPr lang="de-AT"/>
        </a:p>
      </dgm:t>
    </dgm:pt>
    <dgm:pt modelId="{3616CF9D-3D47-4D43-A6C8-E8C1317893A0}" type="sibTrans" cxnId="{4012CBDD-E61B-4B2C-97F4-BE7788D5A088}">
      <dgm:prSet/>
      <dgm:spPr/>
      <dgm:t>
        <a:bodyPr/>
        <a:lstStyle/>
        <a:p>
          <a:endParaRPr lang="de-AT"/>
        </a:p>
      </dgm:t>
    </dgm:pt>
    <dgm:pt modelId="{2732041F-EDB3-403B-95B6-CB3FABC1DDC9}" type="pres">
      <dgm:prSet presAssocID="{F04B0BF8-74F5-480C-A259-B66C6BF51971}" presName="linear" presStyleCnt="0">
        <dgm:presLayoutVars>
          <dgm:dir/>
          <dgm:animLvl val="lvl"/>
          <dgm:resizeHandles val="exact"/>
        </dgm:presLayoutVars>
      </dgm:prSet>
      <dgm:spPr/>
    </dgm:pt>
    <dgm:pt modelId="{56254709-2675-4CFE-9973-FA8DACA709A3}" type="pres">
      <dgm:prSet presAssocID="{323BB12D-940A-40D4-B9DF-2B9BF2809E43}" presName="parentLin" presStyleCnt="0"/>
      <dgm:spPr/>
    </dgm:pt>
    <dgm:pt modelId="{32551E4E-9ED5-47D5-8D8F-8E4B2A2749F6}" type="pres">
      <dgm:prSet presAssocID="{323BB12D-940A-40D4-B9DF-2B9BF2809E43}" presName="parentLeftMargin" presStyleLbl="node1" presStyleIdx="0" presStyleCnt="4"/>
      <dgm:spPr/>
    </dgm:pt>
    <dgm:pt modelId="{5A1EE9CC-4D21-4815-B311-8B9B4F34E3D8}" type="pres">
      <dgm:prSet presAssocID="{323BB12D-940A-40D4-B9DF-2B9BF2809E43}" presName="parentText" presStyleLbl="node1" presStyleIdx="0" presStyleCnt="4">
        <dgm:presLayoutVars>
          <dgm:chMax val="0"/>
          <dgm:bulletEnabled val="1"/>
        </dgm:presLayoutVars>
      </dgm:prSet>
      <dgm:spPr/>
    </dgm:pt>
    <dgm:pt modelId="{4954BD45-B72E-4765-BA43-F83AAC632C42}" type="pres">
      <dgm:prSet presAssocID="{323BB12D-940A-40D4-B9DF-2B9BF2809E43}" presName="negativeSpace" presStyleCnt="0"/>
      <dgm:spPr/>
    </dgm:pt>
    <dgm:pt modelId="{AECC0477-6B93-4A51-A1D6-2FAF4FDDB329}" type="pres">
      <dgm:prSet presAssocID="{323BB12D-940A-40D4-B9DF-2B9BF2809E43}" presName="childText" presStyleLbl="conFgAcc1" presStyleIdx="0" presStyleCnt="4">
        <dgm:presLayoutVars>
          <dgm:bulletEnabled val="1"/>
        </dgm:presLayoutVars>
      </dgm:prSet>
      <dgm:spPr/>
    </dgm:pt>
    <dgm:pt modelId="{535CFB0B-4D64-4F03-991C-D21AAEA0B3D6}" type="pres">
      <dgm:prSet presAssocID="{9599EF29-F562-42E2-8763-C066AA698210}" presName="spaceBetweenRectangles" presStyleCnt="0"/>
      <dgm:spPr/>
    </dgm:pt>
    <dgm:pt modelId="{54B26630-2C08-4CD8-A6ED-2D11E55FC6B4}" type="pres">
      <dgm:prSet presAssocID="{ADC7DAA9-8714-4E92-A31F-22B4E5F72808}" presName="parentLin" presStyleCnt="0"/>
      <dgm:spPr/>
    </dgm:pt>
    <dgm:pt modelId="{6E42434F-56E5-4879-AC5A-D383BEAEF391}" type="pres">
      <dgm:prSet presAssocID="{ADC7DAA9-8714-4E92-A31F-22B4E5F72808}" presName="parentLeftMargin" presStyleLbl="node1" presStyleIdx="0" presStyleCnt="4"/>
      <dgm:spPr/>
    </dgm:pt>
    <dgm:pt modelId="{AE491802-2AEF-48F0-9EEE-C433E88077E7}" type="pres">
      <dgm:prSet presAssocID="{ADC7DAA9-8714-4E92-A31F-22B4E5F72808}" presName="parentText" presStyleLbl="node1" presStyleIdx="1" presStyleCnt="4">
        <dgm:presLayoutVars>
          <dgm:chMax val="0"/>
          <dgm:bulletEnabled val="1"/>
        </dgm:presLayoutVars>
      </dgm:prSet>
      <dgm:spPr/>
    </dgm:pt>
    <dgm:pt modelId="{0915FD4B-6ECE-4BED-A38B-C365FA4BBF83}" type="pres">
      <dgm:prSet presAssocID="{ADC7DAA9-8714-4E92-A31F-22B4E5F72808}" presName="negativeSpace" presStyleCnt="0"/>
      <dgm:spPr/>
    </dgm:pt>
    <dgm:pt modelId="{DFE4169D-90DA-4C44-BBE4-19B95E1F7EA2}" type="pres">
      <dgm:prSet presAssocID="{ADC7DAA9-8714-4E92-A31F-22B4E5F72808}" presName="childText" presStyleLbl="conFgAcc1" presStyleIdx="1" presStyleCnt="4">
        <dgm:presLayoutVars>
          <dgm:bulletEnabled val="1"/>
        </dgm:presLayoutVars>
      </dgm:prSet>
      <dgm:spPr/>
    </dgm:pt>
    <dgm:pt modelId="{4403DA49-1FD1-4DB7-8460-E980714AD4C1}" type="pres">
      <dgm:prSet presAssocID="{D74029CB-018F-4D8B-9DCA-07C88BCBDBCE}" presName="spaceBetweenRectangles" presStyleCnt="0"/>
      <dgm:spPr/>
    </dgm:pt>
    <dgm:pt modelId="{426B55E4-505C-4655-AF9F-B445F5E04209}" type="pres">
      <dgm:prSet presAssocID="{198A428F-D5CB-48C4-95B5-452BFDC9F09B}" presName="parentLin" presStyleCnt="0"/>
      <dgm:spPr/>
    </dgm:pt>
    <dgm:pt modelId="{BB4F95F8-FBE3-494F-926D-FB8181BD70B9}" type="pres">
      <dgm:prSet presAssocID="{198A428F-D5CB-48C4-95B5-452BFDC9F09B}" presName="parentLeftMargin" presStyleLbl="node1" presStyleIdx="1" presStyleCnt="4"/>
      <dgm:spPr/>
    </dgm:pt>
    <dgm:pt modelId="{EFB9C324-6C0C-47BC-9096-CEFF3ECC0889}" type="pres">
      <dgm:prSet presAssocID="{198A428F-D5CB-48C4-95B5-452BFDC9F09B}" presName="parentText" presStyleLbl="node1" presStyleIdx="2" presStyleCnt="4">
        <dgm:presLayoutVars>
          <dgm:chMax val="0"/>
          <dgm:bulletEnabled val="1"/>
        </dgm:presLayoutVars>
      </dgm:prSet>
      <dgm:spPr/>
    </dgm:pt>
    <dgm:pt modelId="{5EE39C35-7873-44A2-9F77-1DF934E219EF}" type="pres">
      <dgm:prSet presAssocID="{198A428F-D5CB-48C4-95B5-452BFDC9F09B}" presName="negativeSpace" presStyleCnt="0"/>
      <dgm:spPr/>
    </dgm:pt>
    <dgm:pt modelId="{2BE441F4-FABA-4D9E-864E-B40FF9263E2A}" type="pres">
      <dgm:prSet presAssocID="{198A428F-D5CB-48C4-95B5-452BFDC9F09B}" presName="childText" presStyleLbl="conFgAcc1" presStyleIdx="2" presStyleCnt="4">
        <dgm:presLayoutVars>
          <dgm:bulletEnabled val="1"/>
        </dgm:presLayoutVars>
      </dgm:prSet>
      <dgm:spPr/>
    </dgm:pt>
    <dgm:pt modelId="{E1CAA604-DD51-48B3-AB76-D61E5BDECD72}" type="pres">
      <dgm:prSet presAssocID="{E73193C4-E7B1-4490-8920-C8C5D12633D1}" presName="spaceBetweenRectangles" presStyleCnt="0"/>
      <dgm:spPr/>
    </dgm:pt>
    <dgm:pt modelId="{C73EBFF9-E00F-4C1A-84C4-2C34087B567E}" type="pres">
      <dgm:prSet presAssocID="{E34FC5AE-46BE-4A87-BECF-60D4D4420661}" presName="parentLin" presStyleCnt="0"/>
      <dgm:spPr/>
    </dgm:pt>
    <dgm:pt modelId="{3739BE11-9EF2-460D-A695-65E4BDFB49EC}" type="pres">
      <dgm:prSet presAssocID="{E34FC5AE-46BE-4A87-BECF-60D4D4420661}" presName="parentLeftMargin" presStyleLbl="node1" presStyleIdx="2" presStyleCnt="4"/>
      <dgm:spPr/>
    </dgm:pt>
    <dgm:pt modelId="{88DD33A0-2C7A-471A-A23C-02A0188C532A}" type="pres">
      <dgm:prSet presAssocID="{E34FC5AE-46BE-4A87-BECF-60D4D4420661}" presName="parentText" presStyleLbl="node1" presStyleIdx="3" presStyleCnt="4">
        <dgm:presLayoutVars>
          <dgm:chMax val="0"/>
          <dgm:bulletEnabled val="1"/>
        </dgm:presLayoutVars>
      </dgm:prSet>
      <dgm:spPr/>
    </dgm:pt>
    <dgm:pt modelId="{DF79E9DF-B5BD-4F58-9AD0-686A813B45B3}" type="pres">
      <dgm:prSet presAssocID="{E34FC5AE-46BE-4A87-BECF-60D4D4420661}" presName="negativeSpace" presStyleCnt="0"/>
      <dgm:spPr/>
    </dgm:pt>
    <dgm:pt modelId="{748903B2-6D40-41FF-9BCA-AA7B5D7A7C0F}" type="pres">
      <dgm:prSet presAssocID="{E34FC5AE-46BE-4A87-BECF-60D4D4420661}" presName="childText" presStyleLbl="conFgAcc1" presStyleIdx="3" presStyleCnt="4">
        <dgm:presLayoutVars>
          <dgm:bulletEnabled val="1"/>
        </dgm:presLayoutVars>
      </dgm:prSet>
      <dgm:spPr/>
    </dgm:pt>
  </dgm:ptLst>
  <dgm:cxnLst>
    <dgm:cxn modelId="{836A1E1E-6A10-45FB-A16D-1A53C87C35B2}" type="presOf" srcId="{323BB12D-940A-40D4-B9DF-2B9BF2809E43}" destId="{32551E4E-9ED5-47D5-8D8F-8E4B2A2749F6}" srcOrd="0" destOrd="0" presId="urn:microsoft.com/office/officeart/2005/8/layout/list1"/>
    <dgm:cxn modelId="{204BC632-2489-470A-A1A4-DF2F8653F82C}" type="presOf" srcId="{ADC7DAA9-8714-4E92-A31F-22B4E5F72808}" destId="{AE491802-2AEF-48F0-9EEE-C433E88077E7}" srcOrd="1" destOrd="0" presId="urn:microsoft.com/office/officeart/2005/8/layout/list1"/>
    <dgm:cxn modelId="{BADCAB45-E598-4C59-A532-12CCA5B421CD}" type="presOf" srcId="{323BB12D-940A-40D4-B9DF-2B9BF2809E43}" destId="{5A1EE9CC-4D21-4815-B311-8B9B4F34E3D8}" srcOrd="1" destOrd="0" presId="urn:microsoft.com/office/officeart/2005/8/layout/list1"/>
    <dgm:cxn modelId="{07E59D66-DDE8-4FBF-AD79-E6AA84934961}" srcId="{F04B0BF8-74F5-480C-A259-B66C6BF51971}" destId="{198A428F-D5CB-48C4-95B5-452BFDC9F09B}" srcOrd="2" destOrd="0" parTransId="{4235079C-37AC-46D4-85F4-898FED10F173}" sibTransId="{E73193C4-E7B1-4490-8920-C8C5D12633D1}"/>
    <dgm:cxn modelId="{D63D1C4E-0BB0-413C-9BFD-18F307906478}" type="presOf" srcId="{E34FC5AE-46BE-4A87-BECF-60D4D4420661}" destId="{3739BE11-9EF2-460D-A695-65E4BDFB49EC}" srcOrd="0" destOrd="0" presId="urn:microsoft.com/office/officeart/2005/8/layout/list1"/>
    <dgm:cxn modelId="{3EBBB892-61D2-48B6-AE1D-843A4D255AF3}" srcId="{F04B0BF8-74F5-480C-A259-B66C6BF51971}" destId="{323BB12D-940A-40D4-B9DF-2B9BF2809E43}" srcOrd="0" destOrd="0" parTransId="{F15396FC-240A-4E88-9851-931D82BE60EB}" sibTransId="{9599EF29-F562-42E2-8763-C066AA698210}"/>
    <dgm:cxn modelId="{08907A9D-1437-4223-A8EB-F38BC0E10474}" type="presOf" srcId="{198A428F-D5CB-48C4-95B5-452BFDC9F09B}" destId="{BB4F95F8-FBE3-494F-926D-FB8181BD70B9}" srcOrd="0" destOrd="0" presId="urn:microsoft.com/office/officeart/2005/8/layout/list1"/>
    <dgm:cxn modelId="{7248F0B6-6F40-4FDB-A1A4-27C2B12EC4D5}" srcId="{F04B0BF8-74F5-480C-A259-B66C6BF51971}" destId="{ADC7DAA9-8714-4E92-A31F-22B4E5F72808}" srcOrd="1" destOrd="0" parTransId="{3568ED3B-236F-4941-A528-D80C70963038}" sibTransId="{D74029CB-018F-4D8B-9DCA-07C88BCBDBCE}"/>
    <dgm:cxn modelId="{4012CBDD-E61B-4B2C-97F4-BE7788D5A088}" srcId="{F04B0BF8-74F5-480C-A259-B66C6BF51971}" destId="{E34FC5AE-46BE-4A87-BECF-60D4D4420661}" srcOrd="3" destOrd="0" parTransId="{F37B23B2-5278-45EC-9D7A-DD3DF5D93F9A}" sibTransId="{3616CF9D-3D47-4D43-A6C8-E8C1317893A0}"/>
    <dgm:cxn modelId="{4A4E2AE2-BB0B-4215-AF8C-87C0058801D4}" type="presOf" srcId="{198A428F-D5CB-48C4-95B5-452BFDC9F09B}" destId="{EFB9C324-6C0C-47BC-9096-CEFF3ECC0889}" srcOrd="1" destOrd="0" presId="urn:microsoft.com/office/officeart/2005/8/layout/list1"/>
    <dgm:cxn modelId="{23E051E4-FE1A-4F6D-843B-E2C0B6C3E0A1}" type="presOf" srcId="{F04B0BF8-74F5-480C-A259-B66C6BF51971}" destId="{2732041F-EDB3-403B-95B6-CB3FABC1DDC9}" srcOrd="0" destOrd="0" presId="urn:microsoft.com/office/officeart/2005/8/layout/list1"/>
    <dgm:cxn modelId="{1DB09EE4-0E38-4C46-A41D-6AC263161069}" type="presOf" srcId="{E34FC5AE-46BE-4A87-BECF-60D4D4420661}" destId="{88DD33A0-2C7A-471A-A23C-02A0188C532A}" srcOrd="1" destOrd="0" presId="urn:microsoft.com/office/officeart/2005/8/layout/list1"/>
    <dgm:cxn modelId="{64E8DCE5-6FF8-4251-8826-62F382523943}" type="presOf" srcId="{ADC7DAA9-8714-4E92-A31F-22B4E5F72808}" destId="{6E42434F-56E5-4879-AC5A-D383BEAEF391}" srcOrd="0" destOrd="0" presId="urn:microsoft.com/office/officeart/2005/8/layout/list1"/>
    <dgm:cxn modelId="{4893741A-7374-4C12-ADDF-094892577627}" type="presParOf" srcId="{2732041F-EDB3-403B-95B6-CB3FABC1DDC9}" destId="{56254709-2675-4CFE-9973-FA8DACA709A3}" srcOrd="0" destOrd="0" presId="urn:microsoft.com/office/officeart/2005/8/layout/list1"/>
    <dgm:cxn modelId="{6E2CCF0F-ADC8-4CE4-BD51-207C125E9595}" type="presParOf" srcId="{56254709-2675-4CFE-9973-FA8DACA709A3}" destId="{32551E4E-9ED5-47D5-8D8F-8E4B2A2749F6}" srcOrd="0" destOrd="0" presId="urn:microsoft.com/office/officeart/2005/8/layout/list1"/>
    <dgm:cxn modelId="{9DDB3A8B-CB50-4734-8061-3A3DF104A9EE}" type="presParOf" srcId="{56254709-2675-4CFE-9973-FA8DACA709A3}" destId="{5A1EE9CC-4D21-4815-B311-8B9B4F34E3D8}" srcOrd="1" destOrd="0" presId="urn:microsoft.com/office/officeart/2005/8/layout/list1"/>
    <dgm:cxn modelId="{B03C9C79-F7C0-4236-BDA6-A16FB1226681}" type="presParOf" srcId="{2732041F-EDB3-403B-95B6-CB3FABC1DDC9}" destId="{4954BD45-B72E-4765-BA43-F83AAC632C42}" srcOrd="1" destOrd="0" presId="urn:microsoft.com/office/officeart/2005/8/layout/list1"/>
    <dgm:cxn modelId="{3567167E-3215-41BB-B0F9-F23F7FD717FE}" type="presParOf" srcId="{2732041F-EDB3-403B-95B6-CB3FABC1DDC9}" destId="{AECC0477-6B93-4A51-A1D6-2FAF4FDDB329}" srcOrd="2" destOrd="0" presId="urn:microsoft.com/office/officeart/2005/8/layout/list1"/>
    <dgm:cxn modelId="{2C2C36AF-9FB0-455C-8452-558EA3036FE5}" type="presParOf" srcId="{2732041F-EDB3-403B-95B6-CB3FABC1DDC9}" destId="{535CFB0B-4D64-4F03-991C-D21AAEA0B3D6}" srcOrd="3" destOrd="0" presId="urn:microsoft.com/office/officeart/2005/8/layout/list1"/>
    <dgm:cxn modelId="{FE726D1F-F951-436B-A955-0B8B76F9346D}" type="presParOf" srcId="{2732041F-EDB3-403B-95B6-CB3FABC1DDC9}" destId="{54B26630-2C08-4CD8-A6ED-2D11E55FC6B4}" srcOrd="4" destOrd="0" presId="urn:microsoft.com/office/officeart/2005/8/layout/list1"/>
    <dgm:cxn modelId="{9E222615-6D0D-4DB4-BB39-5DF9A488DE1D}" type="presParOf" srcId="{54B26630-2C08-4CD8-A6ED-2D11E55FC6B4}" destId="{6E42434F-56E5-4879-AC5A-D383BEAEF391}" srcOrd="0" destOrd="0" presId="urn:microsoft.com/office/officeart/2005/8/layout/list1"/>
    <dgm:cxn modelId="{EF8A86F8-8A92-45FA-B072-790EAF8BE9BD}" type="presParOf" srcId="{54B26630-2C08-4CD8-A6ED-2D11E55FC6B4}" destId="{AE491802-2AEF-48F0-9EEE-C433E88077E7}" srcOrd="1" destOrd="0" presId="urn:microsoft.com/office/officeart/2005/8/layout/list1"/>
    <dgm:cxn modelId="{2964ECCC-A6DA-4D0E-9EB6-1A85D1A550ED}" type="presParOf" srcId="{2732041F-EDB3-403B-95B6-CB3FABC1DDC9}" destId="{0915FD4B-6ECE-4BED-A38B-C365FA4BBF83}" srcOrd="5" destOrd="0" presId="urn:microsoft.com/office/officeart/2005/8/layout/list1"/>
    <dgm:cxn modelId="{6AD5BB60-0EF6-41CE-B8EF-6DFE49AF2A69}" type="presParOf" srcId="{2732041F-EDB3-403B-95B6-CB3FABC1DDC9}" destId="{DFE4169D-90DA-4C44-BBE4-19B95E1F7EA2}" srcOrd="6" destOrd="0" presId="urn:microsoft.com/office/officeart/2005/8/layout/list1"/>
    <dgm:cxn modelId="{255454E6-16AC-4E4A-8B06-1B9BB68EE149}" type="presParOf" srcId="{2732041F-EDB3-403B-95B6-CB3FABC1DDC9}" destId="{4403DA49-1FD1-4DB7-8460-E980714AD4C1}" srcOrd="7" destOrd="0" presId="urn:microsoft.com/office/officeart/2005/8/layout/list1"/>
    <dgm:cxn modelId="{329F9614-2ED6-4473-94FC-19E3E24F778A}" type="presParOf" srcId="{2732041F-EDB3-403B-95B6-CB3FABC1DDC9}" destId="{426B55E4-505C-4655-AF9F-B445F5E04209}" srcOrd="8" destOrd="0" presId="urn:microsoft.com/office/officeart/2005/8/layout/list1"/>
    <dgm:cxn modelId="{1C607237-F5B3-4019-A3A9-612E3D41BA45}" type="presParOf" srcId="{426B55E4-505C-4655-AF9F-B445F5E04209}" destId="{BB4F95F8-FBE3-494F-926D-FB8181BD70B9}" srcOrd="0" destOrd="0" presId="urn:microsoft.com/office/officeart/2005/8/layout/list1"/>
    <dgm:cxn modelId="{DC294C06-1D8F-4C17-BAF3-3E468E9A87CD}" type="presParOf" srcId="{426B55E4-505C-4655-AF9F-B445F5E04209}" destId="{EFB9C324-6C0C-47BC-9096-CEFF3ECC0889}" srcOrd="1" destOrd="0" presId="urn:microsoft.com/office/officeart/2005/8/layout/list1"/>
    <dgm:cxn modelId="{0C12621A-2C2B-42FF-A822-0600EE37B3AE}" type="presParOf" srcId="{2732041F-EDB3-403B-95B6-CB3FABC1DDC9}" destId="{5EE39C35-7873-44A2-9F77-1DF934E219EF}" srcOrd="9" destOrd="0" presId="urn:microsoft.com/office/officeart/2005/8/layout/list1"/>
    <dgm:cxn modelId="{2C167F8E-8292-486D-9C8B-33B622CCA98D}" type="presParOf" srcId="{2732041F-EDB3-403B-95B6-CB3FABC1DDC9}" destId="{2BE441F4-FABA-4D9E-864E-B40FF9263E2A}" srcOrd="10" destOrd="0" presId="urn:microsoft.com/office/officeart/2005/8/layout/list1"/>
    <dgm:cxn modelId="{C7089B85-0C65-45FE-9FE4-F02450E5AAA5}" type="presParOf" srcId="{2732041F-EDB3-403B-95B6-CB3FABC1DDC9}" destId="{E1CAA604-DD51-48B3-AB76-D61E5BDECD72}" srcOrd="11" destOrd="0" presId="urn:microsoft.com/office/officeart/2005/8/layout/list1"/>
    <dgm:cxn modelId="{3DD81FC2-E752-49CC-AB87-D5A99DABD3E1}" type="presParOf" srcId="{2732041F-EDB3-403B-95B6-CB3FABC1DDC9}" destId="{C73EBFF9-E00F-4C1A-84C4-2C34087B567E}" srcOrd="12" destOrd="0" presId="urn:microsoft.com/office/officeart/2005/8/layout/list1"/>
    <dgm:cxn modelId="{2E7B4721-62B6-4CD1-A755-BF3BD95528CE}" type="presParOf" srcId="{C73EBFF9-E00F-4C1A-84C4-2C34087B567E}" destId="{3739BE11-9EF2-460D-A695-65E4BDFB49EC}" srcOrd="0" destOrd="0" presId="urn:microsoft.com/office/officeart/2005/8/layout/list1"/>
    <dgm:cxn modelId="{BF241D46-3D3C-43A6-A40B-C35D220CD3D8}" type="presParOf" srcId="{C73EBFF9-E00F-4C1A-84C4-2C34087B567E}" destId="{88DD33A0-2C7A-471A-A23C-02A0188C532A}" srcOrd="1" destOrd="0" presId="urn:microsoft.com/office/officeart/2005/8/layout/list1"/>
    <dgm:cxn modelId="{C969B929-35AB-4691-B3B6-93A8B9D2AEE2}" type="presParOf" srcId="{2732041F-EDB3-403B-95B6-CB3FABC1DDC9}" destId="{DF79E9DF-B5BD-4F58-9AD0-686A813B45B3}" srcOrd="13" destOrd="0" presId="urn:microsoft.com/office/officeart/2005/8/layout/list1"/>
    <dgm:cxn modelId="{FBF6B616-01B5-4083-9F01-3E355855BBBF}" type="presParOf" srcId="{2732041F-EDB3-403B-95B6-CB3FABC1DDC9}" destId="{748903B2-6D40-41FF-9BCA-AA7B5D7A7C0F}"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A028AB-E4E7-4234-A39E-768969808FB9}">
      <dsp:nvSpPr>
        <dsp:cNvPr id="0" name=""/>
        <dsp:cNvSpPr/>
      </dsp:nvSpPr>
      <dsp:spPr>
        <a:xfrm>
          <a:off x="3053300" y="1694811"/>
          <a:ext cx="1287862" cy="1287862"/>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endParaRPr lang="de-AT" sz="3600" b="0" kern="1200" dirty="0"/>
        </a:p>
      </dsp:txBody>
      <dsp:txXfrm>
        <a:off x="3241903" y="1883414"/>
        <a:ext cx="910656" cy="910656"/>
      </dsp:txXfrm>
    </dsp:sp>
    <dsp:sp modelId="{8F5885AC-978B-4DDE-99B5-87D36C633DCC}">
      <dsp:nvSpPr>
        <dsp:cNvPr id="0" name=""/>
        <dsp:cNvSpPr/>
      </dsp:nvSpPr>
      <dsp:spPr>
        <a:xfrm rot="16200000">
          <a:off x="3502863" y="1484768"/>
          <a:ext cx="388736" cy="31349"/>
        </a:xfrm>
        <a:custGeom>
          <a:avLst/>
          <a:gdLst/>
          <a:ahLst/>
          <a:cxnLst/>
          <a:rect l="0" t="0" r="0" b="0"/>
          <a:pathLst>
            <a:path>
              <a:moveTo>
                <a:pt x="0" y="15674"/>
              </a:moveTo>
              <a:lnTo>
                <a:pt x="388736" y="15674"/>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AT" sz="500" kern="1200"/>
        </a:p>
      </dsp:txBody>
      <dsp:txXfrm>
        <a:off x="3687513" y="1490724"/>
        <a:ext cx="19436" cy="19436"/>
      </dsp:txXfrm>
    </dsp:sp>
    <dsp:sp modelId="{0E3AFBCA-9589-4932-9414-A778000D4545}">
      <dsp:nvSpPr>
        <dsp:cNvPr id="0" name=""/>
        <dsp:cNvSpPr/>
      </dsp:nvSpPr>
      <dsp:spPr>
        <a:xfrm>
          <a:off x="3053300" y="18213"/>
          <a:ext cx="1287862" cy="1287862"/>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b="0" kern="1200"/>
            <a:t>High need for independence</a:t>
          </a:r>
          <a:endParaRPr lang="de-AT" sz="1200" b="0" kern="1200" dirty="0"/>
        </a:p>
      </dsp:txBody>
      <dsp:txXfrm>
        <a:off x="3241903" y="206816"/>
        <a:ext cx="910656" cy="910656"/>
      </dsp:txXfrm>
    </dsp:sp>
    <dsp:sp modelId="{2D7BC07A-1E24-46B1-9108-4EBCA2C7BB07}">
      <dsp:nvSpPr>
        <dsp:cNvPr id="0" name=""/>
        <dsp:cNvSpPr/>
      </dsp:nvSpPr>
      <dsp:spPr>
        <a:xfrm rot="19800000">
          <a:off x="4228852" y="1903918"/>
          <a:ext cx="388736" cy="31349"/>
        </a:xfrm>
        <a:custGeom>
          <a:avLst/>
          <a:gdLst/>
          <a:ahLst/>
          <a:cxnLst/>
          <a:rect l="0" t="0" r="0" b="0"/>
          <a:pathLst>
            <a:path>
              <a:moveTo>
                <a:pt x="0" y="15674"/>
              </a:moveTo>
              <a:lnTo>
                <a:pt x="388736" y="15674"/>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AT" sz="500" kern="1200"/>
        </a:p>
      </dsp:txBody>
      <dsp:txXfrm>
        <a:off x="4413501" y="1909874"/>
        <a:ext cx="19436" cy="19436"/>
      </dsp:txXfrm>
    </dsp:sp>
    <dsp:sp modelId="{D92200EE-99A6-468E-BB9B-A96D47F099E5}">
      <dsp:nvSpPr>
        <dsp:cNvPr id="0" name=""/>
        <dsp:cNvSpPr/>
      </dsp:nvSpPr>
      <dsp:spPr>
        <a:xfrm>
          <a:off x="4505277" y="856512"/>
          <a:ext cx="1287862" cy="1287862"/>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b="0" kern="1200" dirty="0"/>
            <a:t>High need for achievement</a:t>
          </a:r>
          <a:endParaRPr lang="de-AT" sz="1200" b="0" kern="1200" dirty="0"/>
        </a:p>
      </dsp:txBody>
      <dsp:txXfrm>
        <a:off x="4693880" y="1045115"/>
        <a:ext cx="910656" cy="910656"/>
      </dsp:txXfrm>
    </dsp:sp>
    <dsp:sp modelId="{AFD6F3E0-0372-4815-9B3E-5F6AF526D3B8}">
      <dsp:nvSpPr>
        <dsp:cNvPr id="0" name=""/>
        <dsp:cNvSpPr/>
      </dsp:nvSpPr>
      <dsp:spPr>
        <a:xfrm rot="1800000">
          <a:off x="4228852" y="2742217"/>
          <a:ext cx="388736" cy="31349"/>
        </a:xfrm>
        <a:custGeom>
          <a:avLst/>
          <a:gdLst/>
          <a:ahLst/>
          <a:cxnLst/>
          <a:rect l="0" t="0" r="0" b="0"/>
          <a:pathLst>
            <a:path>
              <a:moveTo>
                <a:pt x="0" y="15674"/>
              </a:moveTo>
              <a:lnTo>
                <a:pt x="388736" y="15674"/>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AT" sz="500" kern="1200"/>
        </a:p>
      </dsp:txBody>
      <dsp:txXfrm>
        <a:off x="4413501" y="2748173"/>
        <a:ext cx="19436" cy="19436"/>
      </dsp:txXfrm>
    </dsp:sp>
    <dsp:sp modelId="{0246ECD9-4F5C-46D3-AC7B-4F12099A988A}">
      <dsp:nvSpPr>
        <dsp:cNvPr id="0" name=""/>
        <dsp:cNvSpPr/>
      </dsp:nvSpPr>
      <dsp:spPr>
        <a:xfrm>
          <a:off x="4505277" y="2533110"/>
          <a:ext cx="1287862" cy="1287862"/>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b="0" kern="1200"/>
            <a:t>High creativity, innovation &amp; opportunism</a:t>
          </a:r>
          <a:endParaRPr lang="de-AT" sz="1200" b="0" kern="1200" dirty="0"/>
        </a:p>
      </dsp:txBody>
      <dsp:txXfrm>
        <a:off x="4693880" y="2721713"/>
        <a:ext cx="910656" cy="910656"/>
      </dsp:txXfrm>
    </dsp:sp>
    <dsp:sp modelId="{450ADB30-03F3-4EE8-9FBA-D988DC654D11}">
      <dsp:nvSpPr>
        <dsp:cNvPr id="0" name=""/>
        <dsp:cNvSpPr/>
      </dsp:nvSpPr>
      <dsp:spPr>
        <a:xfrm rot="5400000">
          <a:off x="3502863" y="3161366"/>
          <a:ext cx="388736" cy="31349"/>
        </a:xfrm>
        <a:custGeom>
          <a:avLst/>
          <a:gdLst/>
          <a:ahLst/>
          <a:cxnLst/>
          <a:rect l="0" t="0" r="0" b="0"/>
          <a:pathLst>
            <a:path>
              <a:moveTo>
                <a:pt x="0" y="15674"/>
              </a:moveTo>
              <a:lnTo>
                <a:pt x="388736" y="15674"/>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AT" sz="500" kern="1200"/>
        </a:p>
      </dsp:txBody>
      <dsp:txXfrm>
        <a:off x="3687513" y="3167323"/>
        <a:ext cx="19436" cy="19436"/>
      </dsp:txXfrm>
    </dsp:sp>
    <dsp:sp modelId="{2566EB40-AD6B-4E83-A9CB-0E8DF0756758}">
      <dsp:nvSpPr>
        <dsp:cNvPr id="0" name=""/>
        <dsp:cNvSpPr/>
      </dsp:nvSpPr>
      <dsp:spPr>
        <a:xfrm>
          <a:off x="3053300" y="3371409"/>
          <a:ext cx="1287862" cy="1287862"/>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b="0" kern="1200"/>
            <a:t>High internal locus of control</a:t>
          </a:r>
          <a:endParaRPr lang="de-AT" sz="1200" b="0" kern="1200" dirty="0"/>
        </a:p>
      </dsp:txBody>
      <dsp:txXfrm>
        <a:off x="3241903" y="3560012"/>
        <a:ext cx="910656" cy="910656"/>
      </dsp:txXfrm>
    </dsp:sp>
    <dsp:sp modelId="{F24DF9A9-E57A-4BE2-9C28-2BD4BC33B7D4}">
      <dsp:nvSpPr>
        <dsp:cNvPr id="0" name=""/>
        <dsp:cNvSpPr/>
      </dsp:nvSpPr>
      <dsp:spPr>
        <a:xfrm rot="9000000">
          <a:off x="2776875" y="2742217"/>
          <a:ext cx="388736" cy="31349"/>
        </a:xfrm>
        <a:custGeom>
          <a:avLst/>
          <a:gdLst/>
          <a:ahLst/>
          <a:cxnLst/>
          <a:rect l="0" t="0" r="0" b="0"/>
          <a:pathLst>
            <a:path>
              <a:moveTo>
                <a:pt x="0" y="15674"/>
              </a:moveTo>
              <a:lnTo>
                <a:pt x="388736" y="15674"/>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AT" sz="500" kern="1200"/>
        </a:p>
      </dsp:txBody>
      <dsp:txXfrm rot="10800000">
        <a:off x="2961525" y="2748173"/>
        <a:ext cx="19436" cy="19436"/>
      </dsp:txXfrm>
    </dsp:sp>
    <dsp:sp modelId="{6A50DF3D-5328-4CA4-96CE-85B811E1866F}">
      <dsp:nvSpPr>
        <dsp:cNvPr id="0" name=""/>
        <dsp:cNvSpPr/>
      </dsp:nvSpPr>
      <dsp:spPr>
        <a:xfrm>
          <a:off x="1601324" y="2533110"/>
          <a:ext cx="1287862" cy="1287862"/>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b="0" kern="1200" dirty="0"/>
            <a:t>High acceptance of measured risk &amp; uncertainty</a:t>
          </a:r>
          <a:endParaRPr lang="de-AT" sz="1200" b="0" kern="1200" dirty="0"/>
        </a:p>
      </dsp:txBody>
      <dsp:txXfrm>
        <a:off x="1789927" y="2721713"/>
        <a:ext cx="910656" cy="910656"/>
      </dsp:txXfrm>
    </dsp:sp>
    <dsp:sp modelId="{CE518C8B-8C6D-4ABE-84E6-FE907E6BB1DB}">
      <dsp:nvSpPr>
        <dsp:cNvPr id="0" name=""/>
        <dsp:cNvSpPr/>
      </dsp:nvSpPr>
      <dsp:spPr>
        <a:xfrm rot="12600000">
          <a:off x="2776875" y="1903918"/>
          <a:ext cx="388736" cy="31349"/>
        </a:xfrm>
        <a:custGeom>
          <a:avLst/>
          <a:gdLst/>
          <a:ahLst/>
          <a:cxnLst/>
          <a:rect l="0" t="0" r="0" b="0"/>
          <a:pathLst>
            <a:path>
              <a:moveTo>
                <a:pt x="0" y="15674"/>
              </a:moveTo>
              <a:lnTo>
                <a:pt x="388736" y="15674"/>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AT" sz="500" kern="1200"/>
        </a:p>
      </dsp:txBody>
      <dsp:txXfrm rot="10800000">
        <a:off x="2961525" y="1909874"/>
        <a:ext cx="19436" cy="19436"/>
      </dsp:txXfrm>
    </dsp:sp>
    <dsp:sp modelId="{B23CB07C-9202-4F55-891C-2473B9F4F56A}">
      <dsp:nvSpPr>
        <dsp:cNvPr id="0" name=""/>
        <dsp:cNvSpPr/>
      </dsp:nvSpPr>
      <dsp:spPr>
        <a:xfrm>
          <a:off x="1601324" y="856512"/>
          <a:ext cx="1287862" cy="1287862"/>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b="0" kern="1200" dirty="0"/>
            <a:t>High drive &amp; determination</a:t>
          </a:r>
          <a:endParaRPr lang="de-AT" sz="1200" b="0" kern="1200" dirty="0"/>
        </a:p>
      </dsp:txBody>
      <dsp:txXfrm>
        <a:off x="1789927" y="1045115"/>
        <a:ext cx="910656" cy="9106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CC0477-6B93-4A51-A1D6-2FAF4FDDB329}">
      <dsp:nvSpPr>
        <dsp:cNvPr id="0" name=""/>
        <dsp:cNvSpPr/>
      </dsp:nvSpPr>
      <dsp:spPr>
        <a:xfrm>
          <a:off x="0" y="721147"/>
          <a:ext cx="8128000"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A1EE9CC-4D21-4815-B311-8B9B4F34E3D8}">
      <dsp:nvSpPr>
        <dsp:cNvPr id="0" name=""/>
        <dsp:cNvSpPr/>
      </dsp:nvSpPr>
      <dsp:spPr>
        <a:xfrm>
          <a:off x="406400" y="455467"/>
          <a:ext cx="5689600" cy="531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800100">
            <a:lnSpc>
              <a:spcPct val="90000"/>
            </a:lnSpc>
            <a:spcBef>
              <a:spcPct val="0"/>
            </a:spcBef>
            <a:spcAft>
              <a:spcPct val="35000"/>
            </a:spcAft>
            <a:buNone/>
          </a:pPr>
          <a:r>
            <a:rPr lang="en-US" sz="1800" kern="1200" dirty="0"/>
            <a:t>Prefers to work alone &amp; ‘do their own thing’</a:t>
          </a:r>
          <a:endParaRPr lang="de-AT" sz="1800" kern="1200" dirty="0"/>
        </a:p>
      </dsp:txBody>
      <dsp:txXfrm>
        <a:off x="432339" y="481406"/>
        <a:ext cx="5637722" cy="479482"/>
      </dsp:txXfrm>
    </dsp:sp>
    <dsp:sp modelId="{B541A037-B772-426E-BAA4-551BB7966C08}">
      <dsp:nvSpPr>
        <dsp:cNvPr id="0" name=""/>
        <dsp:cNvSpPr/>
      </dsp:nvSpPr>
      <dsp:spPr>
        <a:xfrm>
          <a:off x="0" y="1537627"/>
          <a:ext cx="8128000"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A05F332-A972-4312-B7A9-0624F26E2FB2}">
      <dsp:nvSpPr>
        <dsp:cNvPr id="0" name=""/>
        <dsp:cNvSpPr/>
      </dsp:nvSpPr>
      <dsp:spPr>
        <a:xfrm>
          <a:off x="406400" y="1271947"/>
          <a:ext cx="5689600" cy="531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800100">
            <a:lnSpc>
              <a:spcPct val="90000"/>
            </a:lnSpc>
            <a:spcBef>
              <a:spcPct val="0"/>
            </a:spcBef>
            <a:spcAft>
              <a:spcPct val="35000"/>
            </a:spcAft>
            <a:buNone/>
          </a:pPr>
          <a:r>
            <a:rPr lang="en-US" sz="1800" kern="1200"/>
            <a:t>Likes to make up their own mind &amp; not bow to pressure</a:t>
          </a:r>
          <a:endParaRPr lang="en-GB" sz="1800" kern="1200" dirty="0"/>
        </a:p>
      </dsp:txBody>
      <dsp:txXfrm>
        <a:off x="432339" y="1297886"/>
        <a:ext cx="5637722" cy="479482"/>
      </dsp:txXfrm>
    </dsp:sp>
    <dsp:sp modelId="{992C62B0-CC65-4509-BBAE-4676F45A7E3A}">
      <dsp:nvSpPr>
        <dsp:cNvPr id="0" name=""/>
        <dsp:cNvSpPr/>
      </dsp:nvSpPr>
      <dsp:spPr>
        <a:xfrm>
          <a:off x="0" y="2354108"/>
          <a:ext cx="8128000"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F0054CF-4B31-40D5-8F02-5EF1E8C5B4EF}">
      <dsp:nvSpPr>
        <dsp:cNvPr id="0" name=""/>
        <dsp:cNvSpPr/>
      </dsp:nvSpPr>
      <dsp:spPr>
        <a:xfrm>
          <a:off x="406400" y="2088428"/>
          <a:ext cx="5689600" cy="531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800100">
            <a:lnSpc>
              <a:spcPct val="90000"/>
            </a:lnSpc>
            <a:spcBef>
              <a:spcPct val="0"/>
            </a:spcBef>
            <a:spcAft>
              <a:spcPct val="35000"/>
            </a:spcAft>
            <a:buNone/>
          </a:pPr>
          <a:r>
            <a:rPr lang="en-US" sz="1800" kern="1200"/>
            <a:t>Can be seen as stubborn &amp; determined</a:t>
          </a:r>
          <a:endParaRPr lang="en-GB" sz="1800" kern="1200" dirty="0"/>
        </a:p>
      </dsp:txBody>
      <dsp:txXfrm>
        <a:off x="432339" y="2114367"/>
        <a:ext cx="5637722" cy="479482"/>
      </dsp:txXfrm>
    </dsp:sp>
    <dsp:sp modelId="{7B70CF0C-4C55-4EAF-AB06-1B2CADE9709C}">
      <dsp:nvSpPr>
        <dsp:cNvPr id="0" name=""/>
        <dsp:cNvSpPr/>
      </dsp:nvSpPr>
      <dsp:spPr>
        <a:xfrm>
          <a:off x="0" y="3170588"/>
          <a:ext cx="8128000"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152AD7D-E00F-484A-8052-169C1BBC3949}">
      <dsp:nvSpPr>
        <dsp:cNvPr id="0" name=""/>
        <dsp:cNvSpPr/>
      </dsp:nvSpPr>
      <dsp:spPr>
        <a:xfrm>
          <a:off x="406400" y="2904907"/>
          <a:ext cx="5689600" cy="531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800100">
            <a:lnSpc>
              <a:spcPct val="90000"/>
            </a:lnSpc>
            <a:spcBef>
              <a:spcPct val="0"/>
            </a:spcBef>
            <a:spcAft>
              <a:spcPct val="35000"/>
            </a:spcAft>
            <a:buNone/>
          </a:pPr>
          <a:r>
            <a:rPr lang="en-US" sz="1800" kern="1200"/>
            <a:t>Prefers to do ‘unconventional’ things</a:t>
          </a:r>
          <a:endParaRPr lang="en-GB" sz="1800" kern="1200" dirty="0"/>
        </a:p>
      </dsp:txBody>
      <dsp:txXfrm>
        <a:off x="432339" y="2930846"/>
        <a:ext cx="5637722" cy="4794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CC0477-6B93-4A51-A1D6-2FAF4FDDB329}">
      <dsp:nvSpPr>
        <dsp:cNvPr id="0" name=""/>
        <dsp:cNvSpPr/>
      </dsp:nvSpPr>
      <dsp:spPr>
        <a:xfrm>
          <a:off x="0" y="173227"/>
          <a:ext cx="8128000" cy="2520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A1EE9CC-4D21-4815-B311-8B9B4F34E3D8}">
      <dsp:nvSpPr>
        <dsp:cNvPr id="0" name=""/>
        <dsp:cNvSpPr/>
      </dsp:nvSpPr>
      <dsp:spPr>
        <a:xfrm>
          <a:off x="406400" y="25627"/>
          <a:ext cx="5689600" cy="2952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711200">
            <a:lnSpc>
              <a:spcPct val="90000"/>
            </a:lnSpc>
            <a:spcBef>
              <a:spcPct val="0"/>
            </a:spcBef>
            <a:spcAft>
              <a:spcPct val="35000"/>
            </a:spcAft>
            <a:buNone/>
          </a:pPr>
          <a:r>
            <a:rPr lang="en-US" sz="1600" kern="1200" dirty="0"/>
            <a:t>Restless &amp; energetic</a:t>
          </a:r>
          <a:endParaRPr lang="de-AT" sz="1600" kern="1200" dirty="0"/>
        </a:p>
      </dsp:txBody>
      <dsp:txXfrm>
        <a:off x="420810" y="40037"/>
        <a:ext cx="5660780" cy="266380"/>
      </dsp:txXfrm>
    </dsp:sp>
    <dsp:sp modelId="{8DD7D346-E678-4BCC-9FBD-A978ED7D15CC}">
      <dsp:nvSpPr>
        <dsp:cNvPr id="0" name=""/>
        <dsp:cNvSpPr/>
      </dsp:nvSpPr>
      <dsp:spPr>
        <a:xfrm>
          <a:off x="0" y="626827"/>
          <a:ext cx="8128000" cy="2520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F022597-DC6D-4EED-AC44-DA3F5BF11CCF}">
      <dsp:nvSpPr>
        <dsp:cNvPr id="0" name=""/>
        <dsp:cNvSpPr/>
      </dsp:nvSpPr>
      <dsp:spPr>
        <a:xfrm>
          <a:off x="406400" y="479227"/>
          <a:ext cx="5689600" cy="2952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711200">
            <a:lnSpc>
              <a:spcPct val="90000"/>
            </a:lnSpc>
            <a:spcBef>
              <a:spcPct val="0"/>
            </a:spcBef>
            <a:spcAft>
              <a:spcPct val="35000"/>
            </a:spcAft>
            <a:buNone/>
          </a:pPr>
          <a:r>
            <a:rPr lang="en-US" sz="1600" kern="1200" dirty="0"/>
            <a:t>Proactive rather than reactive</a:t>
          </a:r>
        </a:p>
      </dsp:txBody>
      <dsp:txXfrm>
        <a:off x="420810" y="493637"/>
        <a:ext cx="5660780" cy="266380"/>
      </dsp:txXfrm>
    </dsp:sp>
    <dsp:sp modelId="{B2EE0F08-7D69-45C1-8F24-8106732BD305}">
      <dsp:nvSpPr>
        <dsp:cNvPr id="0" name=""/>
        <dsp:cNvSpPr/>
      </dsp:nvSpPr>
      <dsp:spPr>
        <a:xfrm>
          <a:off x="0" y="1080427"/>
          <a:ext cx="8128000" cy="2520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C11DD59-AA4A-4841-8F61-462D3E228F94}">
      <dsp:nvSpPr>
        <dsp:cNvPr id="0" name=""/>
        <dsp:cNvSpPr/>
      </dsp:nvSpPr>
      <dsp:spPr>
        <a:xfrm>
          <a:off x="406400" y="932827"/>
          <a:ext cx="5689600" cy="2952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711200">
            <a:lnSpc>
              <a:spcPct val="90000"/>
            </a:lnSpc>
            <a:spcBef>
              <a:spcPct val="0"/>
            </a:spcBef>
            <a:spcAft>
              <a:spcPct val="35000"/>
            </a:spcAft>
            <a:buNone/>
          </a:pPr>
          <a:r>
            <a:rPr lang="en-US" sz="1600" kern="1200"/>
            <a:t>Decisive &amp; quick acting</a:t>
          </a:r>
          <a:endParaRPr lang="en-US" sz="1600" kern="1200" dirty="0"/>
        </a:p>
      </dsp:txBody>
      <dsp:txXfrm>
        <a:off x="420810" y="947237"/>
        <a:ext cx="5660780" cy="266380"/>
      </dsp:txXfrm>
    </dsp:sp>
    <dsp:sp modelId="{05C4CEBA-DFDA-4772-A9FF-4F3C1361975E}">
      <dsp:nvSpPr>
        <dsp:cNvPr id="0" name=""/>
        <dsp:cNvSpPr/>
      </dsp:nvSpPr>
      <dsp:spPr>
        <a:xfrm>
          <a:off x="0" y="1534027"/>
          <a:ext cx="8128000" cy="2520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475999D-BD14-4678-9D00-390A8AC84DD2}">
      <dsp:nvSpPr>
        <dsp:cNvPr id="0" name=""/>
        <dsp:cNvSpPr/>
      </dsp:nvSpPr>
      <dsp:spPr>
        <a:xfrm>
          <a:off x="406400" y="1386427"/>
          <a:ext cx="5689600" cy="2952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711200">
            <a:lnSpc>
              <a:spcPct val="90000"/>
            </a:lnSpc>
            <a:spcBef>
              <a:spcPct val="0"/>
            </a:spcBef>
            <a:spcAft>
              <a:spcPct val="35000"/>
            </a:spcAft>
            <a:buNone/>
          </a:pPr>
          <a:r>
            <a:rPr lang="en-US" sz="1600" kern="1200"/>
            <a:t>Goal orientated</a:t>
          </a:r>
          <a:endParaRPr lang="en-GB" sz="1600" kern="1200" dirty="0"/>
        </a:p>
      </dsp:txBody>
      <dsp:txXfrm>
        <a:off x="420810" y="1400837"/>
        <a:ext cx="5660780" cy="266380"/>
      </dsp:txXfrm>
    </dsp:sp>
    <dsp:sp modelId="{12320127-A4BA-428D-806A-0DFCA8985C09}">
      <dsp:nvSpPr>
        <dsp:cNvPr id="0" name=""/>
        <dsp:cNvSpPr/>
      </dsp:nvSpPr>
      <dsp:spPr>
        <a:xfrm>
          <a:off x="0" y="1987627"/>
          <a:ext cx="8128000" cy="2520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F348162-0371-4FAF-BF13-C80DDF66ECC8}">
      <dsp:nvSpPr>
        <dsp:cNvPr id="0" name=""/>
        <dsp:cNvSpPr/>
      </dsp:nvSpPr>
      <dsp:spPr>
        <a:xfrm>
          <a:off x="406400" y="1840027"/>
          <a:ext cx="5689600" cy="2952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711200">
            <a:lnSpc>
              <a:spcPct val="90000"/>
            </a:lnSpc>
            <a:spcBef>
              <a:spcPct val="0"/>
            </a:spcBef>
            <a:spcAft>
              <a:spcPct val="35000"/>
            </a:spcAft>
            <a:buNone/>
          </a:pPr>
          <a:r>
            <a:rPr lang="en-US" sz="1600" kern="1200"/>
            <a:t>Task &amp; results orientated </a:t>
          </a:r>
          <a:endParaRPr lang="en-GB" sz="1600" kern="1200" dirty="0"/>
        </a:p>
      </dsp:txBody>
      <dsp:txXfrm>
        <a:off x="420810" y="1854437"/>
        <a:ext cx="5660780" cy="266380"/>
      </dsp:txXfrm>
    </dsp:sp>
    <dsp:sp modelId="{D3950E84-EBEE-4C1F-8F7F-AC7B5F8A595E}">
      <dsp:nvSpPr>
        <dsp:cNvPr id="0" name=""/>
        <dsp:cNvSpPr/>
      </dsp:nvSpPr>
      <dsp:spPr>
        <a:xfrm>
          <a:off x="0" y="2441228"/>
          <a:ext cx="8128000" cy="2520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E6AE37C-F547-46CF-AD4E-A48481FEDF80}">
      <dsp:nvSpPr>
        <dsp:cNvPr id="0" name=""/>
        <dsp:cNvSpPr/>
      </dsp:nvSpPr>
      <dsp:spPr>
        <a:xfrm>
          <a:off x="406400" y="2293627"/>
          <a:ext cx="5689600" cy="2952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711200">
            <a:lnSpc>
              <a:spcPct val="90000"/>
            </a:lnSpc>
            <a:spcBef>
              <a:spcPct val="0"/>
            </a:spcBef>
            <a:spcAft>
              <a:spcPct val="35000"/>
            </a:spcAft>
            <a:buNone/>
          </a:pPr>
          <a:r>
            <a:rPr lang="en-US" sz="1600" kern="1200"/>
            <a:t>Persistent &amp; determined</a:t>
          </a:r>
          <a:endParaRPr lang="en-GB" sz="1600" kern="1200" dirty="0"/>
        </a:p>
      </dsp:txBody>
      <dsp:txXfrm>
        <a:off x="420810" y="2308037"/>
        <a:ext cx="5660780" cy="266380"/>
      </dsp:txXfrm>
    </dsp:sp>
    <dsp:sp modelId="{E85618C6-F6AA-44CF-ACB2-5FF14779EA97}">
      <dsp:nvSpPr>
        <dsp:cNvPr id="0" name=""/>
        <dsp:cNvSpPr/>
      </dsp:nvSpPr>
      <dsp:spPr>
        <a:xfrm>
          <a:off x="0" y="2894827"/>
          <a:ext cx="8128000" cy="2520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EE1D958-44CA-40E6-9483-BD07E5F5AF5F}">
      <dsp:nvSpPr>
        <dsp:cNvPr id="0" name=""/>
        <dsp:cNvSpPr/>
      </dsp:nvSpPr>
      <dsp:spPr>
        <a:xfrm>
          <a:off x="406400" y="2747228"/>
          <a:ext cx="5689600" cy="2952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711200">
            <a:lnSpc>
              <a:spcPct val="90000"/>
            </a:lnSpc>
            <a:spcBef>
              <a:spcPct val="0"/>
            </a:spcBef>
            <a:spcAft>
              <a:spcPct val="35000"/>
            </a:spcAft>
            <a:buNone/>
          </a:pPr>
          <a:r>
            <a:rPr lang="en-US" sz="1600" kern="1200"/>
            <a:t>Forward looking &amp; self-sufficient</a:t>
          </a:r>
          <a:endParaRPr lang="en-GB" sz="1600" kern="1200" dirty="0"/>
        </a:p>
      </dsp:txBody>
      <dsp:txXfrm>
        <a:off x="420810" y="2761638"/>
        <a:ext cx="5660780" cy="266380"/>
      </dsp:txXfrm>
    </dsp:sp>
    <dsp:sp modelId="{A98FC188-ECB4-4340-91B7-44D8506878E7}">
      <dsp:nvSpPr>
        <dsp:cNvPr id="0" name=""/>
        <dsp:cNvSpPr/>
      </dsp:nvSpPr>
      <dsp:spPr>
        <a:xfrm>
          <a:off x="0" y="3348428"/>
          <a:ext cx="8128000" cy="2520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8042132-F8C1-4AB0-8179-986D24712BC1}">
      <dsp:nvSpPr>
        <dsp:cNvPr id="0" name=""/>
        <dsp:cNvSpPr/>
      </dsp:nvSpPr>
      <dsp:spPr>
        <a:xfrm>
          <a:off x="406400" y="3200827"/>
          <a:ext cx="5689600" cy="2952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711200">
            <a:lnSpc>
              <a:spcPct val="90000"/>
            </a:lnSpc>
            <a:spcBef>
              <a:spcPct val="0"/>
            </a:spcBef>
            <a:spcAft>
              <a:spcPct val="35000"/>
            </a:spcAft>
            <a:buNone/>
          </a:pPr>
          <a:r>
            <a:rPr lang="en-US" sz="1600" kern="1200"/>
            <a:t>Optimistic rather than pessimistic</a:t>
          </a:r>
          <a:endParaRPr lang="en-US" sz="1600" kern="1200" dirty="0"/>
        </a:p>
      </dsp:txBody>
      <dsp:txXfrm>
        <a:off x="420810" y="3215237"/>
        <a:ext cx="5660780" cy="266380"/>
      </dsp:txXfrm>
    </dsp:sp>
    <dsp:sp modelId="{9A9A02BA-0534-4F52-9007-3050ABA0FDBF}">
      <dsp:nvSpPr>
        <dsp:cNvPr id="0" name=""/>
        <dsp:cNvSpPr/>
      </dsp:nvSpPr>
      <dsp:spPr>
        <a:xfrm>
          <a:off x="0" y="3802028"/>
          <a:ext cx="8128000" cy="2520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2880B7C-4987-4DBC-AE4B-EEB3795D8A74}">
      <dsp:nvSpPr>
        <dsp:cNvPr id="0" name=""/>
        <dsp:cNvSpPr/>
      </dsp:nvSpPr>
      <dsp:spPr>
        <a:xfrm>
          <a:off x="406400" y="3654428"/>
          <a:ext cx="5689600" cy="2952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711200">
            <a:lnSpc>
              <a:spcPct val="90000"/>
            </a:lnSpc>
            <a:spcBef>
              <a:spcPct val="0"/>
            </a:spcBef>
            <a:spcAft>
              <a:spcPct val="35000"/>
            </a:spcAft>
            <a:buNone/>
          </a:pPr>
          <a:r>
            <a:rPr lang="en-US" sz="1600" kern="1200" dirty="0"/>
            <a:t>‘On the go’ all the time</a:t>
          </a:r>
          <a:endParaRPr lang="en-GB" sz="1600" kern="1200" dirty="0"/>
        </a:p>
      </dsp:txBody>
      <dsp:txXfrm>
        <a:off x="420810" y="3668838"/>
        <a:ext cx="5660780" cy="2663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CC0477-6B93-4A51-A1D6-2FAF4FDDB329}">
      <dsp:nvSpPr>
        <dsp:cNvPr id="0" name=""/>
        <dsp:cNvSpPr/>
      </dsp:nvSpPr>
      <dsp:spPr>
        <a:xfrm>
          <a:off x="0" y="383874"/>
          <a:ext cx="8128000" cy="5292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A1EE9CC-4D21-4815-B311-8B9B4F34E3D8}">
      <dsp:nvSpPr>
        <dsp:cNvPr id="0" name=""/>
        <dsp:cNvSpPr/>
      </dsp:nvSpPr>
      <dsp:spPr>
        <a:xfrm>
          <a:off x="406400" y="73914"/>
          <a:ext cx="5689600" cy="61992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711200">
            <a:lnSpc>
              <a:spcPct val="90000"/>
            </a:lnSpc>
            <a:spcBef>
              <a:spcPct val="0"/>
            </a:spcBef>
            <a:spcAft>
              <a:spcPct val="35000"/>
            </a:spcAft>
            <a:buNone/>
          </a:pPr>
          <a:r>
            <a:rPr lang="en-US" sz="1600" kern="1200" dirty="0"/>
            <a:t>Believes they control their own destiny &amp; discounts fate </a:t>
          </a:r>
          <a:endParaRPr lang="de-AT" sz="1600" kern="1200" dirty="0"/>
        </a:p>
      </dsp:txBody>
      <dsp:txXfrm>
        <a:off x="436662" y="104176"/>
        <a:ext cx="5629076" cy="559396"/>
      </dsp:txXfrm>
    </dsp:sp>
    <dsp:sp modelId="{7BD5D208-CA4D-4336-8353-1A0547CFF27C}">
      <dsp:nvSpPr>
        <dsp:cNvPr id="0" name=""/>
        <dsp:cNvSpPr/>
      </dsp:nvSpPr>
      <dsp:spPr>
        <a:xfrm>
          <a:off x="0" y="1336434"/>
          <a:ext cx="8128000" cy="5292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397CC2B-09D8-45F4-B322-CEA965B4D0BD}">
      <dsp:nvSpPr>
        <dsp:cNvPr id="0" name=""/>
        <dsp:cNvSpPr/>
      </dsp:nvSpPr>
      <dsp:spPr>
        <a:xfrm>
          <a:off x="406400" y="1026474"/>
          <a:ext cx="5689600" cy="61992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711200">
            <a:lnSpc>
              <a:spcPct val="90000"/>
            </a:lnSpc>
            <a:spcBef>
              <a:spcPct val="0"/>
            </a:spcBef>
            <a:spcAft>
              <a:spcPct val="35000"/>
            </a:spcAft>
            <a:buNone/>
          </a:pPr>
          <a:r>
            <a:rPr lang="en-US" sz="1600" kern="1200"/>
            <a:t>Believes they create their own luck by hard work and effort</a:t>
          </a:r>
          <a:endParaRPr lang="en-GB" sz="1600" kern="1200" dirty="0"/>
        </a:p>
      </dsp:txBody>
      <dsp:txXfrm>
        <a:off x="436662" y="1056736"/>
        <a:ext cx="5629076" cy="559396"/>
      </dsp:txXfrm>
    </dsp:sp>
    <dsp:sp modelId="{93B9FDED-BCCE-4143-8279-43C357B9F6A1}">
      <dsp:nvSpPr>
        <dsp:cNvPr id="0" name=""/>
        <dsp:cNvSpPr/>
      </dsp:nvSpPr>
      <dsp:spPr>
        <a:xfrm>
          <a:off x="0" y="2288995"/>
          <a:ext cx="8128000" cy="5292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638E398-7318-44E6-88BF-057113F2BE57}">
      <dsp:nvSpPr>
        <dsp:cNvPr id="0" name=""/>
        <dsp:cNvSpPr/>
      </dsp:nvSpPr>
      <dsp:spPr>
        <a:xfrm>
          <a:off x="406400" y="1979034"/>
          <a:ext cx="5689600" cy="61992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711200">
            <a:lnSpc>
              <a:spcPct val="90000"/>
            </a:lnSpc>
            <a:spcBef>
              <a:spcPct val="0"/>
            </a:spcBef>
            <a:spcAft>
              <a:spcPct val="35000"/>
            </a:spcAft>
            <a:buNone/>
          </a:pPr>
          <a:r>
            <a:rPr lang="en-US" sz="1600" kern="1200"/>
            <a:t>Is self-confident &amp; shows considerable determination</a:t>
          </a:r>
          <a:endParaRPr lang="en-GB" sz="1600" kern="1200" dirty="0"/>
        </a:p>
      </dsp:txBody>
      <dsp:txXfrm>
        <a:off x="436662" y="2009296"/>
        <a:ext cx="5629076" cy="559396"/>
      </dsp:txXfrm>
    </dsp:sp>
    <dsp:sp modelId="{73539091-AD16-4A48-A79F-E28A9EB23BC1}">
      <dsp:nvSpPr>
        <dsp:cNvPr id="0" name=""/>
        <dsp:cNvSpPr/>
      </dsp:nvSpPr>
      <dsp:spPr>
        <a:xfrm>
          <a:off x="0" y="3241555"/>
          <a:ext cx="8128000" cy="5292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C801F1B-02D6-4BAB-9C37-1570F2D81B89}">
      <dsp:nvSpPr>
        <dsp:cNvPr id="0" name=""/>
        <dsp:cNvSpPr/>
      </dsp:nvSpPr>
      <dsp:spPr>
        <a:xfrm>
          <a:off x="406400" y="2931595"/>
          <a:ext cx="5689600" cy="61992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711200">
            <a:lnSpc>
              <a:spcPct val="90000"/>
            </a:lnSpc>
            <a:spcBef>
              <a:spcPct val="0"/>
            </a:spcBef>
            <a:spcAft>
              <a:spcPct val="35000"/>
            </a:spcAft>
            <a:buNone/>
          </a:pPr>
          <a:r>
            <a:rPr lang="en-US" sz="1600" kern="1200"/>
            <a:t>Be willing to take advantages of opportunities that present themselves</a:t>
          </a:r>
          <a:endParaRPr lang="en-GB" sz="1600" kern="1200" dirty="0"/>
        </a:p>
      </dsp:txBody>
      <dsp:txXfrm>
        <a:off x="436662" y="2961857"/>
        <a:ext cx="5629076" cy="55939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CC0477-6B93-4A51-A1D6-2FAF4FDDB329}">
      <dsp:nvSpPr>
        <dsp:cNvPr id="0" name=""/>
        <dsp:cNvSpPr/>
      </dsp:nvSpPr>
      <dsp:spPr>
        <a:xfrm>
          <a:off x="0" y="282534"/>
          <a:ext cx="8128000" cy="252000"/>
        </a:xfrm>
        <a:prstGeom prst="rect">
          <a:avLst/>
        </a:prstGeom>
        <a:solidFill>
          <a:schemeClr val="lt1">
            <a:alpha val="90000"/>
            <a:hueOff val="0"/>
            <a:satOff val="0"/>
            <a:lumOff val="0"/>
            <a:alphaOff val="0"/>
          </a:schemeClr>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dsp:style>
    </dsp:sp>
    <dsp:sp modelId="{5A1EE9CC-4D21-4815-B311-8B9B4F34E3D8}">
      <dsp:nvSpPr>
        <dsp:cNvPr id="0" name=""/>
        <dsp:cNvSpPr/>
      </dsp:nvSpPr>
      <dsp:spPr>
        <a:xfrm>
          <a:off x="406400" y="134934"/>
          <a:ext cx="5689600" cy="295200"/>
        </a:xfrm>
        <a:prstGeom prst="round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711200">
            <a:lnSpc>
              <a:spcPct val="90000"/>
            </a:lnSpc>
            <a:spcBef>
              <a:spcPct val="0"/>
            </a:spcBef>
            <a:spcAft>
              <a:spcPct val="35000"/>
            </a:spcAft>
            <a:buNone/>
          </a:pPr>
          <a:r>
            <a:rPr lang="en-US" sz="1600" kern="1200" dirty="0"/>
            <a:t>Is proactive rather than reactive</a:t>
          </a:r>
          <a:endParaRPr lang="de-AT" sz="1600" kern="1200" dirty="0"/>
        </a:p>
      </dsp:txBody>
      <dsp:txXfrm>
        <a:off x="420810" y="149344"/>
        <a:ext cx="5660780" cy="266380"/>
      </dsp:txXfrm>
    </dsp:sp>
    <dsp:sp modelId="{FF05EE6D-EBDD-4637-926E-B305399C89D2}">
      <dsp:nvSpPr>
        <dsp:cNvPr id="0" name=""/>
        <dsp:cNvSpPr/>
      </dsp:nvSpPr>
      <dsp:spPr>
        <a:xfrm>
          <a:off x="0" y="736134"/>
          <a:ext cx="8128000" cy="252000"/>
        </a:xfrm>
        <a:prstGeom prst="rect">
          <a:avLst/>
        </a:prstGeom>
        <a:solidFill>
          <a:schemeClr val="lt1">
            <a:alpha val="90000"/>
            <a:hueOff val="0"/>
            <a:satOff val="0"/>
            <a:lumOff val="0"/>
            <a:alphaOff val="0"/>
          </a:schemeClr>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dsp:style>
    </dsp:sp>
    <dsp:sp modelId="{A1530FAF-BEF0-4C82-BCA6-F6C559FD5445}">
      <dsp:nvSpPr>
        <dsp:cNvPr id="0" name=""/>
        <dsp:cNvSpPr/>
      </dsp:nvSpPr>
      <dsp:spPr>
        <a:xfrm>
          <a:off x="406400" y="588534"/>
          <a:ext cx="5689600" cy="295200"/>
        </a:xfrm>
        <a:prstGeom prst="round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711200">
            <a:lnSpc>
              <a:spcPct val="90000"/>
            </a:lnSpc>
            <a:spcBef>
              <a:spcPct val="0"/>
            </a:spcBef>
            <a:spcAft>
              <a:spcPct val="35000"/>
            </a:spcAft>
            <a:buNone/>
          </a:pPr>
          <a:r>
            <a:rPr lang="en-US" sz="1600" kern="1200"/>
            <a:t>Acts decisively &amp; quickly</a:t>
          </a:r>
          <a:endParaRPr lang="en-GB" sz="1600" kern="1200" dirty="0"/>
        </a:p>
      </dsp:txBody>
      <dsp:txXfrm>
        <a:off x="420810" y="602944"/>
        <a:ext cx="5660780" cy="266380"/>
      </dsp:txXfrm>
    </dsp:sp>
    <dsp:sp modelId="{3DCC151B-B840-445E-A78A-FDDBD225FDFE}">
      <dsp:nvSpPr>
        <dsp:cNvPr id="0" name=""/>
        <dsp:cNvSpPr/>
      </dsp:nvSpPr>
      <dsp:spPr>
        <a:xfrm>
          <a:off x="0" y="1189734"/>
          <a:ext cx="8128000" cy="252000"/>
        </a:xfrm>
        <a:prstGeom prst="rect">
          <a:avLst/>
        </a:prstGeom>
        <a:solidFill>
          <a:schemeClr val="lt1">
            <a:alpha val="90000"/>
            <a:hueOff val="0"/>
            <a:satOff val="0"/>
            <a:lumOff val="0"/>
            <a:alphaOff val="0"/>
          </a:schemeClr>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dsp:style>
    </dsp:sp>
    <dsp:sp modelId="{96D4F6B0-A0FB-449D-8C2A-58593035025B}">
      <dsp:nvSpPr>
        <dsp:cNvPr id="0" name=""/>
        <dsp:cNvSpPr/>
      </dsp:nvSpPr>
      <dsp:spPr>
        <a:xfrm>
          <a:off x="406400" y="1042134"/>
          <a:ext cx="5689600" cy="295200"/>
        </a:xfrm>
        <a:prstGeom prst="round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711200">
            <a:lnSpc>
              <a:spcPct val="90000"/>
            </a:lnSpc>
            <a:spcBef>
              <a:spcPct val="0"/>
            </a:spcBef>
            <a:spcAft>
              <a:spcPct val="35000"/>
            </a:spcAft>
            <a:buNone/>
          </a:pPr>
          <a:r>
            <a:rPr lang="en-GB" sz="1600" kern="1200"/>
            <a:t>Sets achievable goals &amp; then </a:t>
          </a:r>
          <a:endParaRPr lang="en-GB" sz="1600" kern="1200" dirty="0"/>
        </a:p>
      </dsp:txBody>
      <dsp:txXfrm>
        <a:off x="420810" y="1056544"/>
        <a:ext cx="5660780" cy="266380"/>
      </dsp:txXfrm>
    </dsp:sp>
    <dsp:sp modelId="{825F4235-28B9-44C7-9EED-B53B7E426090}">
      <dsp:nvSpPr>
        <dsp:cNvPr id="0" name=""/>
        <dsp:cNvSpPr/>
      </dsp:nvSpPr>
      <dsp:spPr>
        <a:xfrm>
          <a:off x="0" y="1643334"/>
          <a:ext cx="8128000" cy="252000"/>
        </a:xfrm>
        <a:prstGeom prst="rect">
          <a:avLst/>
        </a:prstGeom>
        <a:solidFill>
          <a:schemeClr val="lt1">
            <a:alpha val="90000"/>
            <a:hueOff val="0"/>
            <a:satOff val="0"/>
            <a:lumOff val="0"/>
            <a:alphaOff val="0"/>
          </a:schemeClr>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dsp:style>
    </dsp:sp>
    <dsp:sp modelId="{810C2420-3E46-4B1E-8CAC-AD411A5E0170}">
      <dsp:nvSpPr>
        <dsp:cNvPr id="0" name=""/>
        <dsp:cNvSpPr/>
      </dsp:nvSpPr>
      <dsp:spPr>
        <a:xfrm>
          <a:off x="406400" y="1495734"/>
          <a:ext cx="5689600" cy="295200"/>
        </a:xfrm>
        <a:prstGeom prst="round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711200">
            <a:lnSpc>
              <a:spcPct val="90000"/>
            </a:lnSpc>
            <a:spcBef>
              <a:spcPct val="0"/>
            </a:spcBef>
            <a:spcAft>
              <a:spcPct val="35000"/>
            </a:spcAft>
            <a:buNone/>
          </a:pPr>
          <a:r>
            <a:rPr lang="en-GB" sz="1600" kern="1200"/>
            <a:t>works hard to achieve them</a:t>
          </a:r>
          <a:endParaRPr lang="en-GB" sz="1600" kern="1200" dirty="0"/>
        </a:p>
      </dsp:txBody>
      <dsp:txXfrm>
        <a:off x="420810" y="1510144"/>
        <a:ext cx="5660780" cy="266380"/>
      </dsp:txXfrm>
    </dsp:sp>
    <dsp:sp modelId="{31CC66E7-2A2C-4E99-B0D4-009F911B4022}">
      <dsp:nvSpPr>
        <dsp:cNvPr id="0" name=""/>
        <dsp:cNvSpPr/>
      </dsp:nvSpPr>
      <dsp:spPr>
        <a:xfrm>
          <a:off x="0" y="2096934"/>
          <a:ext cx="8128000" cy="252000"/>
        </a:xfrm>
        <a:prstGeom prst="rect">
          <a:avLst/>
        </a:prstGeom>
        <a:solidFill>
          <a:schemeClr val="lt1">
            <a:alpha val="90000"/>
            <a:hueOff val="0"/>
            <a:satOff val="0"/>
            <a:lumOff val="0"/>
            <a:alphaOff val="0"/>
          </a:schemeClr>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dsp:style>
    </dsp:sp>
    <dsp:sp modelId="{3F0F8F6E-845C-4280-8F40-1129C057C36C}">
      <dsp:nvSpPr>
        <dsp:cNvPr id="0" name=""/>
        <dsp:cNvSpPr/>
      </dsp:nvSpPr>
      <dsp:spPr>
        <a:xfrm>
          <a:off x="406400" y="1949334"/>
          <a:ext cx="5689600" cy="295200"/>
        </a:xfrm>
        <a:prstGeom prst="round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711200">
            <a:lnSpc>
              <a:spcPct val="90000"/>
            </a:lnSpc>
            <a:spcBef>
              <a:spcPct val="0"/>
            </a:spcBef>
            <a:spcAft>
              <a:spcPct val="35000"/>
            </a:spcAft>
            <a:buNone/>
          </a:pPr>
          <a:r>
            <a:rPr lang="en-US" sz="1600" kern="1200"/>
            <a:t>Is persistent &amp; determined</a:t>
          </a:r>
          <a:endParaRPr lang="en-GB" sz="1600" kern="1200" dirty="0"/>
        </a:p>
      </dsp:txBody>
      <dsp:txXfrm>
        <a:off x="420810" y="1963744"/>
        <a:ext cx="5660780" cy="266380"/>
      </dsp:txXfrm>
    </dsp:sp>
    <dsp:sp modelId="{5F4C4248-2E55-4BCD-91F6-CE7D3D50E815}">
      <dsp:nvSpPr>
        <dsp:cNvPr id="0" name=""/>
        <dsp:cNvSpPr/>
      </dsp:nvSpPr>
      <dsp:spPr>
        <a:xfrm>
          <a:off x="0" y="2550534"/>
          <a:ext cx="8128000" cy="252000"/>
        </a:xfrm>
        <a:prstGeom prst="rect">
          <a:avLst/>
        </a:prstGeom>
        <a:solidFill>
          <a:schemeClr val="lt1">
            <a:alpha val="90000"/>
            <a:hueOff val="0"/>
            <a:satOff val="0"/>
            <a:lumOff val="0"/>
            <a:alphaOff val="0"/>
          </a:schemeClr>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dsp:style>
    </dsp:sp>
    <dsp:sp modelId="{81F2BC0E-F45E-4F39-ACC4-226F06BA4736}">
      <dsp:nvSpPr>
        <dsp:cNvPr id="0" name=""/>
        <dsp:cNvSpPr/>
      </dsp:nvSpPr>
      <dsp:spPr>
        <a:xfrm>
          <a:off x="406400" y="2402934"/>
          <a:ext cx="5689600" cy="295200"/>
        </a:xfrm>
        <a:prstGeom prst="round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711200">
            <a:lnSpc>
              <a:spcPct val="90000"/>
            </a:lnSpc>
            <a:spcBef>
              <a:spcPct val="0"/>
            </a:spcBef>
            <a:spcAft>
              <a:spcPct val="35000"/>
            </a:spcAft>
            <a:buNone/>
          </a:pPr>
          <a:r>
            <a:rPr lang="en-US" sz="1600" kern="1200"/>
            <a:t>Continues in a task despite setbacks</a:t>
          </a:r>
          <a:endParaRPr lang="en-GB" sz="1600" kern="1200" dirty="0"/>
        </a:p>
      </dsp:txBody>
      <dsp:txXfrm>
        <a:off x="420810" y="2417344"/>
        <a:ext cx="5660780" cy="266380"/>
      </dsp:txXfrm>
    </dsp:sp>
    <dsp:sp modelId="{E005D1C8-83F0-40A0-A9FA-E82C989F82DA}">
      <dsp:nvSpPr>
        <dsp:cNvPr id="0" name=""/>
        <dsp:cNvSpPr/>
      </dsp:nvSpPr>
      <dsp:spPr>
        <a:xfrm>
          <a:off x="0" y="3004135"/>
          <a:ext cx="8128000" cy="252000"/>
        </a:xfrm>
        <a:prstGeom prst="rect">
          <a:avLst/>
        </a:prstGeom>
        <a:solidFill>
          <a:schemeClr val="lt1">
            <a:alpha val="90000"/>
            <a:hueOff val="0"/>
            <a:satOff val="0"/>
            <a:lumOff val="0"/>
            <a:alphaOff val="0"/>
          </a:schemeClr>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dsp:style>
    </dsp:sp>
    <dsp:sp modelId="{45F36071-B906-465B-98D1-84AD355798D1}">
      <dsp:nvSpPr>
        <dsp:cNvPr id="0" name=""/>
        <dsp:cNvSpPr/>
      </dsp:nvSpPr>
      <dsp:spPr>
        <a:xfrm>
          <a:off x="406400" y="2856534"/>
          <a:ext cx="5689600" cy="295200"/>
        </a:xfrm>
        <a:prstGeom prst="round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711200">
            <a:lnSpc>
              <a:spcPct val="90000"/>
            </a:lnSpc>
            <a:spcBef>
              <a:spcPct val="0"/>
            </a:spcBef>
            <a:spcAft>
              <a:spcPct val="35000"/>
            </a:spcAft>
            <a:buNone/>
          </a:pPr>
          <a:r>
            <a:rPr lang="en-US" sz="1600" kern="1200"/>
            <a:t>Is ‘on the go’ all the time</a:t>
          </a:r>
          <a:endParaRPr lang="en-GB" sz="1600" kern="1200" dirty="0"/>
        </a:p>
      </dsp:txBody>
      <dsp:txXfrm>
        <a:off x="420810" y="2870944"/>
        <a:ext cx="5660780" cy="266380"/>
      </dsp:txXfrm>
    </dsp:sp>
    <dsp:sp modelId="{06FA3307-6D6A-4479-9BA0-652849D07090}">
      <dsp:nvSpPr>
        <dsp:cNvPr id="0" name=""/>
        <dsp:cNvSpPr/>
      </dsp:nvSpPr>
      <dsp:spPr>
        <a:xfrm>
          <a:off x="0" y="3457735"/>
          <a:ext cx="8128000" cy="252000"/>
        </a:xfrm>
        <a:prstGeom prst="rect">
          <a:avLst/>
        </a:prstGeom>
        <a:solidFill>
          <a:schemeClr val="lt1">
            <a:alpha val="90000"/>
            <a:hueOff val="0"/>
            <a:satOff val="0"/>
            <a:lumOff val="0"/>
            <a:alphaOff val="0"/>
          </a:schemeClr>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dsp:style>
    </dsp:sp>
    <dsp:sp modelId="{3ED18398-8840-4561-AD2D-EA9ADE8B8715}">
      <dsp:nvSpPr>
        <dsp:cNvPr id="0" name=""/>
        <dsp:cNvSpPr/>
      </dsp:nvSpPr>
      <dsp:spPr>
        <a:xfrm>
          <a:off x="406400" y="3310135"/>
          <a:ext cx="5689600" cy="295200"/>
        </a:xfrm>
        <a:prstGeom prst="round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711200">
            <a:lnSpc>
              <a:spcPct val="90000"/>
            </a:lnSpc>
            <a:spcBef>
              <a:spcPct val="0"/>
            </a:spcBef>
            <a:spcAft>
              <a:spcPct val="35000"/>
            </a:spcAft>
            <a:buNone/>
          </a:pPr>
          <a:r>
            <a:rPr lang="en-GB" sz="1600" kern="1200" dirty="0"/>
            <a:t>Is restless &amp; easily bored</a:t>
          </a:r>
        </a:p>
      </dsp:txBody>
      <dsp:txXfrm>
        <a:off x="420810" y="3324545"/>
        <a:ext cx="5660780" cy="26638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CC0477-6B93-4A51-A1D6-2FAF4FDDB329}">
      <dsp:nvSpPr>
        <dsp:cNvPr id="0" name=""/>
        <dsp:cNvSpPr/>
      </dsp:nvSpPr>
      <dsp:spPr>
        <a:xfrm>
          <a:off x="0" y="291354"/>
          <a:ext cx="8128000" cy="428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A1EE9CC-4D21-4815-B311-8B9B4F34E3D8}">
      <dsp:nvSpPr>
        <dsp:cNvPr id="0" name=""/>
        <dsp:cNvSpPr/>
      </dsp:nvSpPr>
      <dsp:spPr>
        <a:xfrm>
          <a:off x="406400" y="40434"/>
          <a:ext cx="5689600" cy="501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711200">
            <a:lnSpc>
              <a:spcPct val="90000"/>
            </a:lnSpc>
            <a:spcBef>
              <a:spcPct val="0"/>
            </a:spcBef>
            <a:spcAft>
              <a:spcPct val="35000"/>
            </a:spcAft>
            <a:buNone/>
          </a:pPr>
          <a:r>
            <a:rPr lang="en-US" sz="1600" kern="1200" dirty="0"/>
            <a:t>Is curious &amp; questioning</a:t>
          </a:r>
          <a:endParaRPr lang="de-AT" sz="1600" kern="1200" dirty="0"/>
        </a:p>
      </dsp:txBody>
      <dsp:txXfrm>
        <a:off x="430898" y="64932"/>
        <a:ext cx="5640604" cy="452844"/>
      </dsp:txXfrm>
    </dsp:sp>
    <dsp:sp modelId="{85C5C8BF-7A2B-4651-989D-269817856538}">
      <dsp:nvSpPr>
        <dsp:cNvPr id="0" name=""/>
        <dsp:cNvSpPr/>
      </dsp:nvSpPr>
      <dsp:spPr>
        <a:xfrm>
          <a:off x="0" y="1062474"/>
          <a:ext cx="8128000" cy="428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2A2213C-7254-4540-916A-D91BFEADFC57}">
      <dsp:nvSpPr>
        <dsp:cNvPr id="0" name=""/>
        <dsp:cNvSpPr/>
      </dsp:nvSpPr>
      <dsp:spPr>
        <a:xfrm>
          <a:off x="406400" y="811554"/>
          <a:ext cx="5689600" cy="501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755650">
            <a:lnSpc>
              <a:spcPct val="90000"/>
            </a:lnSpc>
            <a:spcBef>
              <a:spcPct val="0"/>
            </a:spcBef>
            <a:spcAft>
              <a:spcPct val="35000"/>
            </a:spcAft>
            <a:buNone/>
          </a:pPr>
          <a:r>
            <a:rPr lang="en-US" sz="1700" kern="1200"/>
            <a:t>Is intuitive &amp; imaginative </a:t>
          </a:r>
          <a:endParaRPr lang="en-GB" sz="1700" kern="1200" dirty="0"/>
        </a:p>
      </dsp:txBody>
      <dsp:txXfrm>
        <a:off x="430898" y="836052"/>
        <a:ext cx="5640604" cy="452844"/>
      </dsp:txXfrm>
    </dsp:sp>
    <dsp:sp modelId="{299AFDAE-CCFC-4E58-A309-96261C78F242}">
      <dsp:nvSpPr>
        <dsp:cNvPr id="0" name=""/>
        <dsp:cNvSpPr/>
      </dsp:nvSpPr>
      <dsp:spPr>
        <a:xfrm>
          <a:off x="0" y="1833594"/>
          <a:ext cx="8128000" cy="428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8A3ADEE-4699-4133-8AF4-7ECD6B465CFF}">
      <dsp:nvSpPr>
        <dsp:cNvPr id="0" name=""/>
        <dsp:cNvSpPr/>
      </dsp:nvSpPr>
      <dsp:spPr>
        <a:xfrm>
          <a:off x="406400" y="1582674"/>
          <a:ext cx="5689600" cy="501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755650">
            <a:lnSpc>
              <a:spcPct val="90000"/>
            </a:lnSpc>
            <a:spcBef>
              <a:spcPct val="0"/>
            </a:spcBef>
            <a:spcAft>
              <a:spcPct val="35000"/>
            </a:spcAft>
            <a:buNone/>
          </a:pPr>
          <a:r>
            <a:rPr lang="en-US" sz="1700" kern="1200"/>
            <a:t>Is innovative with an abundance of ideas</a:t>
          </a:r>
          <a:endParaRPr lang="en-GB" sz="1700" kern="1200" dirty="0"/>
        </a:p>
      </dsp:txBody>
      <dsp:txXfrm>
        <a:off x="430898" y="1607172"/>
        <a:ext cx="5640604" cy="452844"/>
      </dsp:txXfrm>
    </dsp:sp>
    <dsp:sp modelId="{3BFD51C8-3646-4EAA-9094-B3DE6C69275F}">
      <dsp:nvSpPr>
        <dsp:cNvPr id="0" name=""/>
        <dsp:cNvSpPr/>
      </dsp:nvSpPr>
      <dsp:spPr>
        <a:xfrm>
          <a:off x="0" y="2604715"/>
          <a:ext cx="8128000" cy="428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3BC827A-364F-4770-AA02-C421E9D5178F}">
      <dsp:nvSpPr>
        <dsp:cNvPr id="0" name=""/>
        <dsp:cNvSpPr/>
      </dsp:nvSpPr>
      <dsp:spPr>
        <a:xfrm>
          <a:off x="406400" y="2353795"/>
          <a:ext cx="5689600" cy="501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755650">
            <a:lnSpc>
              <a:spcPct val="90000"/>
            </a:lnSpc>
            <a:spcBef>
              <a:spcPct val="0"/>
            </a:spcBef>
            <a:spcAft>
              <a:spcPct val="35000"/>
            </a:spcAft>
            <a:buNone/>
          </a:pPr>
          <a:r>
            <a:rPr lang="en-US" sz="1700" kern="1200"/>
            <a:t>Is a bit of a daydreamer </a:t>
          </a:r>
          <a:endParaRPr lang="en-GB" sz="1700" kern="1200" dirty="0"/>
        </a:p>
      </dsp:txBody>
      <dsp:txXfrm>
        <a:off x="430898" y="2378293"/>
        <a:ext cx="5640604" cy="452844"/>
      </dsp:txXfrm>
    </dsp:sp>
    <dsp:sp modelId="{6F918EE9-2385-4D33-A7F6-79771032930D}">
      <dsp:nvSpPr>
        <dsp:cNvPr id="0" name=""/>
        <dsp:cNvSpPr/>
      </dsp:nvSpPr>
      <dsp:spPr>
        <a:xfrm>
          <a:off x="0" y="3375835"/>
          <a:ext cx="8128000" cy="428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BAF06AE-1B3C-488E-876A-B49B93B8F285}">
      <dsp:nvSpPr>
        <dsp:cNvPr id="0" name=""/>
        <dsp:cNvSpPr/>
      </dsp:nvSpPr>
      <dsp:spPr>
        <a:xfrm>
          <a:off x="406400" y="3124915"/>
          <a:ext cx="5689600" cy="501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755650">
            <a:lnSpc>
              <a:spcPct val="90000"/>
            </a:lnSpc>
            <a:spcBef>
              <a:spcPct val="0"/>
            </a:spcBef>
            <a:spcAft>
              <a:spcPct val="35000"/>
            </a:spcAft>
            <a:buNone/>
          </a:pPr>
          <a:r>
            <a:rPr lang="en-US" sz="1700" kern="1200"/>
            <a:t>Enjoys change &amp; the challenges it poses</a:t>
          </a:r>
          <a:endParaRPr lang="en-GB" sz="1700" kern="1200" dirty="0"/>
        </a:p>
      </dsp:txBody>
      <dsp:txXfrm>
        <a:off x="430898" y="3149413"/>
        <a:ext cx="5640604" cy="45284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CC0477-6B93-4A51-A1D6-2FAF4FDDB329}">
      <dsp:nvSpPr>
        <dsp:cNvPr id="0" name=""/>
        <dsp:cNvSpPr/>
      </dsp:nvSpPr>
      <dsp:spPr>
        <a:xfrm>
          <a:off x="0" y="383874"/>
          <a:ext cx="8128000" cy="529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A1EE9CC-4D21-4815-B311-8B9B4F34E3D8}">
      <dsp:nvSpPr>
        <dsp:cNvPr id="0" name=""/>
        <dsp:cNvSpPr/>
      </dsp:nvSpPr>
      <dsp:spPr>
        <a:xfrm>
          <a:off x="406400" y="73914"/>
          <a:ext cx="5689600" cy="6199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800100">
            <a:lnSpc>
              <a:spcPct val="90000"/>
            </a:lnSpc>
            <a:spcBef>
              <a:spcPct val="0"/>
            </a:spcBef>
            <a:spcAft>
              <a:spcPct val="35000"/>
            </a:spcAft>
            <a:buNone/>
          </a:pPr>
          <a:r>
            <a:rPr lang="en-US" sz="1800" kern="1200" dirty="0"/>
            <a:t>Make decisions quickly</a:t>
          </a:r>
          <a:endParaRPr lang="de-AT" sz="1800" kern="1200" dirty="0"/>
        </a:p>
      </dsp:txBody>
      <dsp:txXfrm>
        <a:off x="436662" y="104176"/>
        <a:ext cx="5629076" cy="559396"/>
      </dsp:txXfrm>
    </dsp:sp>
    <dsp:sp modelId="{DFE4169D-90DA-4C44-BBE4-19B95E1F7EA2}">
      <dsp:nvSpPr>
        <dsp:cNvPr id="0" name=""/>
        <dsp:cNvSpPr/>
      </dsp:nvSpPr>
      <dsp:spPr>
        <a:xfrm>
          <a:off x="0" y="1336434"/>
          <a:ext cx="8128000" cy="529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E491802-2AEF-48F0-9EEE-C433E88077E7}">
      <dsp:nvSpPr>
        <dsp:cNvPr id="0" name=""/>
        <dsp:cNvSpPr/>
      </dsp:nvSpPr>
      <dsp:spPr>
        <a:xfrm>
          <a:off x="406400" y="1026474"/>
          <a:ext cx="5689600" cy="6199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800100">
            <a:lnSpc>
              <a:spcPct val="90000"/>
            </a:lnSpc>
            <a:spcBef>
              <a:spcPct val="0"/>
            </a:spcBef>
            <a:spcAft>
              <a:spcPct val="35000"/>
            </a:spcAft>
            <a:buNone/>
          </a:pPr>
          <a:r>
            <a:rPr lang="en-US" sz="1800" kern="1200" dirty="0"/>
            <a:t>Can act on incomplete information evaluating likely costs against benefits</a:t>
          </a:r>
          <a:endParaRPr lang="en-GB" sz="1800" kern="1200" dirty="0"/>
        </a:p>
      </dsp:txBody>
      <dsp:txXfrm>
        <a:off x="436662" y="1056736"/>
        <a:ext cx="5629076" cy="559396"/>
      </dsp:txXfrm>
    </dsp:sp>
    <dsp:sp modelId="{2BE441F4-FABA-4D9E-864E-B40FF9263E2A}">
      <dsp:nvSpPr>
        <dsp:cNvPr id="0" name=""/>
        <dsp:cNvSpPr/>
      </dsp:nvSpPr>
      <dsp:spPr>
        <a:xfrm>
          <a:off x="0" y="2288995"/>
          <a:ext cx="8128000" cy="529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FB9C324-6C0C-47BC-9096-CEFF3ECC0889}">
      <dsp:nvSpPr>
        <dsp:cNvPr id="0" name=""/>
        <dsp:cNvSpPr/>
      </dsp:nvSpPr>
      <dsp:spPr>
        <a:xfrm>
          <a:off x="406400" y="1979034"/>
          <a:ext cx="5689600" cy="6199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800100">
            <a:lnSpc>
              <a:spcPct val="90000"/>
            </a:lnSpc>
            <a:spcBef>
              <a:spcPct val="0"/>
            </a:spcBef>
            <a:spcAft>
              <a:spcPct val="35000"/>
            </a:spcAft>
            <a:buNone/>
          </a:pPr>
          <a:r>
            <a:rPr lang="en-US" sz="1800" kern="1200"/>
            <a:t>Accurately assess their capabilities &amp; then sets challenging but attainable goals</a:t>
          </a:r>
          <a:endParaRPr lang="en-GB" sz="1800" kern="1200" dirty="0"/>
        </a:p>
      </dsp:txBody>
      <dsp:txXfrm>
        <a:off x="436662" y="2009296"/>
        <a:ext cx="5629076" cy="559396"/>
      </dsp:txXfrm>
    </dsp:sp>
    <dsp:sp modelId="{748903B2-6D40-41FF-9BCA-AA7B5D7A7C0F}">
      <dsp:nvSpPr>
        <dsp:cNvPr id="0" name=""/>
        <dsp:cNvSpPr/>
      </dsp:nvSpPr>
      <dsp:spPr>
        <a:xfrm>
          <a:off x="0" y="3241555"/>
          <a:ext cx="8128000" cy="529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8DD33A0-2C7A-471A-A23C-02A0188C532A}">
      <dsp:nvSpPr>
        <dsp:cNvPr id="0" name=""/>
        <dsp:cNvSpPr/>
      </dsp:nvSpPr>
      <dsp:spPr>
        <a:xfrm>
          <a:off x="406400" y="2931595"/>
          <a:ext cx="5689600" cy="6199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800100">
            <a:lnSpc>
              <a:spcPct val="90000"/>
            </a:lnSpc>
            <a:spcBef>
              <a:spcPct val="0"/>
            </a:spcBef>
            <a:spcAft>
              <a:spcPct val="35000"/>
            </a:spcAft>
            <a:buNone/>
          </a:pPr>
          <a:r>
            <a:rPr lang="en-US" sz="1800" kern="1200" dirty="0"/>
            <a:t>Is neither over nor under ambitious</a:t>
          </a:r>
          <a:endParaRPr lang="en-GB" sz="1800" kern="1200" dirty="0"/>
        </a:p>
      </dsp:txBody>
      <dsp:txXfrm>
        <a:off x="436662" y="2961857"/>
        <a:ext cx="5629076" cy="559396"/>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3C1EAA-16A5-C244-8A92-A6051457D4B7}" type="datetimeFigureOut">
              <a:rPr lang="en-GB" smtClean="0"/>
              <a:t>14/03/2024</a:t>
            </a:fld>
            <a:endParaRPr lang="en-GB"/>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403E6A-0E51-A24C-B8B0-7EAE05311EE0}" type="slidenum">
              <a:rPr lang="en-GB" smtClean="0"/>
              <a:t>‹Nr.›</a:t>
            </a:fld>
            <a:endParaRPr lang="en-GB"/>
          </a:p>
        </p:txBody>
      </p:sp>
    </p:spTree>
    <p:extLst>
      <p:ext uri="{BB962C8B-B14F-4D97-AF65-F5344CB8AC3E}">
        <p14:creationId xmlns:p14="http://schemas.microsoft.com/office/powerpoint/2010/main" val="3920107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sz="1200" kern="1200" dirty="0">
                <a:solidFill>
                  <a:schemeClr val="tx1"/>
                </a:solidFill>
                <a:effectLst/>
                <a:latin typeface="+mn-lt"/>
                <a:ea typeface="+mn-ea"/>
                <a:cs typeface="+mn-cs"/>
              </a:rPr>
              <a:t>Today's dynamic economy requires people who can take advantage of opportunities, take initiative and solve problems in creative ways. This course gives you the knowledge and skills to independently and critically approach the entrepreneurial processes that take place in all sectors of society, i.e. in businesses, in the public sector and in the civil society. It gives you tools to drive or facilitate entrepreneurship by starting your own business, developing local communities or to work with development processes in established companies, authorities, and non-profit organizations.</a:t>
            </a:r>
            <a:endParaRPr lang="sv-SE" sz="1200"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5"/>
          </p:nvPr>
        </p:nvSpPr>
        <p:spPr/>
        <p:txBody>
          <a:bodyPr/>
          <a:lstStyle/>
          <a:p>
            <a:fld id="{6A403E6A-0E51-A24C-B8B0-7EAE05311EE0}" type="slidenum">
              <a:rPr lang="en-GB" smtClean="0"/>
              <a:t>2</a:t>
            </a:fld>
            <a:endParaRPr lang="en-GB"/>
          </a:p>
        </p:txBody>
      </p:sp>
    </p:spTree>
    <p:extLst>
      <p:ext uri="{BB962C8B-B14F-4D97-AF65-F5344CB8AC3E}">
        <p14:creationId xmlns:p14="http://schemas.microsoft.com/office/powerpoint/2010/main" val="25037645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Segal, G., Borgia, D., &amp; Schoenfeld, J. (2005). The motivation to become an entrepreneur. </a:t>
            </a:r>
            <a:r>
              <a:rPr lang="en-US" sz="1200" b="0" i="1" kern="1200" dirty="0">
                <a:solidFill>
                  <a:schemeClr val="tx1"/>
                </a:solidFill>
                <a:effectLst/>
                <a:latin typeface="+mn-lt"/>
                <a:ea typeface="+mn-ea"/>
                <a:cs typeface="+mn-cs"/>
              </a:rPr>
              <a:t>International journal of Entrepreneurial Behavior &amp; research</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11</a:t>
            </a:r>
            <a:r>
              <a:rPr lang="en-US" sz="1200" b="0" i="0" kern="1200" dirty="0">
                <a:solidFill>
                  <a:schemeClr val="tx1"/>
                </a:solidFill>
                <a:effectLst/>
                <a:latin typeface="+mn-lt"/>
                <a:ea typeface="+mn-ea"/>
                <a:cs typeface="+mn-cs"/>
              </a:rPr>
              <a:t>(1), 42-57.</a:t>
            </a:r>
            <a:endParaRPr lang="sv-SE" dirty="0"/>
          </a:p>
        </p:txBody>
      </p:sp>
      <p:sp>
        <p:nvSpPr>
          <p:cNvPr id="4" name="Slide Number Placeholder 3"/>
          <p:cNvSpPr>
            <a:spLocks noGrp="1"/>
          </p:cNvSpPr>
          <p:nvPr>
            <p:ph type="sldNum" sz="quarter" idx="5"/>
          </p:nvPr>
        </p:nvSpPr>
        <p:spPr/>
        <p:txBody>
          <a:bodyPr/>
          <a:lstStyle/>
          <a:p>
            <a:fld id="{6A403E6A-0E51-A24C-B8B0-7EAE05311EE0}" type="slidenum">
              <a:rPr lang="en-GB" smtClean="0"/>
              <a:t>10</a:t>
            </a:fld>
            <a:endParaRPr lang="en-GB"/>
          </a:p>
        </p:txBody>
      </p:sp>
    </p:spTree>
    <p:extLst>
      <p:ext uri="{BB962C8B-B14F-4D97-AF65-F5344CB8AC3E}">
        <p14:creationId xmlns:p14="http://schemas.microsoft.com/office/powerpoint/2010/main" val="29837168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General Enterprise Tendency (GET) </a:t>
            </a:r>
            <a:r>
              <a:rPr lang="en-GB" dirty="0" err="1"/>
              <a:t>tst</a:t>
            </a:r>
            <a:r>
              <a:rPr lang="en-GB" dirty="0"/>
              <a:t> measures an individual’s entrepreneurial tendency – how much they are inclined towards entrepreneurial activity based on five established </a:t>
            </a:r>
            <a:r>
              <a:rPr lang="en-GB" dirty="0" err="1"/>
              <a:t>entprepreneurial</a:t>
            </a:r>
            <a:r>
              <a:rPr lang="en-GB" dirty="0"/>
              <a:t> characters and traits.</a:t>
            </a:r>
          </a:p>
        </p:txBody>
      </p:sp>
      <p:sp>
        <p:nvSpPr>
          <p:cNvPr id="4" name="Slide Number Placeholder 3"/>
          <p:cNvSpPr>
            <a:spLocks noGrp="1"/>
          </p:cNvSpPr>
          <p:nvPr>
            <p:ph type="sldNum" sz="quarter" idx="10"/>
          </p:nvPr>
        </p:nvSpPr>
        <p:spPr/>
        <p:txBody>
          <a:bodyPr/>
          <a:lstStyle/>
          <a:p>
            <a:fld id="{D3BD075C-D0CD-4F41-93C9-0B6DF6D55B16}" type="slidenum">
              <a:rPr lang="en-GB" smtClean="0"/>
              <a:t>11</a:t>
            </a:fld>
            <a:endParaRPr lang="en-GB"/>
          </a:p>
        </p:txBody>
      </p:sp>
    </p:spTree>
    <p:extLst>
      <p:ext uri="{BB962C8B-B14F-4D97-AF65-F5344CB8AC3E}">
        <p14:creationId xmlns:p14="http://schemas.microsoft.com/office/powerpoint/2010/main" val="2182788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The term ’entrepreneurial mindset’ refers to the cognitive processes that are reflected in the conscious behaviour, decisions and approaches to management of an entrepreneur. Numerous studies have found links between entrepreneurship and psychological models of personality and character traits. </a:t>
            </a:r>
          </a:p>
        </p:txBody>
      </p:sp>
      <p:sp>
        <p:nvSpPr>
          <p:cNvPr id="4" name="Platshållare för bildnummer 3"/>
          <p:cNvSpPr>
            <a:spLocks noGrp="1"/>
          </p:cNvSpPr>
          <p:nvPr>
            <p:ph type="sldNum" sz="quarter" idx="5"/>
          </p:nvPr>
        </p:nvSpPr>
        <p:spPr/>
        <p:txBody>
          <a:bodyPr/>
          <a:lstStyle/>
          <a:p>
            <a:fld id="{6A403E6A-0E51-A24C-B8B0-7EAE05311EE0}" type="slidenum">
              <a:rPr lang="en-GB" smtClean="0"/>
              <a:t>2</a:t>
            </a:fld>
            <a:endParaRPr lang="en-GB"/>
          </a:p>
        </p:txBody>
      </p:sp>
    </p:spTree>
    <p:extLst>
      <p:ext uri="{BB962C8B-B14F-4D97-AF65-F5344CB8AC3E}">
        <p14:creationId xmlns:p14="http://schemas.microsoft.com/office/powerpoint/2010/main" val="3385675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However, before the various character traits of entrepreneurs are reviewed, it should be mentioned that there is also a criticism of too much focus on the person/entrepreneur, and that the focus should instead be placed on the entrepreneurial processes.</a:t>
            </a:r>
            <a:endParaRPr lang="sv-SE" sz="1200" dirty="0"/>
          </a:p>
          <a:p>
            <a:endParaRPr lang="sv-SE" dirty="0"/>
          </a:p>
        </p:txBody>
      </p:sp>
      <p:sp>
        <p:nvSpPr>
          <p:cNvPr id="4" name="Slide Number Placeholder 3"/>
          <p:cNvSpPr>
            <a:spLocks noGrp="1"/>
          </p:cNvSpPr>
          <p:nvPr>
            <p:ph type="sldNum" sz="quarter" idx="5"/>
          </p:nvPr>
        </p:nvSpPr>
        <p:spPr/>
        <p:txBody>
          <a:bodyPr/>
          <a:lstStyle/>
          <a:p>
            <a:fld id="{6A403E6A-0E51-A24C-B8B0-7EAE05311EE0}" type="slidenum">
              <a:rPr lang="en-GB" smtClean="0"/>
              <a:t>3</a:t>
            </a:fld>
            <a:endParaRPr lang="en-GB"/>
          </a:p>
        </p:txBody>
      </p:sp>
    </p:spTree>
    <p:extLst>
      <p:ext uri="{BB962C8B-B14F-4D97-AF65-F5344CB8AC3E}">
        <p14:creationId xmlns:p14="http://schemas.microsoft.com/office/powerpoint/2010/main" val="514101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3BD075C-D0CD-4F41-93C9-0B6DF6D55B16}" type="slidenum">
              <a:rPr lang="en-GB" smtClean="0"/>
              <a:t>4</a:t>
            </a:fld>
            <a:endParaRPr lang="en-GB"/>
          </a:p>
        </p:txBody>
      </p:sp>
    </p:spTree>
    <p:extLst>
      <p:ext uri="{BB962C8B-B14F-4D97-AF65-F5344CB8AC3E}">
        <p14:creationId xmlns:p14="http://schemas.microsoft.com/office/powerpoint/2010/main" val="292977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”A </a:t>
            </a:r>
            <a:r>
              <a:rPr lang="sv-SE" dirty="0" err="1"/>
              <a:t>need</a:t>
            </a:r>
            <a:r>
              <a:rPr lang="sv-SE" dirty="0"/>
              <a:t> of be </a:t>
            </a:r>
            <a:r>
              <a:rPr lang="sv-SE" dirty="0" err="1"/>
              <a:t>your</a:t>
            </a:r>
            <a:r>
              <a:rPr lang="sv-SE" dirty="0"/>
              <a:t> </a:t>
            </a:r>
            <a:r>
              <a:rPr lang="sv-SE" dirty="0" err="1"/>
              <a:t>own</a:t>
            </a:r>
            <a:r>
              <a:rPr lang="sv-SE" dirty="0"/>
              <a:t> boss”’. </a:t>
            </a:r>
          </a:p>
          <a:p>
            <a:r>
              <a:rPr lang="en-US" dirty="0"/>
              <a:t>Amabile (1997) Motivating Creativity in Organizations: On Doing What You Love and Loving What You Do</a:t>
            </a:r>
          </a:p>
          <a:p>
            <a:endParaRPr lang="en-US" dirty="0"/>
          </a:p>
          <a:p>
            <a:r>
              <a:rPr lang="en-US" dirty="0"/>
              <a:t>Carter, N. M., Gartner, W. B., Shaver, K. G., &amp; Gatewood, E. J. (2003). The career reasons of nascent entrepreneurs. Journal of business venturing, 18(1), 13-39.</a:t>
            </a:r>
          </a:p>
        </p:txBody>
      </p:sp>
      <p:sp>
        <p:nvSpPr>
          <p:cNvPr id="4" name="Slide Number Placeholder 3"/>
          <p:cNvSpPr>
            <a:spLocks noGrp="1"/>
          </p:cNvSpPr>
          <p:nvPr>
            <p:ph type="sldNum" sz="quarter" idx="5"/>
          </p:nvPr>
        </p:nvSpPr>
        <p:spPr/>
        <p:txBody>
          <a:bodyPr/>
          <a:lstStyle/>
          <a:p>
            <a:fld id="{6A403E6A-0E51-A24C-B8B0-7EAE05311EE0}" type="slidenum">
              <a:rPr lang="en-GB" smtClean="0"/>
              <a:t>5</a:t>
            </a:fld>
            <a:endParaRPr lang="en-GB"/>
          </a:p>
        </p:txBody>
      </p:sp>
    </p:spTree>
    <p:extLst>
      <p:ext uri="{BB962C8B-B14F-4D97-AF65-F5344CB8AC3E}">
        <p14:creationId xmlns:p14="http://schemas.microsoft.com/office/powerpoint/2010/main" val="16399352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McClelland, D.C. (1961). The Achieving Society. Princeton, NJ: van Nostrand.</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McClelland, D. C. (1965). N achievement and entrepreneurship: A longitudinal study. </a:t>
            </a:r>
            <a:r>
              <a:rPr lang="en-US" sz="1200" b="0" i="1" kern="1200" dirty="0">
                <a:solidFill>
                  <a:schemeClr val="tx1"/>
                </a:solidFill>
                <a:effectLst/>
                <a:latin typeface="+mn-lt"/>
                <a:ea typeface="+mn-ea"/>
                <a:cs typeface="+mn-cs"/>
              </a:rPr>
              <a:t>Journal of personality and Social Psychology</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1</a:t>
            </a:r>
            <a:r>
              <a:rPr lang="en-US" sz="1200" b="0" i="0" kern="1200" dirty="0">
                <a:solidFill>
                  <a:schemeClr val="tx1"/>
                </a:solidFill>
                <a:effectLst/>
                <a:latin typeface="+mn-lt"/>
                <a:ea typeface="+mn-ea"/>
                <a:cs typeface="+mn-cs"/>
              </a:rPr>
              <a:t>(4), 389.</a:t>
            </a:r>
            <a:endParaRPr lang="sv-SE" dirty="0"/>
          </a:p>
        </p:txBody>
      </p:sp>
      <p:sp>
        <p:nvSpPr>
          <p:cNvPr id="4" name="Slide Number Placeholder 3"/>
          <p:cNvSpPr>
            <a:spLocks noGrp="1"/>
          </p:cNvSpPr>
          <p:nvPr>
            <p:ph type="sldNum" sz="quarter" idx="5"/>
          </p:nvPr>
        </p:nvSpPr>
        <p:spPr/>
        <p:txBody>
          <a:bodyPr/>
          <a:lstStyle/>
          <a:p>
            <a:fld id="{6A403E6A-0E51-A24C-B8B0-7EAE05311EE0}" type="slidenum">
              <a:rPr lang="en-GB" smtClean="0"/>
              <a:t>6</a:t>
            </a:fld>
            <a:endParaRPr lang="en-GB"/>
          </a:p>
        </p:txBody>
      </p:sp>
    </p:spTree>
    <p:extLst>
      <p:ext uri="{BB962C8B-B14F-4D97-AF65-F5344CB8AC3E}">
        <p14:creationId xmlns:p14="http://schemas.microsoft.com/office/powerpoint/2010/main" val="4006270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 “perceived locus of control might be a predictor of entrepreneurial intentions”.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Brockhaus, R. H. (1975, August). IE locus of control scores as predictors of entrepreneurial intentions. In </a:t>
            </a:r>
            <a:r>
              <a:rPr lang="en-US" sz="1200" b="0" i="1" kern="1200" dirty="0">
                <a:solidFill>
                  <a:schemeClr val="tx1"/>
                </a:solidFill>
                <a:effectLst/>
                <a:latin typeface="+mn-lt"/>
                <a:ea typeface="+mn-ea"/>
                <a:cs typeface="+mn-cs"/>
              </a:rPr>
              <a:t>Academy of Management Proceedings</a:t>
            </a:r>
            <a:r>
              <a:rPr lang="en-US" sz="1200" b="0" i="0" kern="1200" dirty="0">
                <a:solidFill>
                  <a:schemeClr val="tx1"/>
                </a:solidFill>
                <a:effectLst/>
                <a:latin typeface="+mn-lt"/>
                <a:ea typeface="+mn-ea"/>
                <a:cs typeface="+mn-cs"/>
              </a:rPr>
              <a:t> (Vol. 1975, No. 1, pp. 433-435). Briarcliff Manor, NY 10510: Academy of Management.</a:t>
            </a:r>
            <a:endParaRPr lang="sv-SE" dirty="0"/>
          </a:p>
        </p:txBody>
      </p:sp>
      <p:sp>
        <p:nvSpPr>
          <p:cNvPr id="4" name="Slide Number Placeholder 3"/>
          <p:cNvSpPr>
            <a:spLocks noGrp="1"/>
          </p:cNvSpPr>
          <p:nvPr>
            <p:ph type="sldNum" sz="quarter" idx="5"/>
          </p:nvPr>
        </p:nvSpPr>
        <p:spPr/>
        <p:txBody>
          <a:bodyPr/>
          <a:lstStyle/>
          <a:p>
            <a:fld id="{6A403E6A-0E51-A24C-B8B0-7EAE05311EE0}" type="slidenum">
              <a:rPr lang="en-GB" smtClean="0"/>
              <a:t>7</a:t>
            </a:fld>
            <a:endParaRPr lang="en-GB"/>
          </a:p>
        </p:txBody>
      </p:sp>
    </p:spTree>
    <p:extLst>
      <p:ext uri="{BB962C8B-B14F-4D97-AF65-F5344CB8AC3E}">
        <p14:creationId xmlns:p14="http://schemas.microsoft.com/office/powerpoint/2010/main" val="15955474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err="1"/>
              <a:t>This</a:t>
            </a:r>
            <a:r>
              <a:rPr lang="sv-SE" dirty="0"/>
              <a:t> </a:t>
            </a:r>
            <a:r>
              <a:rPr lang="sv-SE" dirty="0" err="1"/>
              <a:t>traits</a:t>
            </a:r>
            <a:r>
              <a:rPr lang="sv-SE" dirty="0"/>
              <a:t> </a:t>
            </a:r>
            <a:r>
              <a:rPr lang="sv-SE" dirty="0" err="1"/>
              <a:t>can</a:t>
            </a:r>
            <a:r>
              <a:rPr lang="sv-SE" dirty="0"/>
              <a:t> </a:t>
            </a:r>
            <a:r>
              <a:rPr lang="sv-SE" dirty="0" err="1"/>
              <a:t>also</a:t>
            </a:r>
            <a:r>
              <a:rPr lang="sv-SE" dirty="0"/>
              <a:t> </a:t>
            </a:r>
            <a:r>
              <a:rPr lang="sv-SE" dirty="0" err="1"/>
              <a:t>have</a:t>
            </a:r>
            <a:r>
              <a:rPr lang="sv-SE" dirty="0"/>
              <a:t> </a:t>
            </a:r>
            <a:r>
              <a:rPr lang="sv-SE" dirty="0" err="1"/>
              <a:t>downsides</a:t>
            </a:r>
            <a:r>
              <a:rPr lang="sv-SE" dirty="0"/>
              <a:t>. </a:t>
            </a:r>
            <a:r>
              <a:rPr lang="sv-SE" dirty="0" err="1"/>
              <a:t>Entrepreneurs</a:t>
            </a:r>
            <a:r>
              <a:rPr lang="sv-SE" dirty="0"/>
              <a:t> </a:t>
            </a:r>
            <a:r>
              <a:rPr lang="sv-SE" dirty="0" err="1"/>
              <a:t>are</a:t>
            </a:r>
            <a:r>
              <a:rPr lang="sv-SE" dirty="0"/>
              <a:t> </a:t>
            </a:r>
            <a:r>
              <a:rPr lang="sv-SE" dirty="0" err="1"/>
              <a:t>often</a:t>
            </a:r>
            <a:r>
              <a:rPr lang="sv-SE" dirty="0"/>
              <a:t> </a:t>
            </a:r>
            <a:r>
              <a:rPr lang="sv-SE" dirty="0" err="1"/>
              <a:t>seen</a:t>
            </a:r>
            <a:r>
              <a:rPr lang="sv-SE" dirty="0"/>
              <a:t> as </a:t>
            </a:r>
            <a:r>
              <a:rPr lang="sv-SE" dirty="0" err="1"/>
              <a:t>resltess</a:t>
            </a:r>
            <a:r>
              <a:rPr lang="sv-SE" dirty="0"/>
              <a:t> and </a:t>
            </a:r>
            <a:r>
              <a:rPr lang="sv-SE" dirty="0" err="1"/>
              <a:t>easily</a:t>
            </a:r>
            <a:r>
              <a:rPr lang="sv-SE" dirty="0"/>
              <a:t> </a:t>
            </a:r>
            <a:r>
              <a:rPr lang="sv-SE" dirty="0" err="1"/>
              <a:t>bored</a:t>
            </a:r>
            <a:r>
              <a:rPr lang="sv-SE" dirty="0"/>
              <a:t> </a:t>
            </a:r>
            <a:r>
              <a:rPr lang="sv-SE" dirty="0" err="1"/>
              <a:t>with</a:t>
            </a:r>
            <a:r>
              <a:rPr lang="sv-SE" dirty="0"/>
              <a:t> </a:t>
            </a:r>
            <a:r>
              <a:rPr lang="sv-SE" dirty="0" err="1"/>
              <a:t>their</a:t>
            </a:r>
            <a:r>
              <a:rPr lang="sv-SE" dirty="0"/>
              <a:t> focus </a:t>
            </a:r>
            <a:r>
              <a:rPr lang="sv-SE" dirty="0" err="1"/>
              <a:t>easily</a:t>
            </a:r>
            <a:r>
              <a:rPr lang="sv-SE" dirty="0"/>
              <a:t> </a:t>
            </a:r>
            <a:r>
              <a:rPr lang="sv-SE" dirty="0" err="1"/>
              <a:t>shifted</a:t>
            </a:r>
            <a:r>
              <a:rPr lang="sv-SE" dirty="0"/>
              <a:t>. </a:t>
            </a:r>
            <a:r>
              <a:rPr lang="sv-SE" dirty="0" err="1"/>
              <a:t>They</a:t>
            </a:r>
            <a:r>
              <a:rPr lang="sv-SE" dirty="0"/>
              <a:t> </a:t>
            </a:r>
            <a:r>
              <a:rPr lang="sv-SE" dirty="0" err="1"/>
              <a:t>may</a:t>
            </a:r>
            <a:r>
              <a:rPr lang="sv-SE" dirty="0"/>
              <a:t> </a:t>
            </a:r>
            <a:r>
              <a:rPr lang="sv-SE" dirty="0" err="1"/>
              <a:t>seem</a:t>
            </a:r>
            <a:r>
              <a:rPr lang="sv-SE" dirty="0"/>
              <a:t> to do </a:t>
            </a:r>
            <a:r>
              <a:rPr lang="sv-SE" dirty="0" err="1"/>
              <a:t>things</a:t>
            </a:r>
            <a:r>
              <a:rPr lang="sv-SE" dirty="0"/>
              <a:t> at </a:t>
            </a:r>
            <a:r>
              <a:rPr lang="sv-SE" dirty="0" err="1"/>
              <a:t>twice</a:t>
            </a:r>
            <a:r>
              <a:rPr lang="sv-SE" dirty="0"/>
              <a:t> the </a:t>
            </a:r>
            <a:r>
              <a:rPr lang="sv-SE" dirty="0" err="1"/>
              <a:t>pace</a:t>
            </a:r>
            <a:r>
              <a:rPr lang="sv-SE" dirty="0"/>
              <a:t> of </a:t>
            </a:r>
            <a:r>
              <a:rPr lang="sv-SE" dirty="0" err="1"/>
              <a:t>ohters</a:t>
            </a:r>
            <a:r>
              <a:rPr lang="sv-SE" dirty="0"/>
              <a:t> and </a:t>
            </a:r>
            <a:r>
              <a:rPr lang="sv-SE" dirty="0" err="1"/>
              <a:t>are</a:t>
            </a:r>
            <a:r>
              <a:rPr lang="sv-SE" dirty="0"/>
              <a:t> </a:t>
            </a:r>
            <a:r>
              <a:rPr lang="sv-SE" dirty="0" err="1"/>
              <a:t>unwilling</a:t>
            </a:r>
            <a:r>
              <a:rPr lang="sv-SE" dirty="0"/>
              <a:t> or </a:t>
            </a:r>
            <a:r>
              <a:rPr lang="sv-SE" dirty="0" err="1"/>
              <a:t>unable</a:t>
            </a:r>
            <a:r>
              <a:rPr lang="sv-SE" dirty="0"/>
              <a:t> to </a:t>
            </a:r>
            <a:r>
              <a:rPr lang="sv-SE" dirty="0" err="1"/>
              <a:t>wait</a:t>
            </a:r>
            <a:r>
              <a:rPr lang="sv-SE" dirty="0"/>
              <a:t> for </a:t>
            </a:r>
            <a:r>
              <a:rPr lang="sv-SE" dirty="0" err="1"/>
              <a:t>others</a:t>
            </a:r>
            <a:r>
              <a:rPr lang="sv-SE" dirty="0"/>
              <a:t> to </a:t>
            </a:r>
            <a:r>
              <a:rPr lang="sv-SE" dirty="0" err="1"/>
              <a:t>complete</a:t>
            </a:r>
            <a:r>
              <a:rPr lang="sv-SE" dirty="0"/>
              <a:t> tasks set for </a:t>
            </a:r>
            <a:r>
              <a:rPr lang="sv-SE" dirty="0" err="1"/>
              <a:t>them</a:t>
            </a:r>
            <a:r>
              <a:rPr lang="sv-SE" dirty="0"/>
              <a:t>. </a:t>
            </a:r>
          </a:p>
        </p:txBody>
      </p:sp>
      <p:sp>
        <p:nvSpPr>
          <p:cNvPr id="4" name="Slide Number Placeholder 3"/>
          <p:cNvSpPr>
            <a:spLocks noGrp="1"/>
          </p:cNvSpPr>
          <p:nvPr>
            <p:ph type="sldNum" sz="quarter" idx="5"/>
          </p:nvPr>
        </p:nvSpPr>
        <p:spPr/>
        <p:txBody>
          <a:bodyPr/>
          <a:lstStyle/>
          <a:p>
            <a:fld id="{6A403E6A-0E51-A24C-B8B0-7EAE05311EE0}" type="slidenum">
              <a:rPr lang="en-GB" smtClean="0"/>
              <a:t>8</a:t>
            </a:fld>
            <a:endParaRPr lang="en-GB"/>
          </a:p>
        </p:txBody>
      </p:sp>
    </p:spTree>
    <p:extLst>
      <p:ext uri="{BB962C8B-B14F-4D97-AF65-F5344CB8AC3E}">
        <p14:creationId xmlns:p14="http://schemas.microsoft.com/office/powerpoint/2010/main" val="30058792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err="1">
                <a:solidFill>
                  <a:schemeClr val="tx1"/>
                </a:solidFill>
                <a:effectLst/>
                <a:latin typeface="+mn-lt"/>
                <a:ea typeface="+mn-ea"/>
                <a:cs typeface="+mn-cs"/>
              </a:rPr>
              <a:t>Wennekers</a:t>
            </a:r>
            <a:r>
              <a:rPr lang="en-US" sz="1200" b="0" i="0" kern="1200" dirty="0">
                <a:solidFill>
                  <a:schemeClr val="tx1"/>
                </a:solidFill>
                <a:effectLst/>
                <a:latin typeface="+mn-lt"/>
                <a:ea typeface="+mn-ea"/>
                <a:cs typeface="+mn-cs"/>
              </a:rPr>
              <a:t>, S., &amp; </a:t>
            </a:r>
            <a:r>
              <a:rPr lang="en-US" sz="1200" b="0" i="0" kern="1200" dirty="0" err="1">
                <a:solidFill>
                  <a:schemeClr val="tx1"/>
                </a:solidFill>
                <a:effectLst/>
                <a:latin typeface="+mn-lt"/>
                <a:ea typeface="+mn-ea"/>
                <a:cs typeface="+mn-cs"/>
              </a:rPr>
              <a:t>Thurik</a:t>
            </a:r>
            <a:r>
              <a:rPr lang="en-US" sz="1200" b="0" i="0" kern="1200" dirty="0">
                <a:solidFill>
                  <a:schemeClr val="tx1"/>
                </a:solidFill>
                <a:effectLst/>
                <a:latin typeface="+mn-lt"/>
                <a:ea typeface="+mn-ea"/>
                <a:cs typeface="+mn-cs"/>
              </a:rPr>
              <a:t>, R. (1999). Linking entrepreneurship and economic growth. </a:t>
            </a:r>
            <a:r>
              <a:rPr lang="en-US" sz="1200" b="0" i="1" kern="1200" dirty="0">
                <a:solidFill>
                  <a:schemeClr val="tx1"/>
                </a:solidFill>
                <a:effectLst/>
                <a:latin typeface="+mn-lt"/>
                <a:ea typeface="+mn-ea"/>
                <a:cs typeface="+mn-cs"/>
              </a:rPr>
              <a:t>Small business economics</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13</a:t>
            </a:r>
            <a:r>
              <a:rPr lang="en-US" sz="1200" b="0" i="0" kern="1200" dirty="0">
                <a:solidFill>
                  <a:schemeClr val="tx1"/>
                </a:solidFill>
                <a:effectLst/>
                <a:latin typeface="+mn-lt"/>
                <a:ea typeface="+mn-ea"/>
                <a:cs typeface="+mn-cs"/>
              </a:rPr>
              <a:t>, 27-56.</a:t>
            </a:r>
            <a:endParaRPr lang="sv-SE" dirty="0"/>
          </a:p>
        </p:txBody>
      </p:sp>
      <p:sp>
        <p:nvSpPr>
          <p:cNvPr id="4" name="Slide Number Placeholder 3"/>
          <p:cNvSpPr>
            <a:spLocks noGrp="1"/>
          </p:cNvSpPr>
          <p:nvPr>
            <p:ph type="sldNum" sz="quarter" idx="5"/>
          </p:nvPr>
        </p:nvSpPr>
        <p:spPr/>
        <p:txBody>
          <a:bodyPr/>
          <a:lstStyle/>
          <a:p>
            <a:fld id="{6A403E6A-0E51-A24C-B8B0-7EAE05311EE0}" type="slidenum">
              <a:rPr lang="en-GB" smtClean="0"/>
              <a:t>9</a:t>
            </a:fld>
            <a:endParaRPr lang="en-GB"/>
          </a:p>
        </p:txBody>
      </p:sp>
    </p:spTree>
    <p:extLst>
      <p:ext uri="{BB962C8B-B14F-4D97-AF65-F5344CB8AC3E}">
        <p14:creationId xmlns:p14="http://schemas.microsoft.com/office/powerpoint/2010/main" val="185213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944297-7CFC-BD43-BF94-59A68011C40D}"/>
              </a:ext>
            </a:extLst>
          </p:cNvPr>
          <p:cNvSpPr>
            <a:spLocks noGrp="1"/>
          </p:cNvSpPr>
          <p:nvPr>
            <p:ph type="ctrTitle"/>
          </p:nvPr>
        </p:nvSpPr>
        <p:spPr>
          <a:xfrm>
            <a:off x="1524000" y="2826412"/>
            <a:ext cx="9144000" cy="1800433"/>
          </a:xfrm>
        </p:spPr>
        <p:txBody>
          <a:bodyPr anchor="b"/>
          <a:lstStyle>
            <a:lvl1pPr algn="ctr">
              <a:defRPr sz="6000"/>
            </a:lvl1pPr>
          </a:lstStyle>
          <a:p>
            <a:r>
              <a:rPr lang="de-DE"/>
              <a:t>Mastertitelformat bearbeiten</a:t>
            </a:r>
            <a:endParaRPr lang="de-DE" dirty="0"/>
          </a:p>
        </p:txBody>
      </p:sp>
      <p:sp>
        <p:nvSpPr>
          <p:cNvPr id="3" name="Untertitel 2">
            <a:extLst>
              <a:ext uri="{FF2B5EF4-FFF2-40B4-BE49-F238E27FC236}">
                <a16:creationId xmlns:a16="http://schemas.microsoft.com/office/drawing/2014/main" id="{265A3002-614A-C549-A0DA-54D79433EBE1}"/>
              </a:ext>
            </a:extLst>
          </p:cNvPr>
          <p:cNvSpPr>
            <a:spLocks noGrp="1"/>
          </p:cNvSpPr>
          <p:nvPr>
            <p:ph type="subTitle" idx="1"/>
          </p:nvPr>
        </p:nvSpPr>
        <p:spPr>
          <a:xfrm>
            <a:off x="1524000" y="4854794"/>
            <a:ext cx="9144000" cy="40300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DE" dirty="0"/>
          </a:p>
        </p:txBody>
      </p:sp>
      <p:pic>
        <p:nvPicPr>
          <p:cNvPr id="8" name="Grafik 7">
            <a:extLst>
              <a:ext uri="{FF2B5EF4-FFF2-40B4-BE49-F238E27FC236}">
                <a16:creationId xmlns:a16="http://schemas.microsoft.com/office/drawing/2014/main" id="{7C1AAF18-797F-1E40-901C-49C65B2E86D1}"/>
              </a:ext>
            </a:extLst>
          </p:cNvPr>
          <p:cNvPicPr>
            <a:picLocks noChangeAspect="1"/>
          </p:cNvPicPr>
          <p:nvPr/>
        </p:nvPicPr>
        <p:blipFill>
          <a:blip r:embed="rId2"/>
          <a:stretch>
            <a:fillRect/>
          </a:stretch>
        </p:blipFill>
        <p:spPr>
          <a:xfrm>
            <a:off x="4724400" y="5955094"/>
            <a:ext cx="2743200" cy="560976"/>
          </a:xfrm>
          <a:prstGeom prst="rect">
            <a:avLst/>
          </a:prstGeom>
        </p:spPr>
      </p:pic>
      <p:pic>
        <p:nvPicPr>
          <p:cNvPr id="20" name="Grafik 19" descr="Ein Bild, das Grafiken, Grafikdesign, Farbigkeit, Kreis enthält.&#10;&#10;Automatisch generierte Beschreibung">
            <a:extLst>
              <a:ext uri="{FF2B5EF4-FFF2-40B4-BE49-F238E27FC236}">
                <a16:creationId xmlns:a16="http://schemas.microsoft.com/office/drawing/2014/main" id="{B765EEF8-AF8A-B690-7F75-2777CAD33CD4}"/>
              </a:ext>
            </a:extLst>
          </p:cNvPr>
          <p:cNvPicPr>
            <a:picLocks noChangeAspect="1"/>
          </p:cNvPicPr>
          <p:nvPr/>
        </p:nvPicPr>
        <p:blipFill>
          <a:blip r:embed="rId3"/>
          <a:stretch>
            <a:fillRect/>
          </a:stretch>
        </p:blipFill>
        <p:spPr>
          <a:xfrm>
            <a:off x="3589043" y="0"/>
            <a:ext cx="5013914" cy="3128682"/>
          </a:xfrm>
          <a:prstGeom prst="rect">
            <a:avLst/>
          </a:prstGeom>
        </p:spPr>
      </p:pic>
    </p:spTree>
    <p:extLst>
      <p:ext uri="{BB962C8B-B14F-4D97-AF65-F5344CB8AC3E}">
        <p14:creationId xmlns:p14="http://schemas.microsoft.com/office/powerpoint/2010/main" val="3193629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Only" preserve="1">
  <p:cSld name="1_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A18EC4-FB1C-274C-A4AD-B5F85F79D796}"/>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208E31BF-2CCD-1D4A-8F4D-35A01D9EE8EE}"/>
              </a:ext>
            </a:extLst>
          </p:cNvPr>
          <p:cNvSpPr>
            <a:spLocks noGrp="1"/>
          </p:cNvSpPr>
          <p:nvPr>
            <p:ph type="dt" sz="half" idx="10"/>
          </p:nvPr>
        </p:nvSpPr>
        <p:spPr>
          <a:xfrm>
            <a:off x="838200" y="6356350"/>
            <a:ext cx="2743200" cy="365125"/>
          </a:xfrm>
          <a:prstGeom prst="rect">
            <a:avLst/>
          </a:prstGeom>
        </p:spPr>
        <p:txBody>
          <a:bodyPr/>
          <a:lstStyle/>
          <a:p>
            <a:fld id="{CF21DA15-135C-484B-A1B3-FF9006EC2D97}" type="datetimeFigureOut">
              <a:rPr lang="de-AT" smtClean="0"/>
              <a:t>14.03.2024</a:t>
            </a:fld>
            <a:endParaRPr lang="de-AT"/>
          </a:p>
        </p:txBody>
      </p:sp>
      <p:sp>
        <p:nvSpPr>
          <p:cNvPr id="4" name="Fußzeilenplatzhalter 3">
            <a:extLst>
              <a:ext uri="{FF2B5EF4-FFF2-40B4-BE49-F238E27FC236}">
                <a16:creationId xmlns:a16="http://schemas.microsoft.com/office/drawing/2014/main" id="{862EFAFC-87A4-8644-920E-EA1B29478B80}"/>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5" name="Foliennummernplatzhalter 4">
            <a:extLst>
              <a:ext uri="{FF2B5EF4-FFF2-40B4-BE49-F238E27FC236}">
                <a16:creationId xmlns:a16="http://schemas.microsoft.com/office/drawing/2014/main" id="{FC204C87-24AB-F644-B40D-9C5DFE317D73}"/>
              </a:ext>
            </a:extLst>
          </p:cNvPr>
          <p:cNvSpPr>
            <a:spLocks noGrp="1"/>
          </p:cNvSpPr>
          <p:nvPr>
            <p:ph type="sldNum" sz="quarter" idx="12"/>
          </p:nvPr>
        </p:nvSpPr>
        <p:spPr>
          <a:xfrm>
            <a:off x="8610600" y="6356350"/>
            <a:ext cx="2743200" cy="365125"/>
          </a:xfrm>
          <a:prstGeom prst="rect">
            <a:avLst/>
          </a:prstGeom>
        </p:spPr>
        <p:txBody>
          <a:bodyPr/>
          <a:lstStyle/>
          <a:p>
            <a:fld id="{FD2787E4-A0D0-4523-A604-A22377134677}" type="slidenum">
              <a:rPr lang="de-AT" smtClean="0"/>
              <a:t>‹Nr.›</a:t>
            </a:fld>
            <a:endParaRPr lang="de-AT"/>
          </a:p>
        </p:txBody>
      </p:sp>
    </p:spTree>
    <p:extLst>
      <p:ext uri="{BB962C8B-B14F-4D97-AF65-F5344CB8AC3E}">
        <p14:creationId xmlns:p14="http://schemas.microsoft.com/office/powerpoint/2010/main" val="373587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9CD86FB4-C4BE-7446-91BC-AB05EC1CE62B}"/>
              </a:ext>
            </a:extLst>
          </p:cNvPr>
          <p:cNvSpPr>
            <a:spLocks noGrp="1"/>
          </p:cNvSpPr>
          <p:nvPr>
            <p:ph type="dt" sz="half" idx="10"/>
          </p:nvPr>
        </p:nvSpPr>
        <p:spPr>
          <a:xfrm>
            <a:off x="838200" y="6356350"/>
            <a:ext cx="2743200" cy="365125"/>
          </a:xfrm>
          <a:prstGeom prst="rect">
            <a:avLst/>
          </a:prstGeom>
        </p:spPr>
        <p:txBody>
          <a:bodyPr/>
          <a:lstStyle/>
          <a:p>
            <a:fld id="{CF21DA15-135C-484B-A1B3-FF9006EC2D97}" type="datetimeFigureOut">
              <a:rPr lang="de-AT" smtClean="0"/>
              <a:t>14.03.2024</a:t>
            </a:fld>
            <a:endParaRPr lang="de-AT"/>
          </a:p>
        </p:txBody>
      </p:sp>
      <p:sp>
        <p:nvSpPr>
          <p:cNvPr id="3" name="Fußzeilenplatzhalter 2">
            <a:extLst>
              <a:ext uri="{FF2B5EF4-FFF2-40B4-BE49-F238E27FC236}">
                <a16:creationId xmlns:a16="http://schemas.microsoft.com/office/drawing/2014/main" id="{92E811FD-A084-5241-8191-2D2C3CA4A248}"/>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4" name="Foliennummernplatzhalter 3">
            <a:extLst>
              <a:ext uri="{FF2B5EF4-FFF2-40B4-BE49-F238E27FC236}">
                <a16:creationId xmlns:a16="http://schemas.microsoft.com/office/drawing/2014/main" id="{61FD9764-516F-FD44-BA24-6527862A12CB}"/>
              </a:ext>
            </a:extLst>
          </p:cNvPr>
          <p:cNvSpPr>
            <a:spLocks noGrp="1"/>
          </p:cNvSpPr>
          <p:nvPr>
            <p:ph type="sldNum" sz="quarter" idx="12"/>
          </p:nvPr>
        </p:nvSpPr>
        <p:spPr>
          <a:xfrm>
            <a:off x="8610600" y="6356350"/>
            <a:ext cx="2743200" cy="365125"/>
          </a:xfrm>
          <a:prstGeom prst="rect">
            <a:avLst/>
          </a:prstGeom>
        </p:spPr>
        <p:txBody>
          <a:bodyPr/>
          <a:lstStyle/>
          <a:p>
            <a:fld id="{FD2787E4-A0D0-4523-A604-A22377134677}" type="slidenum">
              <a:rPr lang="de-AT" smtClean="0"/>
              <a:t>‹Nr.›</a:t>
            </a:fld>
            <a:endParaRPr lang="de-AT"/>
          </a:p>
        </p:txBody>
      </p:sp>
    </p:spTree>
    <p:extLst>
      <p:ext uri="{BB962C8B-B14F-4D97-AF65-F5344CB8AC3E}">
        <p14:creationId xmlns:p14="http://schemas.microsoft.com/office/powerpoint/2010/main" val="35762727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1_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9CD86FB4-C4BE-7446-91BC-AB05EC1CE62B}"/>
              </a:ext>
            </a:extLst>
          </p:cNvPr>
          <p:cNvSpPr>
            <a:spLocks noGrp="1"/>
          </p:cNvSpPr>
          <p:nvPr>
            <p:ph type="dt" sz="half" idx="10"/>
          </p:nvPr>
        </p:nvSpPr>
        <p:spPr>
          <a:xfrm>
            <a:off x="838200" y="6356350"/>
            <a:ext cx="2743200" cy="365125"/>
          </a:xfrm>
          <a:prstGeom prst="rect">
            <a:avLst/>
          </a:prstGeom>
        </p:spPr>
        <p:txBody>
          <a:bodyPr/>
          <a:lstStyle/>
          <a:p>
            <a:fld id="{CF21DA15-135C-484B-A1B3-FF9006EC2D97}" type="datetimeFigureOut">
              <a:rPr lang="de-AT" smtClean="0"/>
              <a:t>14.03.2024</a:t>
            </a:fld>
            <a:endParaRPr lang="de-AT"/>
          </a:p>
        </p:txBody>
      </p:sp>
      <p:sp>
        <p:nvSpPr>
          <p:cNvPr id="3" name="Fußzeilenplatzhalter 2">
            <a:extLst>
              <a:ext uri="{FF2B5EF4-FFF2-40B4-BE49-F238E27FC236}">
                <a16:creationId xmlns:a16="http://schemas.microsoft.com/office/drawing/2014/main" id="{92E811FD-A084-5241-8191-2D2C3CA4A248}"/>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4" name="Foliennummernplatzhalter 3">
            <a:extLst>
              <a:ext uri="{FF2B5EF4-FFF2-40B4-BE49-F238E27FC236}">
                <a16:creationId xmlns:a16="http://schemas.microsoft.com/office/drawing/2014/main" id="{61FD9764-516F-FD44-BA24-6527862A12CB}"/>
              </a:ext>
            </a:extLst>
          </p:cNvPr>
          <p:cNvSpPr>
            <a:spLocks noGrp="1"/>
          </p:cNvSpPr>
          <p:nvPr>
            <p:ph type="sldNum" sz="quarter" idx="12"/>
          </p:nvPr>
        </p:nvSpPr>
        <p:spPr>
          <a:xfrm>
            <a:off x="8610600" y="6356350"/>
            <a:ext cx="2743200" cy="365125"/>
          </a:xfrm>
          <a:prstGeom prst="rect">
            <a:avLst/>
          </a:prstGeom>
        </p:spPr>
        <p:txBody>
          <a:bodyPr/>
          <a:lstStyle/>
          <a:p>
            <a:fld id="{FD2787E4-A0D0-4523-A604-A22377134677}" type="slidenum">
              <a:rPr lang="de-AT" smtClean="0"/>
              <a:t>‹Nr.›</a:t>
            </a:fld>
            <a:endParaRPr lang="de-AT"/>
          </a:p>
        </p:txBody>
      </p:sp>
    </p:spTree>
    <p:extLst>
      <p:ext uri="{BB962C8B-B14F-4D97-AF65-F5344CB8AC3E}">
        <p14:creationId xmlns:p14="http://schemas.microsoft.com/office/powerpoint/2010/main" val="28466428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11C08B-D270-8146-897F-161A2485E9F8}"/>
              </a:ext>
            </a:extLst>
          </p:cNvPr>
          <p:cNvSpPr>
            <a:spLocks noGrp="1"/>
          </p:cNvSpPr>
          <p:nvPr>
            <p:ph type="title"/>
          </p:nvPr>
        </p:nvSpPr>
        <p:spPr>
          <a:xfrm>
            <a:off x="1257300" y="457200"/>
            <a:ext cx="4027714" cy="1600200"/>
          </a:xfrm>
        </p:spPr>
        <p:txBody>
          <a:bodyPr anchor="b"/>
          <a:lstStyle>
            <a:lvl1pPr>
              <a:defRPr sz="3200"/>
            </a:lvl1pPr>
          </a:lstStyle>
          <a:p>
            <a:r>
              <a:rPr lang="de-DE"/>
              <a:t>Mastertitelformat bearbeiten</a:t>
            </a:r>
            <a:endParaRPr lang="de-DE" dirty="0"/>
          </a:p>
        </p:txBody>
      </p:sp>
      <p:sp>
        <p:nvSpPr>
          <p:cNvPr id="3" name="Inhaltsplatzhalter 2">
            <a:extLst>
              <a:ext uri="{FF2B5EF4-FFF2-40B4-BE49-F238E27FC236}">
                <a16:creationId xmlns:a16="http://schemas.microsoft.com/office/drawing/2014/main" id="{F53D061B-ABAC-8C48-A90F-85B817A311CB}"/>
              </a:ext>
            </a:extLst>
          </p:cNvPr>
          <p:cNvSpPr>
            <a:spLocks noGrp="1"/>
          </p:cNvSpPr>
          <p:nvPr>
            <p:ph idx="1"/>
          </p:nvPr>
        </p:nvSpPr>
        <p:spPr>
          <a:xfrm>
            <a:off x="5725886" y="1621971"/>
            <a:ext cx="5629502" cy="423907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3E326C34-0D86-0C40-85B3-2E19A59CD477}"/>
              </a:ext>
            </a:extLst>
          </p:cNvPr>
          <p:cNvSpPr>
            <a:spLocks noGrp="1"/>
          </p:cNvSpPr>
          <p:nvPr>
            <p:ph type="body" sz="half" idx="2"/>
          </p:nvPr>
        </p:nvSpPr>
        <p:spPr>
          <a:xfrm>
            <a:off x="1257300" y="2057400"/>
            <a:ext cx="4027714"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44F5200E-1B5A-EF41-A652-7B1891409C5D}"/>
              </a:ext>
            </a:extLst>
          </p:cNvPr>
          <p:cNvSpPr>
            <a:spLocks noGrp="1"/>
          </p:cNvSpPr>
          <p:nvPr>
            <p:ph type="dt" sz="half" idx="10"/>
          </p:nvPr>
        </p:nvSpPr>
        <p:spPr>
          <a:xfrm>
            <a:off x="1257300" y="6356350"/>
            <a:ext cx="2324100" cy="365125"/>
          </a:xfrm>
          <a:prstGeom prst="rect">
            <a:avLst/>
          </a:prstGeom>
        </p:spPr>
        <p:txBody>
          <a:bodyPr/>
          <a:lstStyle/>
          <a:p>
            <a:fld id="{CF21DA15-135C-484B-A1B3-FF9006EC2D97}" type="datetimeFigureOut">
              <a:rPr lang="de-AT" smtClean="0"/>
              <a:t>14.03.2024</a:t>
            </a:fld>
            <a:endParaRPr lang="de-AT"/>
          </a:p>
        </p:txBody>
      </p:sp>
      <p:sp>
        <p:nvSpPr>
          <p:cNvPr id="6" name="Fußzeilenplatzhalter 5">
            <a:extLst>
              <a:ext uri="{FF2B5EF4-FFF2-40B4-BE49-F238E27FC236}">
                <a16:creationId xmlns:a16="http://schemas.microsoft.com/office/drawing/2014/main" id="{38CEA140-ABB2-CB4E-AA74-F71EC146B900}"/>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7" name="Foliennummernplatzhalter 6">
            <a:extLst>
              <a:ext uri="{FF2B5EF4-FFF2-40B4-BE49-F238E27FC236}">
                <a16:creationId xmlns:a16="http://schemas.microsoft.com/office/drawing/2014/main" id="{D3370F29-FB82-8741-B975-2DB3791BF09E}"/>
              </a:ext>
            </a:extLst>
          </p:cNvPr>
          <p:cNvSpPr>
            <a:spLocks noGrp="1"/>
          </p:cNvSpPr>
          <p:nvPr>
            <p:ph type="sldNum" sz="quarter" idx="12"/>
          </p:nvPr>
        </p:nvSpPr>
        <p:spPr>
          <a:xfrm>
            <a:off x="8610600" y="6356350"/>
            <a:ext cx="2743200" cy="365125"/>
          </a:xfrm>
          <a:prstGeom prst="rect">
            <a:avLst/>
          </a:prstGeom>
        </p:spPr>
        <p:txBody>
          <a:bodyPr/>
          <a:lstStyle/>
          <a:p>
            <a:fld id="{FD2787E4-A0D0-4523-A604-A22377134677}" type="slidenum">
              <a:rPr lang="de-AT" smtClean="0"/>
              <a:t>‹Nr.›</a:t>
            </a:fld>
            <a:endParaRPr lang="de-AT"/>
          </a:p>
        </p:txBody>
      </p:sp>
    </p:spTree>
    <p:extLst>
      <p:ext uri="{BB962C8B-B14F-4D97-AF65-F5344CB8AC3E}">
        <p14:creationId xmlns:p14="http://schemas.microsoft.com/office/powerpoint/2010/main" val="33103107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AC8B86-8D7B-3D44-B5DD-EF7C7A3E8AF9}"/>
              </a:ext>
            </a:extLst>
          </p:cNvPr>
          <p:cNvSpPr>
            <a:spLocks noGrp="1"/>
          </p:cNvSpPr>
          <p:nvPr>
            <p:ph type="title"/>
          </p:nvPr>
        </p:nvSpPr>
        <p:spPr>
          <a:xfrm>
            <a:off x="1251857" y="457200"/>
            <a:ext cx="3520168"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C27D37D0-C49F-7B4C-A47B-58C8E07DAF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p>
        </p:txBody>
      </p:sp>
      <p:sp>
        <p:nvSpPr>
          <p:cNvPr id="4" name="Textplatzhalter 3">
            <a:extLst>
              <a:ext uri="{FF2B5EF4-FFF2-40B4-BE49-F238E27FC236}">
                <a16:creationId xmlns:a16="http://schemas.microsoft.com/office/drawing/2014/main" id="{EA6F7884-6F6F-FF43-8F10-DF965F883A7E}"/>
              </a:ext>
            </a:extLst>
          </p:cNvPr>
          <p:cNvSpPr>
            <a:spLocks noGrp="1"/>
          </p:cNvSpPr>
          <p:nvPr>
            <p:ph type="body" sz="half" idx="2"/>
          </p:nvPr>
        </p:nvSpPr>
        <p:spPr>
          <a:xfrm>
            <a:off x="1251857" y="2057400"/>
            <a:ext cx="352016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895F60D-C3DB-7449-9F30-A49E8119763F}"/>
              </a:ext>
            </a:extLst>
          </p:cNvPr>
          <p:cNvSpPr>
            <a:spLocks noGrp="1"/>
          </p:cNvSpPr>
          <p:nvPr>
            <p:ph type="dt" sz="half" idx="10"/>
          </p:nvPr>
        </p:nvSpPr>
        <p:spPr>
          <a:xfrm>
            <a:off x="1251856" y="6356350"/>
            <a:ext cx="2329543" cy="365125"/>
          </a:xfrm>
          <a:prstGeom prst="rect">
            <a:avLst/>
          </a:prstGeom>
        </p:spPr>
        <p:txBody>
          <a:bodyPr/>
          <a:lstStyle/>
          <a:p>
            <a:fld id="{CF21DA15-135C-484B-A1B3-FF9006EC2D97}" type="datetimeFigureOut">
              <a:rPr lang="de-AT" smtClean="0"/>
              <a:t>14.03.2024</a:t>
            </a:fld>
            <a:endParaRPr lang="de-AT"/>
          </a:p>
        </p:txBody>
      </p:sp>
      <p:sp>
        <p:nvSpPr>
          <p:cNvPr id="6" name="Fußzeilenplatzhalter 5">
            <a:extLst>
              <a:ext uri="{FF2B5EF4-FFF2-40B4-BE49-F238E27FC236}">
                <a16:creationId xmlns:a16="http://schemas.microsoft.com/office/drawing/2014/main" id="{AD4BB404-6889-204A-A348-242D4C5E6023}"/>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7" name="Foliennummernplatzhalter 6">
            <a:extLst>
              <a:ext uri="{FF2B5EF4-FFF2-40B4-BE49-F238E27FC236}">
                <a16:creationId xmlns:a16="http://schemas.microsoft.com/office/drawing/2014/main" id="{B9B2B868-8614-D341-A15C-3E55A0F56E93}"/>
              </a:ext>
            </a:extLst>
          </p:cNvPr>
          <p:cNvSpPr>
            <a:spLocks noGrp="1"/>
          </p:cNvSpPr>
          <p:nvPr>
            <p:ph type="sldNum" sz="quarter" idx="12"/>
          </p:nvPr>
        </p:nvSpPr>
        <p:spPr>
          <a:xfrm>
            <a:off x="8610600" y="6356350"/>
            <a:ext cx="2743200" cy="365125"/>
          </a:xfrm>
          <a:prstGeom prst="rect">
            <a:avLst/>
          </a:prstGeom>
        </p:spPr>
        <p:txBody>
          <a:bodyPr/>
          <a:lstStyle/>
          <a:p>
            <a:fld id="{FD2787E4-A0D0-4523-A604-A22377134677}" type="slidenum">
              <a:rPr lang="de-AT" smtClean="0"/>
              <a:t>‹Nr.›</a:t>
            </a:fld>
            <a:endParaRPr lang="de-AT"/>
          </a:p>
        </p:txBody>
      </p:sp>
    </p:spTree>
    <p:extLst>
      <p:ext uri="{BB962C8B-B14F-4D97-AF65-F5344CB8AC3E}">
        <p14:creationId xmlns:p14="http://schemas.microsoft.com/office/powerpoint/2010/main" val="35272320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8AC94A-61F5-FF48-9E66-96641409F4C5}"/>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22304B-3412-9C43-9D58-AC26F6E129B3}"/>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05A392C-342E-7848-AF6E-DEB38CC01105}"/>
              </a:ext>
            </a:extLst>
          </p:cNvPr>
          <p:cNvSpPr>
            <a:spLocks noGrp="1"/>
          </p:cNvSpPr>
          <p:nvPr>
            <p:ph type="dt" sz="half" idx="10"/>
          </p:nvPr>
        </p:nvSpPr>
        <p:spPr>
          <a:xfrm>
            <a:off x="838200" y="6356350"/>
            <a:ext cx="2743200" cy="365125"/>
          </a:xfrm>
          <a:prstGeom prst="rect">
            <a:avLst/>
          </a:prstGeom>
        </p:spPr>
        <p:txBody>
          <a:bodyPr/>
          <a:lstStyle/>
          <a:p>
            <a:fld id="{CF21DA15-135C-484B-A1B3-FF9006EC2D97}" type="datetimeFigureOut">
              <a:rPr lang="de-AT" smtClean="0"/>
              <a:t>14.03.2024</a:t>
            </a:fld>
            <a:endParaRPr lang="de-AT"/>
          </a:p>
        </p:txBody>
      </p:sp>
      <p:sp>
        <p:nvSpPr>
          <p:cNvPr id="5" name="Fußzeilenplatzhalter 4">
            <a:extLst>
              <a:ext uri="{FF2B5EF4-FFF2-40B4-BE49-F238E27FC236}">
                <a16:creationId xmlns:a16="http://schemas.microsoft.com/office/drawing/2014/main" id="{28B45E10-112E-A647-A5C5-980CEE812459}"/>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6" name="Foliennummernplatzhalter 5">
            <a:extLst>
              <a:ext uri="{FF2B5EF4-FFF2-40B4-BE49-F238E27FC236}">
                <a16:creationId xmlns:a16="http://schemas.microsoft.com/office/drawing/2014/main" id="{61BA2C2E-42FB-FC41-8594-5629D7AFFE50}"/>
              </a:ext>
            </a:extLst>
          </p:cNvPr>
          <p:cNvSpPr>
            <a:spLocks noGrp="1"/>
          </p:cNvSpPr>
          <p:nvPr>
            <p:ph type="sldNum" sz="quarter" idx="12"/>
          </p:nvPr>
        </p:nvSpPr>
        <p:spPr>
          <a:xfrm>
            <a:off x="8610600" y="6356350"/>
            <a:ext cx="2743200" cy="365125"/>
          </a:xfrm>
          <a:prstGeom prst="rect">
            <a:avLst/>
          </a:prstGeom>
        </p:spPr>
        <p:txBody>
          <a:bodyPr/>
          <a:lstStyle/>
          <a:p>
            <a:fld id="{FD2787E4-A0D0-4523-A604-A22377134677}" type="slidenum">
              <a:rPr lang="de-AT" smtClean="0"/>
              <a:t>‹Nr.›</a:t>
            </a:fld>
            <a:endParaRPr lang="de-AT"/>
          </a:p>
        </p:txBody>
      </p:sp>
    </p:spTree>
    <p:extLst>
      <p:ext uri="{BB962C8B-B14F-4D97-AF65-F5344CB8AC3E}">
        <p14:creationId xmlns:p14="http://schemas.microsoft.com/office/powerpoint/2010/main" val="25660198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64F43949-02AE-2F42-991D-B6948EE16EBA}"/>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4611869E-77EA-FE4D-883E-A2B83315F640}"/>
              </a:ext>
            </a:extLst>
          </p:cNvPr>
          <p:cNvSpPr>
            <a:spLocks noGrp="1"/>
          </p:cNvSpPr>
          <p:nvPr>
            <p:ph type="body" orient="vert" idx="1"/>
          </p:nvPr>
        </p:nvSpPr>
        <p:spPr>
          <a:xfrm>
            <a:off x="1251856" y="365125"/>
            <a:ext cx="7320643"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9926E41-640B-2F47-B84D-7958F690853E}"/>
              </a:ext>
            </a:extLst>
          </p:cNvPr>
          <p:cNvSpPr>
            <a:spLocks noGrp="1"/>
          </p:cNvSpPr>
          <p:nvPr>
            <p:ph type="dt" sz="half" idx="10"/>
          </p:nvPr>
        </p:nvSpPr>
        <p:spPr>
          <a:xfrm>
            <a:off x="1251856" y="6356350"/>
            <a:ext cx="2329544" cy="365125"/>
          </a:xfrm>
          <a:prstGeom prst="rect">
            <a:avLst/>
          </a:prstGeom>
        </p:spPr>
        <p:txBody>
          <a:bodyPr/>
          <a:lstStyle/>
          <a:p>
            <a:fld id="{CF21DA15-135C-484B-A1B3-FF9006EC2D97}" type="datetimeFigureOut">
              <a:rPr lang="de-AT" smtClean="0"/>
              <a:t>14.03.2024</a:t>
            </a:fld>
            <a:endParaRPr lang="de-AT"/>
          </a:p>
        </p:txBody>
      </p:sp>
      <p:sp>
        <p:nvSpPr>
          <p:cNvPr id="5" name="Fußzeilenplatzhalter 4">
            <a:extLst>
              <a:ext uri="{FF2B5EF4-FFF2-40B4-BE49-F238E27FC236}">
                <a16:creationId xmlns:a16="http://schemas.microsoft.com/office/drawing/2014/main" id="{90D6B451-FB7E-A348-9B6F-210884C48D36}"/>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6" name="Foliennummernplatzhalter 5">
            <a:extLst>
              <a:ext uri="{FF2B5EF4-FFF2-40B4-BE49-F238E27FC236}">
                <a16:creationId xmlns:a16="http://schemas.microsoft.com/office/drawing/2014/main" id="{3A318D13-6CCA-0546-805D-C4BDB6C109E1}"/>
              </a:ext>
            </a:extLst>
          </p:cNvPr>
          <p:cNvSpPr>
            <a:spLocks noGrp="1"/>
          </p:cNvSpPr>
          <p:nvPr>
            <p:ph type="sldNum" sz="quarter" idx="12"/>
          </p:nvPr>
        </p:nvSpPr>
        <p:spPr>
          <a:xfrm>
            <a:off x="8610600" y="6356350"/>
            <a:ext cx="2743200" cy="365125"/>
          </a:xfrm>
          <a:prstGeom prst="rect">
            <a:avLst/>
          </a:prstGeom>
        </p:spPr>
        <p:txBody>
          <a:bodyPr/>
          <a:lstStyle/>
          <a:p>
            <a:fld id="{FD2787E4-A0D0-4523-A604-A22377134677}" type="slidenum">
              <a:rPr lang="de-AT" smtClean="0"/>
              <a:t>‹Nr.›</a:t>
            </a:fld>
            <a:endParaRPr lang="de-AT"/>
          </a:p>
        </p:txBody>
      </p:sp>
    </p:spTree>
    <p:extLst>
      <p:ext uri="{BB962C8B-B14F-4D97-AF65-F5344CB8AC3E}">
        <p14:creationId xmlns:p14="http://schemas.microsoft.com/office/powerpoint/2010/main" val="31951420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9ADFC6-633B-5745-BC44-94A97FAC7C3B}"/>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2B8BBB5A-27E3-6143-A5DB-07FBAE02F4AB}"/>
              </a:ext>
            </a:extLst>
          </p:cNvPr>
          <p:cNvSpPr>
            <a:spLocks noGrp="1"/>
          </p:cNvSpPr>
          <p:nvPr>
            <p:ph type="dt" sz="half" idx="10"/>
          </p:nvPr>
        </p:nvSpPr>
        <p:spPr>
          <a:xfrm>
            <a:off x="838200" y="6356350"/>
            <a:ext cx="2743200" cy="365125"/>
          </a:xfrm>
          <a:prstGeom prst="rect">
            <a:avLst/>
          </a:prstGeom>
        </p:spPr>
        <p:txBody>
          <a:bodyPr/>
          <a:lstStyle/>
          <a:p>
            <a:fld id="{CF21DA15-135C-484B-A1B3-FF9006EC2D97}" type="datetimeFigureOut">
              <a:rPr lang="de-AT" smtClean="0"/>
              <a:t>14.03.2024</a:t>
            </a:fld>
            <a:endParaRPr lang="de-AT"/>
          </a:p>
        </p:txBody>
      </p:sp>
      <p:sp>
        <p:nvSpPr>
          <p:cNvPr id="4" name="Fußzeilenplatzhalter 3">
            <a:extLst>
              <a:ext uri="{FF2B5EF4-FFF2-40B4-BE49-F238E27FC236}">
                <a16:creationId xmlns:a16="http://schemas.microsoft.com/office/drawing/2014/main" id="{000A23C2-94E0-7846-805F-F3EBA6431256}"/>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5" name="Foliennummernplatzhalter 4">
            <a:extLst>
              <a:ext uri="{FF2B5EF4-FFF2-40B4-BE49-F238E27FC236}">
                <a16:creationId xmlns:a16="http://schemas.microsoft.com/office/drawing/2014/main" id="{75B5C692-35EB-6D40-B074-2C27D8B9E38A}"/>
              </a:ext>
            </a:extLst>
          </p:cNvPr>
          <p:cNvSpPr>
            <a:spLocks noGrp="1"/>
          </p:cNvSpPr>
          <p:nvPr>
            <p:ph type="sldNum" sz="quarter" idx="12"/>
          </p:nvPr>
        </p:nvSpPr>
        <p:spPr>
          <a:xfrm>
            <a:off x="8610600" y="6356350"/>
            <a:ext cx="2743200" cy="365125"/>
          </a:xfrm>
          <a:prstGeom prst="rect">
            <a:avLst/>
          </a:prstGeom>
        </p:spPr>
        <p:txBody>
          <a:bodyPr/>
          <a:lstStyle/>
          <a:p>
            <a:fld id="{FD2787E4-A0D0-4523-A604-A22377134677}" type="slidenum">
              <a:rPr lang="de-AT" smtClean="0"/>
              <a:t>‹Nr.›</a:t>
            </a:fld>
            <a:endParaRPr lang="de-AT"/>
          </a:p>
        </p:txBody>
      </p:sp>
    </p:spTree>
    <p:extLst>
      <p:ext uri="{BB962C8B-B14F-4D97-AF65-F5344CB8AC3E}">
        <p14:creationId xmlns:p14="http://schemas.microsoft.com/office/powerpoint/2010/main" val="7440248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CF21DA15-135C-484B-A1B3-FF9006EC2D97}" type="datetimeFigureOut">
              <a:rPr lang="de-AT" smtClean="0"/>
              <a:t>14.03.2024</a:t>
            </a:fld>
            <a:endParaRPr lang="de-AT"/>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de-AT"/>
          </a:p>
        </p:txBody>
      </p:sp>
      <p:sp>
        <p:nvSpPr>
          <p:cNvPr id="6" name="Slide Number Placeholder 5"/>
          <p:cNvSpPr>
            <a:spLocks noGrp="1"/>
          </p:cNvSpPr>
          <p:nvPr>
            <p:ph type="sldNum" sz="quarter" idx="12"/>
          </p:nvPr>
        </p:nvSpPr>
        <p:spPr>
          <a:xfrm>
            <a:off x="11442701" y="1"/>
            <a:ext cx="749300" cy="365125"/>
          </a:xfrm>
          <a:prstGeom prst="rect">
            <a:avLst/>
          </a:prstGeom>
        </p:spPr>
        <p:txBody>
          <a:bodyPr/>
          <a:lstStyle>
            <a:lvl1pPr algn="r">
              <a:defRPr b="1">
                <a:solidFill>
                  <a:schemeClr val="tx2"/>
                </a:solidFill>
                <a:latin typeface="+mj-lt"/>
              </a:defRPr>
            </a:lvl1pPr>
          </a:lstStyle>
          <a:p>
            <a:fld id="{FD2787E4-A0D0-4523-A604-A22377134677}" type="slidenum">
              <a:rPr lang="de-AT" smtClean="0"/>
              <a:t>‹Nr.›</a:t>
            </a:fld>
            <a:endParaRPr lang="de-AT"/>
          </a:p>
        </p:txBody>
      </p:sp>
      <p:sp>
        <p:nvSpPr>
          <p:cNvPr id="7" name="Title 2"/>
          <p:cNvSpPr txBox="1">
            <a:spLocks/>
          </p:cNvSpPr>
          <p:nvPr/>
        </p:nvSpPr>
        <p:spPr>
          <a:xfrm>
            <a:off x="623392" y="152400"/>
            <a:ext cx="10972800" cy="1600200"/>
          </a:xfrm>
          <a:prstGeom prst="rect">
            <a:avLst/>
          </a:prstGeom>
        </p:spPr>
        <p:txBody>
          <a:bodyPr/>
          <a:lstStyle>
            <a:lvl1pPr algn="ctr" defTabSz="914400" rtl="0" eaLnBrk="1" latinLnBrk="0" hangingPunct="1">
              <a:lnSpc>
                <a:spcPts val="5800"/>
              </a:lnSpc>
              <a:spcBef>
                <a:spcPct val="0"/>
              </a:spcBef>
              <a:buNone/>
              <a:defRPr sz="4000" b="1" kern="1200">
                <a:solidFill>
                  <a:schemeClr val="tx2"/>
                </a:solidFill>
                <a:effectLst>
                  <a:outerShdw blurRad="63500" dist="38100" dir="5400000" algn="t" rotWithShape="0">
                    <a:prstClr val="black">
                      <a:alpha val="25000"/>
                    </a:prstClr>
                  </a:outerShdw>
                </a:effectLst>
                <a:latin typeface="+mn-lt"/>
                <a:ea typeface="+mj-ea"/>
                <a:cs typeface="+mj-cs"/>
              </a:defRPr>
            </a:lvl1pPr>
          </a:lstStyle>
          <a:p>
            <a:endParaRPr lang="en-GB" sz="3600" dirty="0"/>
          </a:p>
        </p:txBody>
      </p:sp>
      <p:sp>
        <p:nvSpPr>
          <p:cNvPr id="2" name="Title 2">
            <a:extLst>
              <a:ext uri="{FF2B5EF4-FFF2-40B4-BE49-F238E27FC236}">
                <a16:creationId xmlns:a16="http://schemas.microsoft.com/office/drawing/2014/main" id="{B85BCD3C-5A95-22FD-6345-28B8BF648333}"/>
              </a:ext>
            </a:extLst>
          </p:cNvPr>
          <p:cNvSpPr txBox="1">
            <a:spLocks/>
          </p:cNvSpPr>
          <p:nvPr/>
        </p:nvSpPr>
        <p:spPr>
          <a:xfrm>
            <a:off x="623392" y="152400"/>
            <a:ext cx="10972800" cy="1600200"/>
          </a:xfrm>
          <a:prstGeom prst="rect">
            <a:avLst/>
          </a:prstGeom>
        </p:spPr>
        <p:txBody>
          <a:bodyPr/>
          <a:lstStyle>
            <a:lvl1pPr algn="ctr" defTabSz="914400" rtl="0" eaLnBrk="1" latinLnBrk="0" hangingPunct="1">
              <a:lnSpc>
                <a:spcPts val="5800"/>
              </a:lnSpc>
              <a:spcBef>
                <a:spcPct val="0"/>
              </a:spcBef>
              <a:buNone/>
              <a:defRPr sz="4000" b="1" kern="1200">
                <a:solidFill>
                  <a:schemeClr val="tx2"/>
                </a:solidFill>
                <a:effectLst>
                  <a:outerShdw blurRad="63500" dist="38100" dir="5400000" algn="t" rotWithShape="0">
                    <a:prstClr val="black">
                      <a:alpha val="25000"/>
                    </a:prstClr>
                  </a:outerShdw>
                </a:effectLst>
                <a:latin typeface="+mn-lt"/>
                <a:ea typeface="+mj-ea"/>
                <a:cs typeface="+mj-cs"/>
              </a:defRPr>
            </a:lvl1pPr>
          </a:lstStyle>
          <a:p>
            <a:endParaRPr lang="en-GB" sz="3600" dirty="0"/>
          </a:p>
        </p:txBody>
      </p:sp>
    </p:spTree>
    <p:extLst>
      <p:ext uri="{BB962C8B-B14F-4D97-AF65-F5344CB8AC3E}">
        <p14:creationId xmlns:p14="http://schemas.microsoft.com/office/powerpoint/2010/main" val="3712383460"/>
      </p:ext>
    </p:extLst>
  </p:cSld>
  <p:clrMapOvr>
    <a:masterClrMapping/>
  </p:clrMapOvr>
  <p:transition>
    <p:dissolv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1_Benutzerdefiniertes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CAA4F9-0388-8776-E127-48DC80668CD9}"/>
              </a:ext>
            </a:extLst>
          </p:cNvPr>
          <p:cNvSpPr>
            <a:spLocks noGrp="1"/>
          </p:cNvSpPr>
          <p:nvPr>
            <p:ph type="title"/>
          </p:nvPr>
        </p:nvSpPr>
        <p:spPr/>
        <p:txBody>
          <a:bodyPr/>
          <a:lstStyle/>
          <a:p>
            <a:r>
              <a:rPr lang="de-DE"/>
              <a:t>Mastertitelformat bearbeiten</a:t>
            </a:r>
            <a:endParaRPr lang="de-AT"/>
          </a:p>
        </p:txBody>
      </p:sp>
      <p:sp>
        <p:nvSpPr>
          <p:cNvPr id="3" name="Foliennummernplatzhalter 2">
            <a:extLst>
              <a:ext uri="{FF2B5EF4-FFF2-40B4-BE49-F238E27FC236}">
                <a16:creationId xmlns:a16="http://schemas.microsoft.com/office/drawing/2014/main" id="{DD96DB93-EA35-107A-AE6A-3241389D3EFA}"/>
              </a:ext>
            </a:extLst>
          </p:cNvPr>
          <p:cNvSpPr>
            <a:spLocks noGrp="1"/>
          </p:cNvSpPr>
          <p:nvPr>
            <p:ph type="sldNum" sz="quarter" idx="10"/>
          </p:nvPr>
        </p:nvSpPr>
        <p:spPr>
          <a:xfrm>
            <a:off x="8610600" y="6356350"/>
            <a:ext cx="2743200" cy="365125"/>
          </a:xfrm>
          <a:prstGeom prst="rect">
            <a:avLst/>
          </a:prstGeom>
        </p:spPr>
        <p:txBody>
          <a:bodyPr/>
          <a:lstStyle/>
          <a:p>
            <a:fld id="{FD2787E4-A0D0-4523-A604-A22377134677}" type="slidenum">
              <a:rPr lang="de-AT" smtClean="0"/>
              <a:t>‹Nr.›</a:t>
            </a:fld>
            <a:endParaRPr lang="de-AT"/>
          </a:p>
        </p:txBody>
      </p:sp>
      <p:sp>
        <p:nvSpPr>
          <p:cNvPr id="4" name="Fußzeilenplatzhalter 3">
            <a:extLst>
              <a:ext uri="{FF2B5EF4-FFF2-40B4-BE49-F238E27FC236}">
                <a16:creationId xmlns:a16="http://schemas.microsoft.com/office/drawing/2014/main" id="{45D90BF2-5BED-1D04-2D14-8DD62E6D5936}"/>
              </a:ext>
            </a:extLst>
          </p:cNvPr>
          <p:cNvSpPr>
            <a:spLocks noGrp="1"/>
          </p:cNvSpPr>
          <p:nvPr>
            <p:ph type="ftr" sz="quarter" idx="11"/>
          </p:nvPr>
        </p:nvSpPr>
        <p:spPr>
          <a:xfrm>
            <a:off x="4038600" y="6356350"/>
            <a:ext cx="4114800" cy="365125"/>
          </a:xfrm>
          <a:prstGeom prst="rect">
            <a:avLst/>
          </a:prstGeom>
        </p:spPr>
        <p:txBody>
          <a:bodyPr/>
          <a:lstStyle/>
          <a:p>
            <a:endParaRPr lang="de-AT"/>
          </a:p>
        </p:txBody>
      </p:sp>
    </p:spTree>
    <p:extLst>
      <p:ext uri="{BB962C8B-B14F-4D97-AF65-F5344CB8AC3E}">
        <p14:creationId xmlns:p14="http://schemas.microsoft.com/office/powerpoint/2010/main" val="795932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2_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944297-7CFC-BD43-BF94-59A68011C40D}"/>
              </a:ext>
            </a:extLst>
          </p:cNvPr>
          <p:cNvSpPr>
            <a:spLocks noGrp="1"/>
          </p:cNvSpPr>
          <p:nvPr>
            <p:ph type="ctrTitle"/>
          </p:nvPr>
        </p:nvSpPr>
        <p:spPr>
          <a:xfrm>
            <a:off x="1524000" y="2826412"/>
            <a:ext cx="9144000" cy="1800433"/>
          </a:xfrm>
        </p:spPr>
        <p:txBody>
          <a:bodyPr anchor="b"/>
          <a:lstStyle>
            <a:lvl1pPr algn="ctr">
              <a:defRPr sz="6000"/>
            </a:lvl1pPr>
          </a:lstStyle>
          <a:p>
            <a:r>
              <a:rPr lang="de-DE"/>
              <a:t>Mastertitelformat bearbeiten</a:t>
            </a:r>
            <a:endParaRPr lang="de-DE" dirty="0"/>
          </a:p>
        </p:txBody>
      </p:sp>
      <p:sp>
        <p:nvSpPr>
          <p:cNvPr id="3" name="Untertitel 2">
            <a:extLst>
              <a:ext uri="{FF2B5EF4-FFF2-40B4-BE49-F238E27FC236}">
                <a16:creationId xmlns:a16="http://schemas.microsoft.com/office/drawing/2014/main" id="{265A3002-614A-C549-A0DA-54D79433EBE1}"/>
              </a:ext>
            </a:extLst>
          </p:cNvPr>
          <p:cNvSpPr>
            <a:spLocks noGrp="1"/>
          </p:cNvSpPr>
          <p:nvPr>
            <p:ph type="subTitle" idx="1"/>
          </p:nvPr>
        </p:nvSpPr>
        <p:spPr>
          <a:xfrm>
            <a:off x="1524000" y="4854794"/>
            <a:ext cx="9144000" cy="40300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DE" dirty="0"/>
          </a:p>
        </p:txBody>
      </p:sp>
      <p:pic>
        <p:nvPicPr>
          <p:cNvPr id="8" name="Grafik 7">
            <a:extLst>
              <a:ext uri="{FF2B5EF4-FFF2-40B4-BE49-F238E27FC236}">
                <a16:creationId xmlns:a16="http://schemas.microsoft.com/office/drawing/2014/main" id="{7C1AAF18-797F-1E40-901C-49C65B2E86D1}"/>
              </a:ext>
            </a:extLst>
          </p:cNvPr>
          <p:cNvPicPr>
            <a:picLocks noChangeAspect="1"/>
          </p:cNvPicPr>
          <p:nvPr/>
        </p:nvPicPr>
        <p:blipFill>
          <a:blip r:embed="rId2"/>
          <a:stretch>
            <a:fillRect/>
          </a:stretch>
        </p:blipFill>
        <p:spPr>
          <a:xfrm>
            <a:off x="4724400" y="5955094"/>
            <a:ext cx="2743200" cy="560976"/>
          </a:xfrm>
          <a:prstGeom prst="rect">
            <a:avLst/>
          </a:prstGeom>
        </p:spPr>
      </p:pic>
    </p:spTree>
    <p:extLst>
      <p:ext uri="{BB962C8B-B14F-4D97-AF65-F5344CB8AC3E}">
        <p14:creationId xmlns:p14="http://schemas.microsoft.com/office/powerpoint/2010/main" val="20230289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2_Titel und Inhal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CF21DA15-135C-484B-A1B3-FF9006EC2D97}" type="datetimeFigureOut">
              <a:rPr lang="de-AT" smtClean="0"/>
              <a:t>14.03.2024</a:t>
            </a:fld>
            <a:endParaRPr lang="de-AT"/>
          </a:p>
        </p:txBody>
      </p:sp>
      <p:sp>
        <p:nvSpPr>
          <p:cNvPr id="5" name="Footer Placeholder 4"/>
          <p:cNvSpPr>
            <a:spLocks noGrp="1"/>
          </p:cNvSpPr>
          <p:nvPr>
            <p:ph type="ftr" sz="quarter" idx="11"/>
          </p:nvPr>
        </p:nvSpPr>
        <p:spPr/>
        <p:txBody>
          <a:bodyPr/>
          <a:lstStyle/>
          <a:p>
            <a:endParaRPr lang="de-AT"/>
          </a:p>
        </p:txBody>
      </p:sp>
      <p:sp>
        <p:nvSpPr>
          <p:cNvPr id="6" name="Slide Number Placeholder 5"/>
          <p:cNvSpPr>
            <a:spLocks noGrp="1"/>
          </p:cNvSpPr>
          <p:nvPr>
            <p:ph type="sldNum" sz="quarter" idx="12"/>
          </p:nvPr>
        </p:nvSpPr>
        <p:spPr>
          <a:xfrm>
            <a:off x="11418393" y="9104"/>
            <a:ext cx="749300" cy="365125"/>
          </a:xfrm>
        </p:spPr>
        <p:txBody>
          <a:bodyPr/>
          <a:lstStyle>
            <a:lvl1pPr algn="r">
              <a:defRPr b="1">
                <a:solidFill>
                  <a:schemeClr val="tx2"/>
                </a:solidFill>
                <a:latin typeface="+mj-lt"/>
              </a:defRPr>
            </a:lvl1pPr>
          </a:lstStyle>
          <a:p>
            <a:fld id="{FD2787E4-A0D0-4523-A604-A22377134677}" type="slidenum">
              <a:rPr lang="de-AT" smtClean="0"/>
              <a:t>‹Nr.›</a:t>
            </a:fld>
            <a:endParaRPr lang="de-AT"/>
          </a:p>
        </p:txBody>
      </p:sp>
      <p:sp>
        <p:nvSpPr>
          <p:cNvPr id="7" name="Title 2"/>
          <p:cNvSpPr txBox="1">
            <a:spLocks/>
          </p:cNvSpPr>
          <p:nvPr/>
        </p:nvSpPr>
        <p:spPr>
          <a:xfrm>
            <a:off x="623392" y="152400"/>
            <a:ext cx="10972800" cy="1600200"/>
          </a:xfrm>
          <a:prstGeom prst="rect">
            <a:avLst/>
          </a:prstGeom>
        </p:spPr>
        <p:txBody>
          <a:bodyPr/>
          <a:lstStyle>
            <a:lvl1pPr algn="ctr" defTabSz="914400" rtl="0" eaLnBrk="1" latinLnBrk="0" hangingPunct="1">
              <a:lnSpc>
                <a:spcPts val="5800"/>
              </a:lnSpc>
              <a:spcBef>
                <a:spcPct val="0"/>
              </a:spcBef>
              <a:buNone/>
              <a:defRPr sz="4000" b="1" kern="1200">
                <a:solidFill>
                  <a:schemeClr val="tx2"/>
                </a:solidFill>
                <a:effectLst>
                  <a:outerShdw blurRad="63500" dist="38100" dir="5400000" algn="t" rotWithShape="0">
                    <a:prstClr val="black">
                      <a:alpha val="25000"/>
                    </a:prstClr>
                  </a:outerShdw>
                </a:effectLst>
                <a:latin typeface="+mn-lt"/>
                <a:ea typeface="+mj-ea"/>
                <a:cs typeface="+mj-cs"/>
              </a:defRPr>
            </a:lvl1pPr>
          </a:lstStyle>
          <a:p>
            <a:endParaRPr lang="en-GB" sz="3600" dirty="0"/>
          </a:p>
        </p:txBody>
      </p:sp>
    </p:spTree>
    <p:extLst>
      <p:ext uri="{BB962C8B-B14F-4D97-AF65-F5344CB8AC3E}">
        <p14:creationId xmlns:p14="http://schemas.microsoft.com/office/powerpoint/2010/main" val="4060361992"/>
      </p:ext>
    </p:extLst>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1_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944297-7CFC-BD43-BF94-59A68011C40D}"/>
              </a:ext>
            </a:extLst>
          </p:cNvPr>
          <p:cNvSpPr>
            <a:spLocks noGrp="1"/>
          </p:cNvSpPr>
          <p:nvPr>
            <p:ph type="ctrTitle"/>
          </p:nvPr>
        </p:nvSpPr>
        <p:spPr>
          <a:xfrm>
            <a:off x="1524001" y="702129"/>
            <a:ext cx="7821386" cy="1905000"/>
          </a:xfrm>
        </p:spPr>
        <p:txBody>
          <a:bodyPr anchor="b"/>
          <a:lstStyle>
            <a:lvl1pPr algn="l">
              <a:defRPr sz="4800"/>
            </a:lvl1pPr>
          </a:lstStyle>
          <a:p>
            <a:r>
              <a:rPr lang="de-DE"/>
              <a:t>Mastertitelformat bearbeiten</a:t>
            </a:r>
            <a:endParaRPr lang="de-DE" dirty="0"/>
          </a:p>
        </p:txBody>
      </p:sp>
      <p:sp>
        <p:nvSpPr>
          <p:cNvPr id="3" name="Untertitel 2">
            <a:extLst>
              <a:ext uri="{FF2B5EF4-FFF2-40B4-BE49-F238E27FC236}">
                <a16:creationId xmlns:a16="http://schemas.microsoft.com/office/drawing/2014/main" id="{265A3002-614A-C549-A0DA-54D79433EBE1}"/>
              </a:ext>
            </a:extLst>
          </p:cNvPr>
          <p:cNvSpPr>
            <a:spLocks noGrp="1"/>
          </p:cNvSpPr>
          <p:nvPr>
            <p:ph type="subTitle" idx="1"/>
          </p:nvPr>
        </p:nvSpPr>
        <p:spPr>
          <a:xfrm>
            <a:off x="1524000" y="2764972"/>
            <a:ext cx="9144000" cy="2492828"/>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DE" dirty="0"/>
          </a:p>
        </p:txBody>
      </p:sp>
    </p:spTree>
    <p:extLst>
      <p:ext uri="{BB962C8B-B14F-4D97-AF65-F5344CB8AC3E}">
        <p14:creationId xmlns:p14="http://schemas.microsoft.com/office/powerpoint/2010/main" val="486270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433770-3899-084F-930E-43148416242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1F65B7CB-310E-F446-97C3-1684B6002AC2}"/>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35A11ED-7452-2E43-815D-255E240D667D}"/>
              </a:ext>
            </a:extLst>
          </p:cNvPr>
          <p:cNvSpPr>
            <a:spLocks noGrp="1"/>
          </p:cNvSpPr>
          <p:nvPr>
            <p:ph type="dt" sz="half" idx="10"/>
          </p:nvPr>
        </p:nvSpPr>
        <p:spPr>
          <a:xfrm>
            <a:off x="1268186" y="6356350"/>
            <a:ext cx="2313214" cy="365125"/>
          </a:xfrm>
          <a:prstGeom prst="rect">
            <a:avLst/>
          </a:prstGeom>
        </p:spPr>
        <p:txBody>
          <a:bodyPr/>
          <a:lstStyle/>
          <a:p>
            <a:fld id="{CF21DA15-135C-484B-A1B3-FF9006EC2D97}" type="datetimeFigureOut">
              <a:rPr lang="de-AT" smtClean="0"/>
              <a:t>14.03.2024</a:t>
            </a:fld>
            <a:endParaRPr lang="de-AT"/>
          </a:p>
        </p:txBody>
      </p:sp>
      <p:sp>
        <p:nvSpPr>
          <p:cNvPr id="5" name="Fußzeilenplatzhalter 4">
            <a:extLst>
              <a:ext uri="{FF2B5EF4-FFF2-40B4-BE49-F238E27FC236}">
                <a16:creationId xmlns:a16="http://schemas.microsoft.com/office/drawing/2014/main" id="{9D3CFD15-73A5-C140-9ACA-60557EDF6DA2}"/>
              </a:ext>
            </a:extLst>
          </p:cNvPr>
          <p:cNvSpPr>
            <a:spLocks noGrp="1"/>
          </p:cNvSpPr>
          <p:nvPr>
            <p:ph type="ftr" sz="quarter" idx="11"/>
          </p:nvPr>
        </p:nvSpPr>
        <p:spPr>
          <a:xfrm>
            <a:off x="4038600" y="6356350"/>
            <a:ext cx="4114800" cy="365125"/>
          </a:xfrm>
          <a:prstGeom prst="rect">
            <a:avLst/>
          </a:prstGeom>
        </p:spPr>
        <p:txBody>
          <a:bodyPr/>
          <a:lstStyle/>
          <a:p>
            <a:endParaRPr lang="de-AT"/>
          </a:p>
        </p:txBody>
      </p:sp>
    </p:spTree>
    <p:extLst>
      <p:ext uri="{BB962C8B-B14F-4D97-AF65-F5344CB8AC3E}">
        <p14:creationId xmlns:p14="http://schemas.microsoft.com/office/powerpoint/2010/main" val="3164884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1_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433770-3899-084F-930E-43148416242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1F65B7CB-310E-F446-97C3-1684B6002AC2}"/>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35A11ED-7452-2E43-815D-255E240D667D}"/>
              </a:ext>
            </a:extLst>
          </p:cNvPr>
          <p:cNvSpPr>
            <a:spLocks noGrp="1"/>
          </p:cNvSpPr>
          <p:nvPr>
            <p:ph type="dt" sz="half" idx="10"/>
          </p:nvPr>
        </p:nvSpPr>
        <p:spPr>
          <a:xfrm>
            <a:off x="1268186" y="6356350"/>
            <a:ext cx="2313214" cy="365125"/>
          </a:xfrm>
          <a:prstGeom prst="rect">
            <a:avLst/>
          </a:prstGeom>
        </p:spPr>
        <p:txBody>
          <a:bodyPr/>
          <a:lstStyle/>
          <a:p>
            <a:fld id="{CF21DA15-135C-484B-A1B3-FF9006EC2D97}" type="datetimeFigureOut">
              <a:rPr lang="de-AT" smtClean="0"/>
              <a:t>14.03.2024</a:t>
            </a:fld>
            <a:endParaRPr lang="de-AT"/>
          </a:p>
        </p:txBody>
      </p:sp>
      <p:sp>
        <p:nvSpPr>
          <p:cNvPr id="5" name="Fußzeilenplatzhalter 4">
            <a:extLst>
              <a:ext uri="{FF2B5EF4-FFF2-40B4-BE49-F238E27FC236}">
                <a16:creationId xmlns:a16="http://schemas.microsoft.com/office/drawing/2014/main" id="{9D3CFD15-73A5-C140-9ACA-60557EDF6DA2}"/>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6" name="Foliennummernplatzhalter 5">
            <a:extLst>
              <a:ext uri="{FF2B5EF4-FFF2-40B4-BE49-F238E27FC236}">
                <a16:creationId xmlns:a16="http://schemas.microsoft.com/office/drawing/2014/main" id="{493C317A-A421-8C40-825F-113024891B5B}"/>
              </a:ext>
            </a:extLst>
          </p:cNvPr>
          <p:cNvSpPr>
            <a:spLocks noGrp="1"/>
          </p:cNvSpPr>
          <p:nvPr>
            <p:ph type="sldNum" sz="quarter" idx="12"/>
          </p:nvPr>
        </p:nvSpPr>
        <p:spPr>
          <a:xfrm>
            <a:off x="8610600" y="6356350"/>
            <a:ext cx="2743200" cy="365125"/>
          </a:xfrm>
          <a:prstGeom prst="rect">
            <a:avLst/>
          </a:prstGeom>
        </p:spPr>
        <p:txBody>
          <a:bodyPr/>
          <a:lstStyle/>
          <a:p>
            <a:fld id="{FD2787E4-A0D0-4523-A604-A22377134677}" type="slidenum">
              <a:rPr lang="de-AT" smtClean="0"/>
              <a:t>‹Nr.›</a:t>
            </a:fld>
            <a:endParaRPr lang="de-AT"/>
          </a:p>
        </p:txBody>
      </p:sp>
    </p:spTree>
    <p:extLst>
      <p:ext uri="{BB962C8B-B14F-4D97-AF65-F5344CB8AC3E}">
        <p14:creationId xmlns:p14="http://schemas.microsoft.com/office/powerpoint/2010/main" val="801265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D5E802-E9D4-2941-8D72-FDE7F9029BEA}"/>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85D4D05A-17AD-8345-9E53-0C897FCF5DE2}"/>
              </a:ext>
            </a:extLst>
          </p:cNvPr>
          <p:cNvSpPr>
            <a:spLocks noGrp="1"/>
          </p:cNvSpPr>
          <p:nvPr>
            <p:ph sz="half" idx="1"/>
          </p:nvPr>
        </p:nvSpPr>
        <p:spPr>
          <a:xfrm>
            <a:off x="1268186" y="1825625"/>
            <a:ext cx="4751614"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Inhaltsplatzhalter 3">
            <a:extLst>
              <a:ext uri="{FF2B5EF4-FFF2-40B4-BE49-F238E27FC236}">
                <a16:creationId xmlns:a16="http://schemas.microsoft.com/office/drawing/2014/main" id="{6AFD351C-1327-C34C-A7BB-290FBCAD7D21}"/>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3E8B637C-090D-8F4D-A1B3-E9CF9C05DBA0}"/>
              </a:ext>
            </a:extLst>
          </p:cNvPr>
          <p:cNvSpPr>
            <a:spLocks noGrp="1"/>
          </p:cNvSpPr>
          <p:nvPr>
            <p:ph type="dt" sz="half" idx="10"/>
          </p:nvPr>
        </p:nvSpPr>
        <p:spPr>
          <a:xfrm>
            <a:off x="1268186" y="6356350"/>
            <a:ext cx="2313214" cy="365125"/>
          </a:xfrm>
          <a:prstGeom prst="rect">
            <a:avLst/>
          </a:prstGeom>
        </p:spPr>
        <p:txBody>
          <a:bodyPr/>
          <a:lstStyle/>
          <a:p>
            <a:fld id="{CF21DA15-135C-484B-A1B3-FF9006EC2D97}" type="datetimeFigureOut">
              <a:rPr lang="de-AT" smtClean="0"/>
              <a:t>14.03.2024</a:t>
            </a:fld>
            <a:endParaRPr lang="de-AT"/>
          </a:p>
        </p:txBody>
      </p:sp>
      <p:sp>
        <p:nvSpPr>
          <p:cNvPr id="6" name="Fußzeilenplatzhalter 5">
            <a:extLst>
              <a:ext uri="{FF2B5EF4-FFF2-40B4-BE49-F238E27FC236}">
                <a16:creationId xmlns:a16="http://schemas.microsoft.com/office/drawing/2014/main" id="{7F324B90-C2A2-AA49-A6DE-5DE7A6F7B3D0}"/>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7" name="Foliennummernplatzhalter 6">
            <a:extLst>
              <a:ext uri="{FF2B5EF4-FFF2-40B4-BE49-F238E27FC236}">
                <a16:creationId xmlns:a16="http://schemas.microsoft.com/office/drawing/2014/main" id="{0DF78AF0-F997-F946-B3A5-495C6AD13A41}"/>
              </a:ext>
            </a:extLst>
          </p:cNvPr>
          <p:cNvSpPr>
            <a:spLocks noGrp="1"/>
          </p:cNvSpPr>
          <p:nvPr>
            <p:ph type="sldNum" sz="quarter" idx="12"/>
          </p:nvPr>
        </p:nvSpPr>
        <p:spPr>
          <a:xfrm>
            <a:off x="8610600" y="6356350"/>
            <a:ext cx="2743200" cy="365125"/>
          </a:xfrm>
          <a:prstGeom prst="rect">
            <a:avLst/>
          </a:prstGeom>
        </p:spPr>
        <p:txBody>
          <a:bodyPr/>
          <a:lstStyle/>
          <a:p>
            <a:fld id="{FD2787E4-A0D0-4523-A604-A22377134677}" type="slidenum">
              <a:rPr lang="de-AT" smtClean="0"/>
              <a:t>‹Nr.›</a:t>
            </a:fld>
            <a:endParaRPr lang="de-AT"/>
          </a:p>
        </p:txBody>
      </p:sp>
    </p:spTree>
    <p:extLst>
      <p:ext uri="{BB962C8B-B14F-4D97-AF65-F5344CB8AC3E}">
        <p14:creationId xmlns:p14="http://schemas.microsoft.com/office/powerpoint/2010/main" val="1357144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woObj" preserve="1">
  <p:cSld name="1_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D5E802-E9D4-2941-8D72-FDE7F9029BEA}"/>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85D4D05A-17AD-8345-9E53-0C897FCF5DE2}"/>
              </a:ext>
            </a:extLst>
          </p:cNvPr>
          <p:cNvSpPr>
            <a:spLocks noGrp="1"/>
          </p:cNvSpPr>
          <p:nvPr>
            <p:ph sz="half" idx="1"/>
          </p:nvPr>
        </p:nvSpPr>
        <p:spPr>
          <a:xfrm>
            <a:off x="1268186" y="1825625"/>
            <a:ext cx="4751614"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Inhaltsplatzhalter 3">
            <a:extLst>
              <a:ext uri="{FF2B5EF4-FFF2-40B4-BE49-F238E27FC236}">
                <a16:creationId xmlns:a16="http://schemas.microsoft.com/office/drawing/2014/main" id="{6AFD351C-1327-C34C-A7BB-290FBCAD7D21}"/>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3E8B637C-090D-8F4D-A1B3-E9CF9C05DBA0}"/>
              </a:ext>
            </a:extLst>
          </p:cNvPr>
          <p:cNvSpPr>
            <a:spLocks noGrp="1"/>
          </p:cNvSpPr>
          <p:nvPr>
            <p:ph type="dt" sz="half" idx="10"/>
          </p:nvPr>
        </p:nvSpPr>
        <p:spPr>
          <a:xfrm>
            <a:off x="1268186" y="6356350"/>
            <a:ext cx="2313214" cy="365125"/>
          </a:xfrm>
          <a:prstGeom prst="rect">
            <a:avLst/>
          </a:prstGeom>
        </p:spPr>
        <p:txBody>
          <a:bodyPr/>
          <a:lstStyle/>
          <a:p>
            <a:fld id="{CF21DA15-135C-484B-A1B3-FF9006EC2D97}" type="datetimeFigureOut">
              <a:rPr lang="de-AT" smtClean="0"/>
              <a:t>14.03.2024</a:t>
            </a:fld>
            <a:endParaRPr lang="de-AT"/>
          </a:p>
        </p:txBody>
      </p:sp>
      <p:sp>
        <p:nvSpPr>
          <p:cNvPr id="6" name="Fußzeilenplatzhalter 5">
            <a:extLst>
              <a:ext uri="{FF2B5EF4-FFF2-40B4-BE49-F238E27FC236}">
                <a16:creationId xmlns:a16="http://schemas.microsoft.com/office/drawing/2014/main" id="{7F324B90-C2A2-AA49-A6DE-5DE7A6F7B3D0}"/>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7" name="Foliennummernplatzhalter 6">
            <a:extLst>
              <a:ext uri="{FF2B5EF4-FFF2-40B4-BE49-F238E27FC236}">
                <a16:creationId xmlns:a16="http://schemas.microsoft.com/office/drawing/2014/main" id="{0DF78AF0-F997-F946-B3A5-495C6AD13A41}"/>
              </a:ext>
            </a:extLst>
          </p:cNvPr>
          <p:cNvSpPr>
            <a:spLocks noGrp="1"/>
          </p:cNvSpPr>
          <p:nvPr>
            <p:ph type="sldNum" sz="quarter" idx="12"/>
          </p:nvPr>
        </p:nvSpPr>
        <p:spPr>
          <a:xfrm>
            <a:off x="8610600" y="6356350"/>
            <a:ext cx="2743200" cy="365125"/>
          </a:xfrm>
          <a:prstGeom prst="rect">
            <a:avLst/>
          </a:prstGeom>
        </p:spPr>
        <p:txBody>
          <a:bodyPr/>
          <a:lstStyle/>
          <a:p>
            <a:fld id="{FD2787E4-A0D0-4523-A604-A22377134677}" type="slidenum">
              <a:rPr lang="de-AT" smtClean="0"/>
              <a:t>‹Nr.›</a:t>
            </a:fld>
            <a:endParaRPr lang="de-AT"/>
          </a:p>
        </p:txBody>
      </p:sp>
    </p:spTree>
    <p:extLst>
      <p:ext uri="{BB962C8B-B14F-4D97-AF65-F5344CB8AC3E}">
        <p14:creationId xmlns:p14="http://schemas.microsoft.com/office/powerpoint/2010/main" val="2850218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361616-691E-9542-878C-363E710266A4}"/>
              </a:ext>
            </a:extLst>
          </p:cNvPr>
          <p:cNvSpPr>
            <a:spLocks noGrp="1"/>
          </p:cNvSpPr>
          <p:nvPr>
            <p:ph type="title"/>
          </p:nvPr>
        </p:nvSpPr>
        <p:spPr>
          <a:xfrm>
            <a:off x="1268186" y="365125"/>
            <a:ext cx="8034839"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158C8580-D948-6E4B-9FA8-57F8779E6A60}"/>
              </a:ext>
            </a:extLst>
          </p:cNvPr>
          <p:cNvSpPr>
            <a:spLocks noGrp="1"/>
          </p:cNvSpPr>
          <p:nvPr>
            <p:ph type="body" idx="1"/>
          </p:nvPr>
        </p:nvSpPr>
        <p:spPr>
          <a:xfrm>
            <a:off x="1268186" y="1681163"/>
            <a:ext cx="472938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B745C92D-8286-0B49-BDA4-9103E700C0BF}"/>
              </a:ext>
            </a:extLst>
          </p:cNvPr>
          <p:cNvSpPr>
            <a:spLocks noGrp="1"/>
          </p:cNvSpPr>
          <p:nvPr>
            <p:ph sz="half" idx="2"/>
          </p:nvPr>
        </p:nvSpPr>
        <p:spPr>
          <a:xfrm>
            <a:off x="1268186" y="2505075"/>
            <a:ext cx="4729389"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Textplatzhalter 4">
            <a:extLst>
              <a:ext uri="{FF2B5EF4-FFF2-40B4-BE49-F238E27FC236}">
                <a16:creationId xmlns:a16="http://schemas.microsoft.com/office/drawing/2014/main" id="{A005040B-C584-034B-B5BB-F49D0290D407}"/>
              </a:ext>
            </a:extLst>
          </p:cNvPr>
          <p:cNvSpPr>
            <a:spLocks noGrp="1"/>
          </p:cNvSpPr>
          <p:nvPr>
            <p:ph type="body" sz="quarter" idx="3"/>
          </p:nvPr>
        </p:nvSpPr>
        <p:spPr>
          <a:xfrm>
            <a:off x="6625998" y="1681163"/>
            <a:ext cx="472939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BEFD3F1C-0455-D64D-9CE7-BEE37A27A11A}"/>
              </a:ext>
            </a:extLst>
          </p:cNvPr>
          <p:cNvSpPr>
            <a:spLocks noGrp="1"/>
          </p:cNvSpPr>
          <p:nvPr>
            <p:ph sz="quarter" idx="4"/>
          </p:nvPr>
        </p:nvSpPr>
        <p:spPr>
          <a:xfrm>
            <a:off x="6625996" y="2505075"/>
            <a:ext cx="4729391"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96A4F2BC-8AA7-E04C-8A5B-5B7FCA7039D9}"/>
              </a:ext>
            </a:extLst>
          </p:cNvPr>
          <p:cNvSpPr>
            <a:spLocks noGrp="1"/>
          </p:cNvSpPr>
          <p:nvPr>
            <p:ph type="dt" sz="half" idx="10"/>
          </p:nvPr>
        </p:nvSpPr>
        <p:spPr>
          <a:xfrm>
            <a:off x="1268186" y="6356350"/>
            <a:ext cx="2313214" cy="365125"/>
          </a:xfrm>
          <a:prstGeom prst="rect">
            <a:avLst/>
          </a:prstGeom>
        </p:spPr>
        <p:txBody>
          <a:bodyPr/>
          <a:lstStyle/>
          <a:p>
            <a:fld id="{CF21DA15-135C-484B-A1B3-FF9006EC2D97}" type="datetimeFigureOut">
              <a:rPr lang="de-AT" smtClean="0"/>
              <a:t>14.03.2024</a:t>
            </a:fld>
            <a:endParaRPr lang="de-AT"/>
          </a:p>
        </p:txBody>
      </p:sp>
      <p:sp>
        <p:nvSpPr>
          <p:cNvPr id="8" name="Fußzeilenplatzhalter 7">
            <a:extLst>
              <a:ext uri="{FF2B5EF4-FFF2-40B4-BE49-F238E27FC236}">
                <a16:creationId xmlns:a16="http://schemas.microsoft.com/office/drawing/2014/main" id="{1E41D8CA-D7F5-A240-9736-385984802010}"/>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9" name="Foliennummernplatzhalter 8">
            <a:extLst>
              <a:ext uri="{FF2B5EF4-FFF2-40B4-BE49-F238E27FC236}">
                <a16:creationId xmlns:a16="http://schemas.microsoft.com/office/drawing/2014/main" id="{74DB83EA-12CA-6545-A796-9CAC4FEBBBBA}"/>
              </a:ext>
            </a:extLst>
          </p:cNvPr>
          <p:cNvSpPr>
            <a:spLocks noGrp="1"/>
          </p:cNvSpPr>
          <p:nvPr>
            <p:ph type="sldNum" sz="quarter" idx="12"/>
          </p:nvPr>
        </p:nvSpPr>
        <p:spPr>
          <a:xfrm>
            <a:off x="8610600" y="6356350"/>
            <a:ext cx="2743200" cy="365125"/>
          </a:xfrm>
          <a:prstGeom prst="rect">
            <a:avLst/>
          </a:prstGeom>
        </p:spPr>
        <p:txBody>
          <a:bodyPr/>
          <a:lstStyle/>
          <a:p>
            <a:fld id="{FD2787E4-A0D0-4523-A604-A22377134677}" type="slidenum">
              <a:rPr lang="de-AT" smtClean="0"/>
              <a:t>‹Nr.›</a:t>
            </a:fld>
            <a:endParaRPr lang="de-AT"/>
          </a:p>
        </p:txBody>
      </p:sp>
    </p:spTree>
    <p:extLst>
      <p:ext uri="{BB962C8B-B14F-4D97-AF65-F5344CB8AC3E}">
        <p14:creationId xmlns:p14="http://schemas.microsoft.com/office/powerpoint/2010/main" val="924772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A18EC4-FB1C-274C-A4AD-B5F85F79D796}"/>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208E31BF-2CCD-1D4A-8F4D-35A01D9EE8EE}"/>
              </a:ext>
            </a:extLst>
          </p:cNvPr>
          <p:cNvSpPr>
            <a:spLocks noGrp="1"/>
          </p:cNvSpPr>
          <p:nvPr>
            <p:ph type="dt" sz="half" idx="10"/>
          </p:nvPr>
        </p:nvSpPr>
        <p:spPr>
          <a:xfrm>
            <a:off x="838200" y="6356350"/>
            <a:ext cx="2743200" cy="365125"/>
          </a:xfrm>
          <a:prstGeom prst="rect">
            <a:avLst/>
          </a:prstGeom>
        </p:spPr>
        <p:txBody>
          <a:bodyPr/>
          <a:lstStyle/>
          <a:p>
            <a:fld id="{CF21DA15-135C-484B-A1B3-FF9006EC2D97}" type="datetimeFigureOut">
              <a:rPr lang="de-AT" smtClean="0"/>
              <a:t>14.03.2024</a:t>
            </a:fld>
            <a:endParaRPr lang="de-AT"/>
          </a:p>
        </p:txBody>
      </p:sp>
      <p:sp>
        <p:nvSpPr>
          <p:cNvPr id="4" name="Fußzeilenplatzhalter 3">
            <a:extLst>
              <a:ext uri="{FF2B5EF4-FFF2-40B4-BE49-F238E27FC236}">
                <a16:creationId xmlns:a16="http://schemas.microsoft.com/office/drawing/2014/main" id="{862EFAFC-87A4-8644-920E-EA1B29478B80}"/>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5" name="Foliennummernplatzhalter 4">
            <a:extLst>
              <a:ext uri="{FF2B5EF4-FFF2-40B4-BE49-F238E27FC236}">
                <a16:creationId xmlns:a16="http://schemas.microsoft.com/office/drawing/2014/main" id="{FC204C87-24AB-F644-B40D-9C5DFE317D73}"/>
              </a:ext>
            </a:extLst>
          </p:cNvPr>
          <p:cNvSpPr>
            <a:spLocks noGrp="1"/>
          </p:cNvSpPr>
          <p:nvPr>
            <p:ph type="sldNum" sz="quarter" idx="12"/>
          </p:nvPr>
        </p:nvSpPr>
        <p:spPr>
          <a:xfrm>
            <a:off x="8610600" y="6356350"/>
            <a:ext cx="2743200" cy="365125"/>
          </a:xfrm>
          <a:prstGeom prst="rect">
            <a:avLst/>
          </a:prstGeom>
        </p:spPr>
        <p:txBody>
          <a:bodyPr/>
          <a:lstStyle/>
          <a:p>
            <a:fld id="{FD2787E4-A0D0-4523-A604-A22377134677}" type="slidenum">
              <a:rPr lang="de-AT" smtClean="0"/>
              <a:t>‹Nr.›</a:t>
            </a:fld>
            <a:endParaRPr lang="de-AT"/>
          </a:p>
        </p:txBody>
      </p:sp>
    </p:spTree>
    <p:extLst>
      <p:ext uri="{BB962C8B-B14F-4D97-AF65-F5344CB8AC3E}">
        <p14:creationId xmlns:p14="http://schemas.microsoft.com/office/powerpoint/2010/main" val="3765158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7D167830-7097-4B47-ADD7-22CB2377FBE2}"/>
              </a:ext>
            </a:extLst>
          </p:cNvPr>
          <p:cNvSpPr>
            <a:spLocks noGrp="1"/>
          </p:cNvSpPr>
          <p:nvPr>
            <p:ph type="title"/>
          </p:nvPr>
        </p:nvSpPr>
        <p:spPr>
          <a:xfrm>
            <a:off x="1268186" y="365125"/>
            <a:ext cx="8008336" cy="1325563"/>
          </a:xfrm>
          <a:prstGeom prst="rect">
            <a:avLst/>
          </a:prstGeom>
        </p:spPr>
        <p:txBody>
          <a:bodyPr vert="horz" lIns="91440" tIns="45720" rIns="91440" bIns="45720" rtlCol="0" anchor="ctr">
            <a:normAutofit/>
          </a:bodyPr>
          <a:lstStyle/>
          <a:p>
            <a:r>
              <a:rPr lang="de-DE" dirty="0"/>
              <a:t>Mastertitelformat bearbeiten</a:t>
            </a:r>
          </a:p>
        </p:txBody>
      </p:sp>
      <p:sp>
        <p:nvSpPr>
          <p:cNvPr id="3" name="Textplatzhalter 2">
            <a:extLst>
              <a:ext uri="{FF2B5EF4-FFF2-40B4-BE49-F238E27FC236}">
                <a16:creationId xmlns:a16="http://schemas.microsoft.com/office/drawing/2014/main" id="{8A42C3A7-A52F-D140-A3E1-7951CC63343D}"/>
              </a:ext>
            </a:extLst>
          </p:cNvPr>
          <p:cNvSpPr>
            <a:spLocks noGrp="1"/>
          </p:cNvSpPr>
          <p:nvPr>
            <p:ph type="body" idx="1"/>
          </p:nvPr>
        </p:nvSpPr>
        <p:spPr>
          <a:xfrm>
            <a:off x="1268186" y="1825625"/>
            <a:ext cx="10085614"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Rechteck 7">
            <a:extLst>
              <a:ext uri="{FF2B5EF4-FFF2-40B4-BE49-F238E27FC236}">
                <a16:creationId xmlns:a16="http://schemas.microsoft.com/office/drawing/2014/main" id="{81E4324E-7E64-1CFC-11EF-6A4576C29E19}"/>
              </a:ext>
            </a:extLst>
          </p:cNvPr>
          <p:cNvSpPr/>
          <p:nvPr/>
        </p:nvSpPr>
        <p:spPr>
          <a:xfrm flipH="1">
            <a:off x="0" y="0"/>
            <a:ext cx="131028" cy="6858000"/>
          </a:xfrm>
          <a:prstGeom prst="rect">
            <a:avLst/>
          </a:prstGeom>
          <a:solidFill>
            <a:srgbClr val="F07921">
              <a:alpha val="90000"/>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9" name="Rechteck 8">
            <a:extLst>
              <a:ext uri="{FF2B5EF4-FFF2-40B4-BE49-F238E27FC236}">
                <a16:creationId xmlns:a16="http://schemas.microsoft.com/office/drawing/2014/main" id="{D0378C1A-4F08-67C5-5877-DBA430BE9F74}"/>
              </a:ext>
            </a:extLst>
          </p:cNvPr>
          <p:cNvSpPr/>
          <p:nvPr/>
        </p:nvSpPr>
        <p:spPr>
          <a:xfrm flipH="1">
            <a:off x="380988" y="1"/>
            <a:ext cx="133946" cy="6858000"/>
          </a:xfrm>
          <a:prstGeom prst="rect">
            <a:avLst/>
          </a:prstGeom>
          <a:solidFill>
            <a:schemeClr val="accent3">
              <a:alpha val="90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0" name="Rechteck 9">
            <a:extLst>
              <a:ext uri="{FF2B5EF4-FFF2-40B4-BE49-F238E27FC236}">
                <a16:creationId xmlns:a16="http://schemas.microsoft.com/office/drawing/2014/main" id="{C8C059B6-B2F8-BF03-31FF-05112143DD0B}"/>
              </a:ext>
            </a:extLst>
          </p:cNvPr>
          <p:cNvSpPr/>
          <p:nvPr/>
        </p:nvSpPr>
        <p:spPr>
          <a:xfrm flipH="1">
            <a:off x="185052" y="0"/>
            <a:ext cx="131028" cy="6858000"/>
          </a:xfrm>
          <a:prstGeom prst="rect">
            <a:avLst/>
          </a:prstGeom>
          <a:solidFill>
            <a:srgbClr val="01AD4B">
              <a:alpha val="90000"/>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1" name="Rechteck 10">
            <a:extLst>
              <a:ext uri="{FF2B5EF4-FFF2-40B4-BE49-F238E27FC236}">
                <a16:creationId xmlns:a16="http://schemas.microsoft.com/office/drawing/2014/main" id="{9C2E2835-321A-99BE-EADE-2E26A8918D8C}"/>
              </a:ext>
            </a:extLst>
          </p:cNvPr>
          <p:cNvSpPr/>
          <p:nvPr/>
        </p:nvSpPr>
        <p:spPr>
          <a:xfrm flipH="1">
            <a:off x="576936" y="0"/>
            <a:ext cx="128368" cy="6858000"/>
          </a:xfrm>
          <a:prstGeom prst="rect">
            <a:avLst/>
          </a:prstGeom>
          <a:solidFill>
            <a:srgbClr val="EE297B">
              <a:alpha val="90000"/>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12" name="Grafik 11" descr="Ein Bild, das Grafiken, Grafikdesign, Farbigkeit, Kreis enthält.&#10;&#10;Automatisch generierte Beschreibung">
            <a:extLst>
              <a:ext uri="{FF2B5EF4-FFF2-40B4-BE49-F238E27FC236}">
                <a16:creationId xmlns:a16="http://schemas.microsoft.com/office/drawing/2014/main" id="{5AB2B131-7B71-39A8-75F6-E6F68EA9C380}"/>
              </a:ext>
            </a:extLst>
          </p:cNvPr>
          <p:cNvPicPr>
            <a:picLocks noChangeAspect="1"/>
          </p:cNvPicPr>
          <p:nvPr/>
        </p:nvPicPr>
        <p:blipFill>
          <a:blip r:embed="rId22"/>
          <a:stretch>
            <a:fillRect/>
          </a:stretch>
        </p:blipFill>
        <p:spPr>
          <a:xfrm>
            <a:off x="9340143" y="365125"/>
            <a:ext cx="2013657" cy="1256522"/>
          </a:xfrm>
          <a:prstGeom prst="rect">
            <a:avLst/>
          </a:prstGeom>
        </p:spPr>
      </p:pic>
      <p:pic>
        <p:nvPicPr>
          <p:cNvPr id="14" name="Grafik 13">
            <a:extLst>
              <a:ext uri="{FF2B5EF4-FFF2-40B4-BE49-F238E27FC236}">
                <a16:creationId xmlns:a16="http://schemas.microsoft.com/office/drawing/2014/main" id="{6B4C4EA1-1AB4-38C6-13F5-4D359A80AA87}"/>
              </a:ext>
            </a:extLst>
          </p:cNvPr>
          <p:cNvPicPr>
            <a:picLocks noChangeAspect="1"/>
          </p:cNvPicPr>
          <p:nvPr/>
        </p:nvPicPr>
        <p:blipFill>
          <a:blip r:embed="rId23"/>
          <a:stretch>
            <a:fillRect/>
          </a:stretch>
        </p:blipFill>
        <p:spPr>
          <a:xfrm>
            <a:off x="838200" y="6265654"/>
            <a:ext cx="1538082" cy="314533"/>
          </a:xfrm>
          <a:prstGeom prst="rect">
            <a:avLst/>
          </a:prstGeom>
        </p:spPr>
      </p:pic>
    </p:spTree>
    <p:extLst>
      <p:ext uri="{BB962C8B-B14F-4D97-AF65-F5344CB8AC3E}">
        <p14:creationId xmlns:p14="http://schemas.microsoft.com/office/powerpoint/2010/main" val="1205477932"/>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 id="2147483706" r:id="rId19"/>
    <p:sldLayoutId id="2147483707" r:id="rId20"/>
  </p:sldLayoutIdLst>
  <p:txStyles>
    <p:titleStyle>
      <a:lvl1pPr algn="l" defTabSz="914400" rtl="0" eaLnBrk="1" latinLnBrk="0" hangingPunct="1">
        <a:lnSpc>
          <a:spcPct val="90000"/>
        </a:lnSpc>
        <a:spcBef>
          <a:spcPct val="0"/>
        </a:spcBef>
        <a:buNone/>
        <a:defRPr sz="4400" kern="1200">
          <a:solidFill>
            <a:srgbClr val="0D385E"/>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D38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D385E"/>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D385E"/>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D385E"/>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D385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www.get2test.net/"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hyperlink" Target="http://creativecommons.org/licenses/by-sa/4.0/?ref=chooser-v1" TargetMode="Externa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descr="Ein Bild, das Grafiken, Grafikdesign, Farbigkeit, Kreis enthält.&#10;&#10;Automatisch generierte Beschreibung">
            <a:extLst>
              <a:ext uri="{FF2B5EF4-FFF2-40B4-BE49-F238E27FC236}">
                <a16:creationId xmlns:a16="http://schemas.microsoft.com/office/drawing/2014/main" id="{130C8AC2-B1DB-06DD-323B-CB74DD221147}"/>
              </a:ext>
            </a:extLst>
          </p:cNvPr>
          <p:cNvPicPr>
            <a:picLocks noChangeAspect="1"/>
          </p:cNvPicPr>
          <p:nvPr/>
        </p:nvPicPr>
        <p:blipFill>
          <a:blip r:embed="rId3"/>
          <a:stretch>
            <a:fillRect/>
          </a:stretch>
        </p:blipFill>
        <p:spPr>
          <a:xfrm>
            <a:off x="3589043" y="0"/>
            <a:ext cx="5013914" cy="3128682"/>
          </a:xfrm>
          <a:prstGeom prst="rect">
            <a:avLst/>
          </a:prstGeom>
        </p:spPr>
      </p:pic>
      <p:pic>
        <p:nvPicPr>
          <p:cNvPr id="3" name="Grafik 2" descr="Ein Bild, das Cartoon, Kreis, Darstellung enthält.&#10;&#10;Automatisch generierte Beschreibung">
            <a:extLst>
              <a:ext uri="{FF2B5EF4-FFF2-40B4-BE49-F238E27FC236}">
                <a16:creationId xmlns:a16="http://schemas.microsoft.com/office/drawing/2014/main" id="{128109B9-8CF2-B726-83F9-E529ADD38AED}"/>
              </a:ext>
            </a:extLst>
          </p:cNvPr>
          <p:cNvPicPr>
            <a:picLocks noChangeAspect="1"/>
          </p:cNvPicPr>
          <p:nvPr/>
        </p:nvPicPr>
        <p:blipFill>
          <a:blip r:embed="rId4">
            <a:alphaModFix amt="85000"/>
          </a:blip>
          <a:stretch>
            <a:fillRect/>
          </a:stretch>
        </p:blipFill>
        <p:spPr>
          <a:xfrm>
            <a:off x="5787801" y="509862"/>
            <a:ext cx="805421" cy="805421"/>
          </a:xfrm>
          <a:prstGeom prst="rect">
            <a:avLst/>
          </a:prstGeom>
        </p:spPr>
      </p:pic>
      <p:pic>
        <p:nvPicPr>
          <p:cNvPr id="6" name="Grafik 5" descr="Ein Bild, das Zeichnung, Kinderkunst, Cartoon, Kreis enthält.&#10;&#10;Automatisch generierte Beschreibung">
            <a:extLst>
              <a:ext uri="{FF2B5EF4-FFF2-40B4-BE49-F238E27FC236}">
                <a16:creationId xmlns:a16="http://schemas.microsoft.com/office/drawing/2014/main" id="{D8F04AFC-E9C2-9029-260A-99E646007697}"/>
              </a:ext>
            </a:extLst>
          </p:cNvPr>
          <p:cNvPicPr>
            <a:picLocks noChangeAspect="1"/>
          </p:cNvPicPr>
          <p:nvPr/>
        </p:nvPicPr>
        <p:blipFill>
          <a:blip r:embed="rId5">
            <a:alphaModFix amt="85000"/>
          </a:blip>
          <a:stretch>
            <a:fillRect/>
          </a:stretch>
        </p:blipFill>
        <p:spPr>
          <a:xfrm>
            <a:off x="6713562" y="509862"/>
            <a:ext cx="806400" cy="806400"/>
          </a:xfrm>
          <a:prstGeom prst="rect">
            <a:avLst/>
          </a:prstGeom>
        </p:spPr>
      </p:pic>
      <p:sp>
        <p:nvSpPr>
          <p:cNvPr id="4" name="Rubrik 3">
            <a:extLst>
              <a:ext uri="{FF2B5EF4-FFF2-40B4-BE49-F238E27FC236}">
                <a16:creationId xmlns:a16="http://schemas.microsoft.com/office/drawing/2014/main" id="{07E0CBB6-C5F8-4624-9918-2ABBDA00096C}"/>
              </a:ext>
            </a:extLst>
          </p:cNvPr>
          <p:cNvSpPr txBox="1">
            <a:spLocks noGrp="1"/>
          </p:cNvSpPr>
          <p:nvPr>
            <p:ph type="ctrTitle"/>
          </p:nvPr>
        </p:nvSpPr>
        <p:spPr>
          <a:noFill/>
        </p:spPr>
        <p:txBody>
          <a:bodyPr wrap="square" rtlCol="0">
            <a:spAutoFit/>
          </a:bodyPr>
          <a:lstStyle/>
          <a:p>
            <a:br>
              <a:rPr lang="de-DE" dirty="0"/>
            </a:br>
            <a:r>
              <a:rPr lang="sv-SE" dirty="0"/>
              <a:t>Entrepreneurship and New business creation </a:t>
            </a:r>
            <a:endParaRPr lang="en-GB" dirty="0"/>
          </a:p>
        </p:txBody>
      </p:sp>
      <p:sp>
        <p:nvSpPr>
          <p:cNvPr id="9" name="Untertitel 8">
            <a:extLst>
              <a:ext uri="{FF2B5EF4-FFF2-40B4-BE49-F238E27FC236}">
                <a16:creationId xmlns:a16="http://schemas.microsoft.com/office/drawing/2014/main" id="{F8847AF9-6CCE-665E-0774-EF60203AA295}"/>
              </a:ext>
            </a:extLst>
          </p:cNvPr>
          <p:cNvSpPr>
            <a:spLocks noGrp="1"/>
          </p:cNvSpPr>
          <p:nvPr>
            <p:ph type="subTitle" idx="1"/>
          </p:nvPr>
        </p:nvSpPr>
        <p:spPr/>
        <p:txBody>
          <a:bodyPr>
            <a:normAutofit lnSpcReduction="10000"/>
          </a:bodyPr>
          <a:lstStyle/>
          <a:p>
            <a:r>
              <a:rPr lang="sv-SE" dirty="0"/>
              <a:t>(2 ECTS, 50-60 h)</a:t>
            </a:r>
            <a:endParaRPr lang="de-AT" dirty="0"/>
          </a:p>
        </p:txBody>
      </p:sp>
    </p:spTree>
    <p:extLst>
      <p:ext uri="{BB962C8B-B14F-4D97-AF65-F5344CB8AC3E}">
        <p14:creationId xmlns:p14="http://schemas.microsoft.com/office/powerpoint/2010/main" val="106294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28178480-5AEA-02F1-736A-CED43A042D32}"/>
              </a:ext>
            </a:extLst>
          </p:cNvPr>
          <p:cNvSpPr>
            <a:spLocks noGrp="1"/>
          </p:cNvSpPr>
          <p:nvPr>
            <p:ph type="title"/>
          </p:nvPr>
        </p:nvSpPr>
        <p:spPr/>
        <p:txBody>
          <a:bodyPr>
            <a:normAutofit/>
          </a:bodyPr>
          <a:lstStyle/>
          <a:p>
            <a:r>
              <a:rPr lang="en-GB" sz="4400" b="0" dirty="0">
                <a:effectLst/>
                <a:latin typeface="+mj-lt"/>
              </a:rPr>
              <a:t>High acceptance of risk &amp; uncertainty</a:t>
            </a:r>
            <a:endParaRPr lang="de-AT" dirty="0"/>
          </a:p>
        </p:txBody>
      </p:sp>
      <p:sp>
        <p:nvSpPr>
          <p:cNvPr id="2" name="Slide Number Placeholder 1"/>
          <p:cNvSpPr>
            <a:spLocks noGrp="1"/>
          </p:cNvSpPr>
          <p:nvPr>
            <p:ph type="sldNum" sz="quarter" idx="4294967295"/>
          </p:nvPr>
        </p:nvSpPr>
        <p:spPr>
          <a:xfrm>
            <a:off x="11442700" y="0"/>
            <a:ext cx="749300" cy="365125"/>
          </a:xfrm>
          <a:prstGeom prst="rect">
            <a:avLst/>
          </a:prstGeom>
        </p:spPr>
        <p:txBody>
          <a:bodyPr/>
          <a:lstStyle/>
          <a:p>
            <a:fld id="{C3F65BB1-9206-4D7F-97F9-47DCC7DC6334}" type="slidenum">
              <a:rPr lang="en-GB" smtClean="0"/>
              <a:pPr/>
              <a:t>10</a:t>
            </a:fld>
            <a:endParaRPr lang="en-GB"/>
          </a:p>
        </p:txBody>
      </p:sp>
      <p:sp>
        <p:nvSpPr>
          <p:cNvPr id="13" name="Rectangle 2">
            <a:extLst>
              <a:ext uri="{FF2B5EF4-FFF2-40B4-BE49-F238E27FC236}">
                <a16:creationId xmlns:a16="http://schemas.microsoft.com/office/drawing/2014/main" id="{47C2136D-3C7C-D5DB-170B-0EBE5BA9FE96}"/>
              </a:ext>
            </a:extLst>
          </p:cNvPr>
          <p:cNvSpPr/>
          <p:nvPr/>
        </p:nvSpPr>
        <p:spPr>
          <a:xfrm>
            <a:off x="1268186" y="1533506"/>
            <a:ext cx="7099541" cy="523220"/>
          </a:xfrm>
          <a:prstGeom prst="rect">
            <a:avLst/>
          </a:prstGeom>
          <a:noFill/>
        </p:spPr>
        <p:txBody>
          <a:bodyPr wrap="square">
            <a:spAutoFit/>
          </a:bodyPr>
          <a:lstStyle/>
          <a:p>
            <a:r>
              <a:rPr lang="en-US" sz="2800" dirty="0"/>
              <a:t>You are likely to be a person who</a:t>
            </a:r>
            <a:r>
              <a:rPr lang="en-US" dirty="0"/>
              <a:t>:</a:t>
            </a:r>
            <a:endParaRPr lang="en-GB" dirty="0"/>
          </a:p>
        </p:txBody>
      </p:sp>
      <p:graphicFrame>
        <p:nvGraphicFramePr>
          <p:cNvPr id="15" name="Diagramm 14">
            <a:extLst>
              <a:ext uri="{FF2B5EF4-FFF2-40B4-BE49-F238E27FC236}">
                <a16:creationId xmlns:a16="http://schemas.microsoft.com/office/drawing/2014/main" id="{4A84DFA4-18A4-21EC-E214-8A14162BD1B3}"/>
              </a:ext>
            </a:extLst>
          </p:cNvPr>
          <p:cNvGraphicFramePr/>
          <p:nvPr>
            <p:extLst>
              <p:ext uri="{D42A27DB-BD31-4B8C-83A1-F6EECF244321}">
                <p14:modId xmlns:p14="http://schemas.microsoft.com/office/powerpoint/2010/main" val="934749353"/>
              </p:ext>
            </p:extLst>
          </p:nvPr>
        </p:nvGraphicFramePr>
        <p:xfrm>
          <a:off x="2032000" y="2293663"/>
          <a:ext cx="8128000" cy="38446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109533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el 14">
            <a:extLst>
              <a:ext uri="{FF2B5EF4-FFF2-40B4-BE49-F238E27FC236}">
                <a16:creationId xmlns:a16="http://schemas.microsoft.com/office/drawing/2014/main" id="{8515E2E8-64F0-7C61-EADF-1F778E0EE334}"/>
              </a:ext>
            </a:extLst>
          </p:cNvPr>
          <p:cNvSpPr>
            <a:spLocks noGrp="1"/>
          </p:cNvSpPr>
          <p:nvPr>
            <p:ph type="title"/>
          </p:nvPr>
        </p:nvSpPr>
        <p:spPr/>
        <p:txBody>
          <a:bodyPr>
            <a:normAutofit/>
          </a:bodyPr>
          <a:lstStyle/>
          <a:p>
            <a:r>
              <a:rPr lang="en-GB" sz="4400" b="0" dirty="0">
                <a:effectLst/>
                <a:latin typeface="+mj-lt"/>
              </a:rPr>
              <a:t>Measuring Entrepreneurial tendency - GET2 test</a:t>
            </a:r>
            <a:endParaRPr lang="de-AT" dirty="0"/>
          </a:p>
        </p:txBody>
      </p:sp>
      <p:sp>
        <p:nvSpPr>
          <p:cNvPr id="2" name="Content Placeholder 1"/>
          <p:cNvSpPr>
            <a:spLocks noGrp="1"/>
          </p:cNvSpPr>
          <p:nvPr>
            <p:ph idx="1"/>
          </p:nvPr>
        </p:nvSpPr>
        <p:spPr>
          <a:xfrm>
            <a:off x="1268186" y="2385613"/>
            <a:ext cx="10085614" cy="3791350"/>
          </a:xfrm>
        </p:spPr>
        <p:txBody>
          <a:bodyPr>
            <a:normAutofit/>
          </a:bodyPr>
          <a:lstStyle/>
          <a:p>
            <a:r>
              <a:rPr lang="en-GB" dirty="0"/>
              <a:t>Need for independence</a:t>
            </a:r>
          </a:p>
          <a:p>
            <a:r>
              <a:rPr lang="en-GB" dirty="0"/>
              <a:t>Need for achievement</a:t>
            </a:r>
          </a:p>
          <a:p>
            <a:r>
              <a:rPr lang="en-GB" dirty="0"/>
              <a:t>Locus of control</a:t>
            </a:r>
          </a:p>
          <a:p>
            <a:r>
              <a:rPr lang="en-GB" dirty="0"/>
              <a:t>Creativity &amp; innovation</a:t>
            </a:r>
          </a:p>
          <a:p>
            <a:r>
              <a:rPr lang="en-GB" dirty="0"/>
              <a:t>Willingness to take risks &amp; live with uncertainty</a:t>
            </a:r>
          </a:p>
          <a:p>
            <a:endParaRPr lang="en-GB" dirty="0"/>
          </a:p>
        </p:txBody>
      </p:sp>
      <p:sp>
        <p:nvSpPr>
          <p:cNvPr id="5" name="Slide Number Placeholder 4"/>
          <p:cNvSpPr>
            <a:spLocks noGrp="1"/>
          </p:cNvSpPr>
          <p:nvPr>
            <p:ph type="sldNum" sz="quarter" idx="4294967295"/>
          </p:nvPr>
        </p:nvSpPr>
        <p:spPr>
          <a:xfrm>
            <a:off x="11442700" y="0"/>
            <a:ext cx="749300" cy="365125"/>
          </a:xfrm>
          <a:prstGeom prst="rect">
            <a:avLst/>
          </a:prstGeom>
        </p:spPr>
        <p:txBody>
          <a:bodyPr/>
          <a:lstStyle/>
          <a:p>
            <a:fld id="{C3F65BB1-9206-4D7F-97F9-47DCC7DC6334}" type="slidenum">
              <a:rPr lang="en-GB" smtClean="0"/>
              <a:pPr/>
              <a:t>11</a:t>
            </a:fld>
            <a:endParaRPr lang="en-GB" dirty="0"/>
          </a:p>
        </p:txBody>
      </p:sp>
      <p:sp>
        <p:nvSpPr>
          <p:cNvPr id="6" name="Up Arrow 5"/>
          <p:cNvSpPr/>
          <p:nvPr/>
        </p:nvSpPr>
        <p:spPr>
          <a:xfrm>
            <a:off x="8570445" y="2496529"/>
            <a:ext cx="313692" cy="230385"/>
          </a:xfrm>
          <a:prstGeom prst="upArrow">
            <a:avLst/>
          </a:prstGeom>
          <a:solidFill>
            <a:schemeClr val="tx2"/>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Up Arrow 6"/>
          <p:cNvSpPr/>
          <p:nvPr/>
        </p:nvSpPr>
        <p:spPr>
          <a:xfrm>
            <a:off x="8570445" y="2973737"/>
            <a:ext cx="313692" cy="230385"/>
          </a:xfrm>
          <a:prstGeom prst="upArrow">
            <a:avLst/>
          </a:prstGeom>
          <a:solidFill>
            <a:schemeClr val="tx2"/>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Up Arrow 7"/>
          <p:cNvSpPr/>
          <p:nvPr/>
        </p:nvSpPr>
        <p:spPr>
          <a:xfrm>
            <a:off x="8571673" y="3491850"/>
            <a:ext cx="313692" cy="230385"/>
          </a:xfrm>
          <a:prstGeom prst="upArrow">
            <a:avLst/>
          </a:prstGeom>
          <a:solidFill>
            <a:schemeClr val="tx2"/>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Up Arrow 8"/>
          <p:cNvSpPr/>
          <p:nvPr/>
        </p:nvSpPr>
        <p:spPr>
          <a:xfrm rot="10800000" flipV="1">
            <a:off x="8572147" y="4009963"/>
            <a:ext cx="313692" cy="230385"/>
          </a:xfrm>
          <a:prstGeom prst="upArrow">
            <a:avLst/>
          </a:prstGeom>
          <a:solidFill>
            <a:schemeClr val="tx2"/>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Up Arrow 9"/>
          <p:cNvSpPr/>
          <p:nvPr/>
        </p:nvSpPr>
        <p:spPr>
          <a:xfrm flipH="1">
            <a:off x="8572147" y="4536438"/>
            <a:ext cx="313692" cy="230385"/>
          </a:xfrm>
          <a:prstGeom prst="upArrow">
            <a:avLst/>
          </a:prstGeom>
          <a:solidFill>
            <a:schemeClr val="tx2"/>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hlinkClick r:id="rId3"/>
            <a:extLst>
              <a:ext uri="{FF2B5EF4-FFF2-40B4-BE49-F238E27FC236}">
                <a16:creationId xmlns:a16="http://schemas.microsoft.com/office/drawing/2014/main" id="{96F81C56-0A4A-4011-833A-CEA546D712C2}"/>
              </a:ext>
            </a:extLst>
          </p:cNvPr>
          <p:cNvPicPr/>
          <p:nvPr/>
        </p:nvPicPr>
        <p:blipFill>
          <a:blip r:embed="rId4"/>
          <a:srcRect/>
          <a:stretch/>
        </p:blipFill>
        <p:spPr bwMode="auto">
          <a:xfrm>
            <a:off x="10013431" y="4212438"/>
            <a:ext cx="648000" cy="648000"/>
          </a:xfrm>
          <a:prstGeom prst="rect">
            <a:avLst/>
          </a:prstGeom>
          <a:noFill/>
          <a:ln>
            <a:noFill/>
          </a:ln>
        </p:spPr>
      </p:pic>
      <p:sp>
        <p:nvSpPr>
          <p:cNvPr id="13" name="Title 2">
            <a:extLst>
              <a:ext uri="{FF2B5EF4-FFF2-40B4-BE49-F238E27FC236}">
                <a16:creationId xmlns:a16="http://schemas.microsoft.com/office/drawing/2014/main" id="{5451B983-8DF3-4856-BA64-CE46127FCFF1}"/>
              </a:ext>
            </a:extLst>
          </p:cNvPr>
          <p:cNvSpPr txBox="1">
            <a:spLocks/>
          </p:cNvSpPr>
          <p:nvPr/>
        </p:nvSpPr>
        <p:spPr>
          <a:xfrm>
            <a:off x="9373770" y="2105511"/>
            <a:ext cx="2107738" cy="1012420"/>
          </a:xfrm>
          <a:prstGeom prst="rect">
            <a:avLst/>
          </a:prstGeom>
        </p:spPr>
        <p:txBody>
          <a:bodyPr/>
          <a:lstStyle>
            <a:lvl1pPr algn="ctr" defTabSz="914400" rtl="0" eaLnBrk="1" latinLnBrk="0" hangingPunct="1">
              <a:lnSpc>
                <a:spcPts val="5800"/>
              </a:lnSpc>
              <a:spcBef>
                <a:spcPct val="0"/>
              </a:spcBef>
              <a:buNone/>
              <a:defRPr sz="4000" b="1"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gn="l">
              <a:spcBef>
                <a:spcPts val="600"/>
              </a:spcBef>
            </a:pPr>
            <a:r>
              <a:rPr lang="en-GB" sz="2000" b="0" dirty="0">
                <a:effectLst/>
              </a:rPr>
              <a:t>Personality tests</a:t>
            </a:r>
          </a:p>
        </p:txBody>
      </p:sp>
      <p:pic>
        <p:nvPicPr>
          <p:cNvPr id="18" name="Grafik 17" descr="Ein Bild, das Grafiken, Muster, Schrift, Grafikdesign enthält.&#10;&#10;Automatisch generierte Beschreibung">
            <a:extLst>
              <a:ext uri="{FF2B5EF4-FFF2-40B4-BE49-F238E27FC236}">
                <a16:creationId xmlns:a16="http://schemas.microsoft.com/office/drawing/2014/main" id="{F49C9009-9369-8C19-6F70-8F04C31AF21B}"/>
              </a:ext>
            </a:extLst>
          </p:cNvPr>
          <p:cNvPicPr>
            <a:picLocks noChangeAspect="1"/>
          </p:cNvPicPr>
          <p:nvPr/>
        </p:nvPicPr>
        <p:blipFill>
          <a:blip r:embed="rId5"/>
          <a:stretch>
            <a:fillRect/>
          </a:stretch>
        </p:blipFill>
        <p:spPr>
          <a:xfrm>
            <a:off x="9726431" y="2893158"/>
            <a:ext cx="1197383" cy="1197383"/>
          </a:xfrm>
          <a:prstGeom prst="rect">
            <a:avLst/>
          </a:prstGeom>
        </p:spPr>
      </p:pic>
    </p:spTree>
    <p:extLst>
      <p:ext uri="{BB962C8B-B14F-4D97-AF65-F5344CB8AC3E}">
        <p14:creationId xmlns:p14="http://schemas.microsoft.com/office/powerpoint/2010/main" val="18265960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BDC7EB8B-D5F3-716F-E92A-163E109DF0F1}"/>
              </a:ext>
            </a:extLst>
          </p:cNvPr>
          <p:cNvSpPr>
            <a:spLocks noGrp="1"/>
          </p:cNvSpPr>
          <p:nvPr>
            <p:ph type="title"/>
          </p:nvPr>
        </p:nvSpPr>
        <p:spPr/>
        <p:txBody>
          <a:bodyPr/>
          <a:lstStyle/>
          <a:p>
            <a:r>
              <a:rPr lang="en-GB" sz="4400" b="0" dirty="0">
                <a:effectLst/>
              </a:rPr>
              <a:t>Assignment</a:t>
            </a:r>
            <a:endParaRPr lang="de-AT" dirty="0"/>
          </a:p>
        </p:txBody>
      </p:sp>
      <p:sp>
        <p:nvSpPr>
          <p:cNvPr id="3" name="Content Placeholder 2"/>
          <p:cNvSpPr>
            <a:spLocks noGrp="1"/>
          </p:cNvSpPr>
          <p:nvPr>
            <p:ph idx="1"/>
          </p:nvPr>
        </p:nvSpPr>
        <p:spPr>
          <a:xfrm>
            <a:off x="1268186" y="1825625"/>
            <a:ext cx="10085614" cy="4351338"/>
          </a:xfrm>
        </p:spPr>
        <p:txBody>
          <a:bodyPr>
            <a:noAutofit/>
          </a:bodyPr>
          <a:lstStyle/>
          <a:p>
            <a:pPr marL="0" indent="0">
              <a:buNone/>
            </a:pPr>
            <a:r>
              <a:rPr lang="en-GB" dirty="0"/>
              <a:t>Take the GET2 test  &amp; discuss the results with friends who know you well. Do they recognize these characteristics &amp; the associated behaviours in you? Reflect on the influences that might have contributed to your character. </a:t>
            </a:r>
          </a:p>
        </p:txBody>
      </p:sp>
      <p:pic>
        <p:nvPicPr>
          <p:cNvPr id="7" name="Grafik 6" descr="Ein Bild, das Zeichnung, Cartoon, Grafiken, Kinderkunst enthält.&#10;&#10;Automatisch generierte Beschreibung">
            <a:extLst>
              <a:ext uri="{FF2B5EF4-FFF2-40B4-BE49-F238E27FC236}">
                <a16:creationId xmlns:a16="http://schemas.microsoft.com/office/drawing/2014/main" id="{62DCA868-6212-9A2C-1B46-6D0FB9F89BFF}"/>
              </a:ext>
            </a:extLst>
          </p:cNvPr>
          <p:cNvPicPr>
            <a:picLocks noChangeAspect="1"/>
          </p:cNvPicPr>
          <p:nvPr/>
        </p:nvPicPr>
        <p:blipFill>
          <a:blip r:embed="rId2"/>
          <a:stretch>
            <a:fillRect/>
          </a:stretch>
        </p:blipFill>
        <p:spPr>
          <a:xfrm>
            <a:off x="9460720" y="4623082"/>
            <a:ext cx="1893080" cy="1893080"/>
          </a:xfrm>
          <a:prstGeom prst="rect">
            <a:avLst/>
          </a:prstGeom>
        </p:spPr>
      </p:pic>
      <p:sp>
        <p:nvSpPr>
          <p:cNvPr id="4" name="Textfeld 3">
            <a:extLst>
              <a:ext uri="{FF2B5EF4-FFF2-40B4-BE49-F238E27FC236}">
                <a16:creationId xmlns:a16="http://schemas.microsoft.com/office/drawing/2014/main" id="{8A3CDAE1-04E8-9F6E-480F-8F7D0195DDDF}"/>
              </a:ext>
            </a:extLst>
          </p:cNvPr>
          <p:cNvSpPr txBox="1"/>
          <p:nvPr/>
        </p:nvSpPr>
        <p:spPr>
          <a:xfrm>
            <a:off x="1309053" y="4161417"/>
            <a:ext cx="6096850" cy="461665"/>
          </a:xfrm>
          <a:prstGeom prst="rect">
            <a:avLst/>
          </a:prstGeom>
          <a:noFill/>
        </p:spPr>
        <p:txBody>
          <a:bodyPr wrap="square">
            <a:spAutoFit/>
          </a:bodyPr>
          <a:lstStyle/>
          <a:p>
            <a:r>
              <a:rPr lang="sv-SE" sz="2400" dirty="0">
                <a:solidFill>
                  <a:schemeClr val="accent1"/>
                </a:solidFill>
                <a:latin typeface="+mj-lt"/>
              </a:rPr>
              <a:t>Are you an Entrepreneur?</a:t>
            </a:r>
          </a:p>
        </p:txBody>
      </p:sp>
    </p:spTree>
    <p:extLst>
      <p:ext uri="{BB962C8B-B14F-4D97-AF65-F5344CB8AC3E}">
        <p14:creationId xmlns:p14="http://schemas.microsoft.com/office/powerpoint/2010/main" val="12260655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BDC7EB8B-D5F3-716F-E92A-163E109DF0F1}"/>
              </a:ext>
            </a:extLst>
          </p:cNvPr>
          <p:cNvSpPr>
            <a:spLocks noGrp="1"/>
          </p:cNvSpPr>
          <p:nvPr>
            <p:ph type="title"/>
          </p:nvPr>
        </p:nvSpPr>
        <p:spPr/>
        <p:txBody>
          <a:bodyPr/>
          <a:lstStyle/>
          <a:p>
            <a:r>
              <a:rPr lang="en-GB" sz="4400" b="0" dirty="0">
                <a:effectLst/>
              </a:rPr>
              <a:t>Acknowledgments</a:t>
            </a:r>
            <a:endParaRPr lang="de-AT" dirty="0"/>
          </a:p>
        </p:txBody>
      </p:sp>
      <p:sp>
        <p:nvSpPr>
          <p:cNvPr id="3" name="Content Placeholder 2"/>
          <p:cNvSpPr>
            <a:spLocks noGrp="1"/>
          </p:cNvSpPr>
          <p:nvPr>
            <p:ph idx="1"/>
          </p:nvPr>
        </p:nvSpPr>
        <p:spPr>
          <a:xfrm>
            <a:off x="1268186" y="1825625"/>
            <a:ext cx="10085614" cy="4351338"/>
          </a:xfrm>
        </p:spPr>
        <p:txBody>
          <a:bodyPr>
            <a:noAutofit/>
          </a:bodyPr>
          <a:lstStyle/>
          <a:p>
            <a:pPr marL="0" indent="0">
              <a:buNone/>
            </a:pPr>
            <a:r>
              <a:rPr lang="en-GB" sz="1800" dirty="0"/>
              <a:t>This Material is Part of the Education Package produced within the Erasmus+ Project: ENDORSE</a:t>
            </a:r>
          </a:p>
          <a:p>
            <a:pPr marL="0" indent="0">
              <a:buNone/>
            </a:pPr>
            <a:r>
              <a:rPr lang="en-GB" sz="1800" dirty="0"/>
              <a:t>Project Partners: </a:t>
            </a:r>
          </a:p>
          <a:p>
            <a:pPr marL="0" indent="0">
              <a:buNone/>
            </a:pPr>
            <a:endParaRPr lang="en-GB" sz="1800" dirty="0"/>
          </a:p>
          <a:p>
            <a:pPr marL="0" indent="0">
              <a:buNone/>
            </a:pPr>
            <a:endParaRPr lang="en-GB" sz="1800" dirty="0"/>
          </a:p>
          <a:p>
            <a:pPr marL="0" indent="0">
              <a:buNone/>
            </a:pPr>
            <a:endParaRPr lang="en-GB" sz="1800" dirty="0"/>
          </a:p>
          <a:p>
            <a:pPr marL="0" indent="0">
              <a:buNone/>
            </a:pPr>
            <a:r>
              <a:rPr lang="en-US" sz="1800" b="0" i="0" dirty="0">
                <a:solidFill>
                  <a:srgbClr val="333333"/>
                </a:solidFill>
                <a:effectLst/>
                <a:latin typeface="Source Sans Pro" panose="020B0503030403020204" pitchFamily="34" charset="0"/>
              </a:rPr>
              <a:t>ENDORSE Educational Material Entrepreneurship © 2024 by ENDORSE is licensed under </a:t>
            </a:r>
            <a:r>
              <a:rPr lang="en-US" sz="1800" b="0" i="0" u="none" strike="noStrike" dirty="0">
                <a:solidFill>
                  <a:srgbClr val="D14500"/>
                </a:solidFill>
                <a:effectLst/>
                <a:latin typeface="Source Sans Pro" panose="020B0503030403020204" pitchFamily="34" charset="0"/>
                <a:hlinkClick r:id="rId2"/>
              </a:rPr>
              <a:t>CC BY-SA 4.0</a:t>
            </a:r>
            <a:endParaRPr lang="en-US" sz="1800" b="0" i="0" u="none" strike="noStrike" dirty="0">
              <a:solidFill>
                <a:srgbClr val="D14500"/>
              </a:solidFill>
              <a:effectLst/>
              <a:latin typeface="Source Sans Pro" panose="020B0503030403020204" pitchFamily="34" charset="0"/>
            </a:endParaRPr>
          </a:p>
          <a:p>
            <a:pPr marL="0" indent="0">
              <a:buNone/>
            </a:pPr>
            <a:endParaRPr lang="en-US" sz="1800" dirty="0">
              <a:solidFill>
                <a:srgbClr val="D14500"/>
              </a:solidFill>
              <a:latin typeface="Source Sans Pro" panose="020B0503030403020204" pitchFamily="34" charset="0"/>
            </a:endParaRPr>
          </a:p>
          <a:p>
            <a:pPr marL="0" indent="0">
              <a:buNone/>
            </a:pPr>
            <a:endParaRPr lang="en-US" sz="1800" dirty="0">
              <a:solidFill>
                <a:srgbClr val="D14500"/>
              </a:solidFill>
              <a:latin typeface="Source Sans Pro" panose="020B0503030403020204" pitchFamily="34" charset="0"/>
            </a:endParaRPr>
          </a:p>
          <a:p>
            <a:pPr marL="0" indent="0">
              <a:buNone/>
            </a:pPr>
            <a:endParaRPr lang="en-US" sz="1800" dirty="0">
              <a:solidFill>
                <a:srgbClr val="D14500"/>
              </a:solidFill>
              <a:latin typeface="Source Sans Pro" panose="020B0503030403020204" pitchFamily="34" charset="0"/>
            </a:endParaRPr>
          </a:p>
          <a:p>
            <a:pPr marL="0" indent="0">
              <a:buNone/>
            </a:pPr>
            <a:r>
              <a:rPr lang="en-US" sz="1800" dirty="0">
                <a:solidFill>
                  <a:srgbClr val="D14500"/>
                </a:solidFill>
                <a:latin typeface="Source Sans Pro" panose="020B0503030403020204" pitchFamily="34" charset="0"/>
              </a:rPr>
              <a:t>Logos of Partner Institutions and Erasmus+ are excepted. </a:t>
            </a:r>
            <a:endParaRPr lang="en-GB" sz="1800" dirty="0"/>
          </a:p>
        </p:txBody>
      </p:sp>
      <p:sp>
        <p:nvSpPr>
          <p:cNvPr id="12" name="AutoShape 8">
            <a:hlinkClick r:id="rId2"/>
            <a:extLst>
              <a:ext uri="{FF2B5EF4-FFF2-40B4-BE49-F238E27FC236}">
                <a16:creationId xmlns:a16="http://schemas.microsoft.com/office/drawing/2014/main" id="{A0277674-3939-649B-8A6F-3236C0E03DC5}"/>
              </a:ext>
            </a:extLst>
          </p:cNvPr>
          <p:cNvSpPr>
            <a:spLocks noChangeAspect="1" noChangeArrowheads="1"/>
          </p:cNvSpPr>
          <p:nvPr/>
        </p:nvSpPr>
        <p:spPr bwMode="auto">
          <a:xfrm>
            <a:off x="6456363" y="-92075"/>
            <a:ext cx="190500" cy="190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AT"/>
          </a:p>
        </p:txBody>
      </p:sp>
      <p:sp>
        <p:nvSpPr>
          <p:cNvPr id="13" name="AutoShape 9">
            <a:extLst>
              <a:ext uri="{FF2B5EF4-FFF2-40B4-BE49-F238E27FC236}">
                <a16:creationId xmlns:a16="http://schemas.microsoft.com/office/drawing/2014/main" id="{13196A70-0C30-56C4-4812-1D84CBD9E264}"/>
              </a:ext>
            </a:extLst>
          </p:cNvPr>
          <p:cNvSpPr>
            <a:spLocks noChangeAspect="1" noChangeArrowheads="1"/>
          </p:cNvSpPr>
          <p:nvPr/>
        </p:nvSpPr>
        <p:spPr bwMode="auto">
          <a:xfrm>
            <a:off x="6727825" y="-92075"/>
            <a:ext cx="190500" cy="190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AT"/>
          </a:p>
        </p:txBody>
      </p:sp>
      <p:pic>
        <p:nvPicPr>
          <p:cNvPr id="1049" name="Picture 25">
            <a:extLst>
              <a:ext uri="{FF2B5EF4-FFF2-40B4-BE49-F238E27FC236}">
                <a16:creationId xmlns:a16="http://schemas.microsoft.com/office/drawing/2014/main" id="{FE71E26D-F476-C3AD-6991-A81FFF3093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3870" y="4104971"/>
            <a:ext cx="1404618" cy="491442"/>
          </a:xfrm>
          <a:prstGeom prst="rect">
            <a:avLst/>
          </a:prstGeom>
          <a:noFill/>
          <a:extLst>
            <a:ext uri="{909E8E84-426E-40DD-AFC4-6F175D3DCCD1}">
              <a14:hiddenFill xmlns:a14="http://schemas.microsoft.com/office/drawing/2010/main">
                <a:solidFill>
                  <a:srgbClr val="FFFFFF"/>
                </a:solidFill>
              </a14:hiddenFill>
            </a:ext>
          </a:extLst>
        </p:spPr>
      </p:pic>
      <p:pic>
        <p:nvPicPr>
          <p:cNvPr id="26" name="Grafik 25" descr="Ein Bild, das Grafiken, Grafikdesign, Schrift, Text enthält.&#10;&#10;Automatisch generierte Beschreibung">
            <a:extLst>
              <a:ext uri="{FF2B5EF4-FFF2-40B4-BE49-F238E27FC236}">
                <a16:creationId xmlns:a16="http://schemas.microsoft.com/office/drawing/2014/main" id="{300094A6-AC58-82AE-CE9C-4FB0406665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66632" y="2685329"/>
            <a:ext cx="2137903" cy="370793"/>
          </a:xfrm>
          <a:prstGeom prst="rect">
            <a:avLst/>
          </a:prstGeom>
        </p:spPr>
      </p:pic>
      <p:pic>
        <p:nvPicPr>
          <p:cNvPr id="27" name="Grafik 26" descr="Ein Bild, das Text, Schrift, Poster, Design enthält.&#10;&#10;Automatisch generierte Beschreibung">
            <a:extLst>
              <a:ext uri="{FF2B5EF4-FFF2-40B4-BE49-F238E27FC236}">
                <a16:creationId xmlns:a16="http://schemas.microsoft.com/office/drawing/2014/main" id="{084A0702-48FB-BD5B-0B44-25BD832EF3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55089" y="2495820"/>
            <a:ext cx="606492" cy="714704"/>
          </a:xfrm>
          <a:prstGeom prst="rect">
            <a:avLst/>
          </a:prstGeom>
        </p:spPr>
      </p:pic>
      <p:pic>
        <p:nvPicPr>
          <p:cNvPr id="28" name="Grafik 27" descr="Ein Bild, das Schrift, Screenshot, Grafiken, Grafikdesign enthält.&#10;&#10;Automatisch generierte Beschreibung">
            <a:extLst>
              <a:ext uri="{FF2B5EF4-FFF2-40B4-BE49-F238E27FC236}">
                <a16:creationId xmlns:a16="http://schemas.microsoft.com/office/drawing/2014/main" id="{6028076D-4B8C-98EA-335C-C286F112440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11065" y="2603635"/>
            <a:ext cx="1828804" cy="499873"/>
          </a:xfrm>
          <a:prstGeom prst="rect">
            <a:avLst/>
          </a:prstGeom>
        </p:spPr>
      </p:pic>
      <p:pic>
        <p:nvPicPr>
          <p:cNvPr id="29" name="Grafik 28" descr="Ein Bild, das Schrift, Grafiken, Logo, Symbol enthält.&#10;&#10;Automatisch generierte Beschreibung">
            <a:extLst>
              <a:ext uri="{FF2B5EF4-FFF2-40B4-BE49-F238E27FC236}">
                <a16:creationId xmlns:a16="http://schemas.microsoft.com/office/drawing/2014/main" id="{D3128190-211F-6A5C-9E19-F25E4175C10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36899" y="2475375"/>
            <a:ext cx="1488144" cy="790703"/>
          </a:xfrm>
          <a:prstGeom prst="rect">
            <a:avLst/>
          </a:prstGeom>
        </p:spPr>
      </p:pic>
      <p:pic>
        <p:nvPicPr>
          <p:cNvPr id="30" name="Grafik 29" descr="Ein Bild, das Schrift, Logo, Grafiken, Grafikdesign enthält.&#10;&#10;Automatisch generierte Beschreibung">
            <a:extLst>
              <a:ext uri="{FF2B5EF4-FFF2-40B4-BE49-F238E27FC236}">
                <a16:creationId xmlns:a16="http://schemas.microsoft.com/office/drawing/2014/main" id="{49DEFB1A-B964-2CC2-7D02-7DE77BDF02E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06440" y="2449057"/>
            <a:ext cx="1319543" cy="650975"/>
          </a:xfrm>
          <a:prstGeom prst="rect">
            <a:avLst/>
          </a:prstGeom>
        </p:spPr>
      </p:pic>
      <p:pic>
        <p:nvPicPr>
          <p:cNvPr id="31" name="Grafik 30" descr="Ein Bild, das Grafiken, Schrift, Logo, Symbol enthält.&#10;&#10;Automatisch generierte Beschreibung">
            <a:extLst>
              <a:ext uri="{FF2B5EF4-FFF2-40B4-BE49-F238E27FC236}">
                <a16:creationId xmlns:a16="http://schemas.microsoft.com/office/drawing/2014/main" id="{135A5B80-4E68-0EC6-CC2F-26BE263C45D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53870" y="2592783"/>
            <a:ext cx="1174570" cy="520779"/>
          </a:xfrm>
          <a:prstGeom prst="rect">
            <a:avLst/>
          </a:prstGeom>
        </p:spPr>
      </p:pic>
    </p:spTree>
    <p:extLst>
      <p:ext uri="{BB962C8B-B14F-4D97-AF65-F5344CB8AC3E}">
        <p14:creationId xmlns:p14="http://schemas.microsoft.com/office/powerpoint/2010/main" val="2094950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07E0CBB6-C5F8-4624-9918-2ABBDA00096C}"/>
              </a:ext>
            </a:extLst>
          </p:cNvPr>
          <p:cNvSpPr txBox="1">
            <a:spLocks noGrp="1"/>
          </p:cNvSpPr>
          <p:nvPr>
            <p:ph type="ctrTitle"/>
          </p:nvPr>
        </p:nvSpPr>
        <p:spPr>
          <a:xfrm>
            <a:off x="1524001" y="1180905"/>
            <a:ext cx="7821386" cy="1426224"/>
          </a:xfrm>
          <a:noFill/>
        </p:spPr>
        <p:txBody>
          <a:bodyPr wrap="square" rtlCol="0">
            <a:spAutoFit/>
          </a:bodyPr>
          <a:lstStyle/>
          <a:p>
            <a:r>
              <a:rPr lang="sv-SE" dirty="0"/>
              <a:t>1.2 The Entrepreneurial mindset</a:t>
            </a:r>
            <a:endParaRPr lang="en-GB" dirty="0"/>
          </a:p>
        </p:txBody>
      </p:sp>
      <p:sp>
        <p:nvSpPr>
          <p:cNvPr id="7" name="Inhaltsplatzhalter 6">
            <a:extLst>
              <a:ext uri="{FF2B5EF4-FFF2-40B4-BE49-F238E27FC236}">
                <a16:creationId xmlns:a16="http://schemas.microsoft.com/office/drawing/2014/main" id="{873FA4FA-9E59-CAFC-9D21-7C99A28612C8}"/>
              </a:ext>
            </a:extLst>
          </p:cNvPr>
          <p:cNvSpPr>
            <a:spLocks noGrp="1"/>
          </p:cNvSpPr>
          <p:nvPr>
            <p:ph type="subTitle" idx="1"/>
          </p:nvPr>
        </p:nvSpPr>
        <p:spPr/>
        <p:txBody>
          <a:bodyPr>
            <a:normAutofit/>
          </a:bodyPr>
          <a:lstStyle/>
          <a:p>
            <a:r>
              <a:rPr lang="sv-SE" b="1" dirty="0"/>
              <a:t>1.2.1 Character traits of entrepreneurs</a:t>
            </a:r>
          </a:p>
          <a:p>
            <a:r>
              <a:rPr lang="sv-SE" dirty="0"/>
              <a:t>1.2.2 Entrepreneurial behaviour </a:t>
            </a:r>
          </a:p>
          <a:p>
            <a:r>
              <a:rPr lang="sv-SE" dirty="0"/>
              <a:t>1.2.3 Cultural influences on creativity </a:t>
            </a:r>
          </a:p>
          <a:p>
            <a:endParaRPr lang="de-AT" dirty="0"/>
          </a:p>
        </p:txBody>
      </p:sp>
      <p:pic>
        <p:nvPicPr>
          <p:cNvPr id="10" name="Grafik 9" descr="Ein Bild, das Grafiken, Grafikdesign, Farbigkeit, Kreis enthält.&#10;&#10;Automatisch generierte Beschreibung">
            <a:extLst>
              <a:ext uri="{FF2B5EF4-FFF2-40B4-BE49-F238E27FC236}">
                <a16:creationId xmlns:a16="http://schemas.microsoft.com/office/drawing/2014/main" id="{19E383D5-B3F4-07B5-AE19-FF1CF9973988}"/>
              </a:ext>
            </a:extLst>
          </p:cNvPr>
          <p:cNvPicPr>
            <a:picLocks noChangeAspect="1"/>
          </p:cNvPicPr>
          <p:nvPr/>
        </p:nvPicPr>
        <p:blipFill>
          <a:blip r:embed="rId3"/>
          <a:stretch>
            <a:fillRect/>
          </a:stretch>
        </p:blipFill>
        <p:spPr>
          <a:xfrm>
            <a:off x="9286618" y="397736"/>
            <a:ext cx="2072625" cy="1293318"/>
          </a:xfrm>
          <a:prstGeom prst="rect">
            <a:avLst/>
          </a:prstGeom>
        </p:spPr>
      </p:pic>
    </p:spTree>
    <p:extLst>
      <p:ext uri="{BB962C8B-B14F-4D97-AF65-F5344CB8AC3E}">
        <p14:creationId xmlns:p14="http://schemas.microsoft.com/office/powerpoint/2010/main" val="36209449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AC63E-DA9B-42DB-B6B6-41C539702F13}"/>
              </a:ext>
            </a:extLst>
          </p:cNvPr>
          <p:cNvSpPr>
            <a:spLocks noGrp="1"/>
          </p:cNvSpPr>
          <p:nvPr>
            <p:ph type="title"/>
          </p:nvPr>
        </p:nvSpPr>
        <p:spPr/>
        <p:txBody>
          <a:bodyPr/>
          <a:lstStyle/>
          <a:p>
            <a:r>
              <a:rPr lang="sv-SE" dirty="0"/>
              <a:t>Person or Process?</a:t>
            </a:r>
          </a:p>
        </p:txBody>
      </p:sp>
      <p:sp>
        <p:nvSpPr>
          <p:cNvPr id="6" name="Inhaltsplatzhalter 5">
            <a:extLst>
              <a:ext uri="{FF2B5EF4-FFF2-40B4-BE49-F238E27FC236}">
                <a16:creationId xmlns:a16="http://schemas.microsoft.com/office/drawing/2014/main" id="{4319A9EE-CD5E-9F29-A916-925F969B0423}"/>
              </a:ext>
            </a:extLst>
          </p:cNvPr>
          <p:cNvSpPr>
            <a:spLocks noGrp="1"/>
          </p:cNvSpPr>
          <p:nvPr>
            <p:ph idx="1"/>
          </p:nvPr>
        </p:nvSpPr>
        <p:spPr/>
        <p:txBody>
          <a:bodyPr/>
          <a:lstStyle/>
          <a:p>
            <a:pPr marL="0" indent="0">
              <a:buNone/>
            </a:pPr>
            <a:r>
              <a:rPr lang="en-US" sz="2800" dirty="0"/>
              <a:t>Criticism of too much focus on the person/entrepreneur</a:t>
            </a:r>
            <a:endParaRPr lang="sv-SE" sz="2800" dirty="0"/>
          </a:p>
          <a:p>
            <a:endParaRPr lang="de-AT" dirty="0"/>
          </a:p>
        </p:txBody>
      </p:sp>
      <p:sp>
        <p:nvSpPr>
          <p:cNvPr id="4" name="Rectangle 3">
            <a:extLst>
              <a:ext uri="{FF2B5EF4-FFF2-40B4-BE49-F238E27FC236}">
                <a16:creationId xmlns:a16="http://schemas.microsoft.com/office/drawing/2014/main" id="{4F317418-A49B-42EB-9328-C45040B40069}"/>
              </a:ext>
            </a:extLst>
          </p:cNvPr>
          <p:cNvSpPr/>
          <p:nvPr/>
        </p:nvSpPr>
        <p:spPr>
          <a:xfrm>
            <a:off x="5853089" y="5194229"/>
            <a:ext cx="2703444" cy="402546"/>
          </a:xfrm>
          <a:prstGeom prst="rect">
            <a:avLst/>
          </a:prstGeom>
        </p:spPr>
        <p:txBody>
          <a:bodyPr wrap="square">
            <a:spAutoFit/>
          </a:bodyPr>
          <a:lstStyle/>
          <a:p>
            <a:pPr>
              <a:lnSpc>
                <a:spcPct val="120000"/>
              </a:lnSpc>
              <a:spcBef>
                <a:spcPts val="0"/>
              </a:spcBef>
            </a:pPr>
            <a:r>
              <a:rPr lang="en-US" b="1" dirty="0">
                <a:solidFill>
                  <a:srgbClr val="404040"/>
                </a:solidFill>
              </a:rPr>
              <a:t>Shaver &amp; Scott (1992</a:t>
            </a:r>
          </a:p>
        </p:txBody>
      </p:sp>
      <p:pic>
        <p:nvPicPr>
          <p:cNvPr id="8" name="Picture 7">
            <a:extLst>
              <a:ext uri="{FF2B5EF4-FFF2-40B4-BE49-F238E27FC236}">
                <a16:creationId xmlns:a16="http://schemas.microsoft.com/office/drawing/2014/main" id="{B8CBE881-3FFD-4737-8801-58828B62EC6E}"/>
              </a:ext>
            </a:extLst>
          </p:cNvPr>
          <p:cNvPicPr>
            <a:picLocks noChangeAspect="1"/>
          </p:cNvPicPr>
          <p:nvPr/>
        </p:nvPicPr>
        <p:blipFill>
          <a:blip r:embed="rId3"/>
          <a:stretch>
            <a:fillRect/>
          </a:stretch>
        </p:blipFill>
        <p:spPr>
          <a:xfrm>
            <a:off x="1586867" y="2558890"/>
            <a:ext cx="4126334" cy="2654027"/>
          </a:xfrm>
          <a:prstGeom prst="rect">
            <a:avLst/>
          </a:prstGeom>
        </p:spPr>
      </p:pic>
      <p:pic>
        <p:nvPicPr>
          <p:cNvPr id="10" name="Picture 9">
            <a:extLst>
              <a:ext uri="{FF2B5EF4-FFF2-40B4-BE49-F238E27FC236}">
                <a16:creationId xmlns:a16="http://schemas.microsoft.com/office/drawing/2014/main" id="{96CC0FB4-C4FD-407A-AE52-009B65DE1EB3}"/>
              </a:ext>
            </a:extLst>
          </p:cNvPr>
          <p:cNvPicPr>
            <a:picLocks noChangeAspect="1"/>
          </p:cNvPicPr>
          <p:nvPr/>
        </p:nvPicPr>
        <p:blipFill>
          <a:blip r:embed="rId4"/>
          <a:stretch>
            <a:fillRect/>
          </a:stretch>
        </p:blipFill>
        <p:spPr>
          <a:xfrm>
            <a:off x="5853089" y="2648276"/>
            <a:ext cx="4422239" cy="2564641"/>
          </a:xfrm>
          <a:prstGeom prst="rect">
            <a:avLst/>
          </a:prstGeom>
        </p:spPr>
      </p:pic>
      <p:sp>
        <p:nvSpPr>
          <p:cNvPr id="9" name="Lightning Bolt 8">
            <a:extLst>
              <a:ext uri="{FF2B5EF4-FFF2-40B4-BE49-F238E27FC236}">
                <a16:creationId xmlns:a16="http://schemas.microsoft.com/office/drawing/2014/main" id="{BBC24B85-B835-412D-B9D5-C8A3D6160C6A}"/>
              </a:ext>
            </a:extLst>
          </p:cNvPr>
          <p:cNvSpPr/>
          <p:nvPr/>
        </p:nvSpPr>
        <p:spPr>
          <a:xfrm rot="1576748">
            <a:off x="5301001" y="2641202"/>
            <a:ext cx="824399" cy="1938723"/>
          </a:xfrm>
          <a:prstGeom prst="lightningBolt">
            <a:avLst/>
          </a:prstGeom>
          <a:solidFill>
            <a:srgbClr val="EE297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a:p>
        </p:txBody>
      </p:sp>
      <p:sp>
        <p:nvSpPr>
          <p:cNvPr id="11" name="TextBox 10">
            <a:extLst>
              <a:ext uri="{FF2B5EF4-FFF2-40B4-BE49-F238E27FC236}">
                <a16:creationId xmlns:a16="http://schemas.microsoft.com/office/drawing/2014/main" id="{F271CE70-23E4-497A-B9CA-63FFA2B884F4}"/>
              </a:ext>
            </a:extLst>
          </p:cNvPr>
          <p:cNvSpPr txBox="1"/>
          <p:nvPr/>
        </p:nvSpPr>
        <p:spPr>
          <a:xfrm>
            <a:off x="1586867" y="5231293"/>
            <a:ext cx="2194157" cy="369332"/>
          </a:xfrm>
          <a:prstGeom prst="rect">
            <a:avLst/>
          </a:prstGeom>
          <a:noFill/>
        </p:spPr>
        <p:txBody>
          <a:bodyPr wrap="square" rtlCol="0">
            <a:spAutoFit/>
          </a:bodyPr>
          <a:lstStyle/>
          <a:p>
            <a:r>
              <a:rPr lang="sv-SE" b="1" dirty="0"/>
              <a:t>Gartner (1988)</a:t>
            </a:r>
          </a:p>
        </p:txBody>
      </p:sp>
    </p:spTree>
    <p:extLst>
      <p:ext uri="{BB962C8B-B14F-4D97-AF65-F5344CB8AC3E}">
        <p14:creationId xmlns:p14="http://schemas.microsoft.com/office/powerpoint/2010/main" val="1053401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A6C4D642-C7AA-91EB-E506-AE89668FF0D1}"/>
              </a:ext>
            </a:extLst>
          </p:cNvPr>
          <p:cNvSpPr>
            <a:spLocks noGrp="1"/>
          </p:cNvSpPr>
          <p:nvPr>
            <p:ph type="title"/>
          </p:nvPr>
        </p:nvSpPr>
        <p:spPr/>
        <p:txBody>
          <a:bodyPr>
            <a:normAutofit/>
          </a:bodyPr>
          <a:lstStyle/>
          <a:p>
            <a:r>
              <a:rPr lang="en-GB" sz="4400" b="0" dirty="0">
                <a:effectLst/>
                <a:latin typeface="+mj-lt"/>
              </a:rPr>
              <a:t>Character traits of entrepreneurs</a:t>
            </a:r>
            <a:endParaRPr lang="de-AT" dirty="0"/>
          </a:p>
        </p:txBody>
      </p:sp>
      <p:graphicFrame>
        <p:nvGraphicFramePr>
          <p:cNvPr id="11" name="Inhaltsplatzhalter 10">
            <a:extLst>
              <a:ext uri="{FF2B5EF4-FFF2-40B4-BE49-F238E27FC236}">
                <a16:creationId xmlns:a16="http://schemas.microsoft.com/office/drawing/2014/main" id="{57F53457-7E1D-0BC1-6238-3184EFBB7E12}"/>
              </a:ext>
            </a:extLst>
          </p:cNvPr>
          <p:cNvGraphicFramePr>
            <a:graphicFrameLocks noGrp="1"/>
          </p:cNvGraphicFramePr>
          <p:nvPr>
            <p:ph idx="1"/>
            <p:extLst>
              <p:ext uri="{D42A27DB-BD31-4B8C-83A1-F6EECF244321}">
                <p14:modId xmlns:p14="http://schemas.microsoft.com/office/powerpoint/2010/main" val="4126092401"/>
              </p:ext>
            </p:extLst>
          </p:nvPr>
        </p:nvGraphicFramePr>
        <p:xfrm>
          <a:off x="2398767" y="1656434"/>
          <a:ext cx="7394464" cy="46774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9" name="Grafik 18" descr="Ein Bild, das Grafiken, Kreis, Kunst, Cartoon enthält.&#10;&#10;Automatisch generierte Beschreibung">
            <a:extLst>
              <a:ext uri="{FF2B5EF4-FFF2-40B4-BE49-F238E27FC236}">
                <a16:creationId xmlns:a16="http://schemas.microsoft.com/office/drawing/2014/main" id="{5FAB758E-D081-AFA5-0A41-1D1A1ECCD75D}"/>
              </a:ext>
            </a:extLst>
          </p:cNvPr>
          <p:cNvPicPr>
            <a:picLocks noChangeAspect="1"/>
          </p:cNvPicPr>
          <p:nvPr/>
        </p:nvPicPr>
        <p:blipFill>
          <a:blip r:embed="rId8"/>
          <a:stretch>
            <a:fillRect/>
          </a:stretch>
        </p:blipFill>
        <p:spPr>
          <a:xfrm>
            <a:off x="5270697" y="3174356"/>
            <a:ext cx="1650606" cy="1650606"/>
          </a:xfrm>
          <a:prstGeom prst="rect">
            <a:avLst/>
          </a:prstGeom>
        </p:spPr>
      </p:pic>
    </p:spTree>
    <p:extLst>
      <p:ext uri="{BB962C8B-B14F-4D97-AF65-F5344CB8AC3E}">
        <p14:creationId xmlns:p14="http://schemas.microsoft.com/office/powerpoint/2010/main" val="4060240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el 18">
            <a:extLst>
              <a:ext uri="{FF2B5EF4-FFF2-40B4-BE49-F238E27FC236}">
                <a16:creationId xmlns:a16="http://schemas.microsoft.com/office/drawing/2014/main" id="{2BFB5DCE-2FD0-2D36-904B-8D60F6C5E252}"/>
              </a:ext>
            </a:extLst>
          </p:cNvPr>
          <p:cNvSpPr>
            <a:spLocks noGrp="1"/>
          </p:cNvSpPr>
          <p:nvPr>
            <p:ph type="title"/>
          </p:nvPr>
        </p:nvSpPr>
        <p:spPr/>
        <p:txBody>
          <a:bodyPr/>
          <a:lstStyle/>
          <a:p>
            <a:r>
              <a:rPr lang="en-GB" sz="4400" b="0" dirty="0">
                <a:effectLst/>
                <a:latin typeface="+mj-lt"/>
              </a:rPr>
              <a:t>High need for independence</a:t>
            </a:r>
            <a:endParaRPr lang="de-AT" dirty="0"/>
          </a:p>
        </p:txBody>
      </p:sp>
      <p:sp>
        <p:nvSpPr>
          <p:cNvPr id="3" name="Rectangle 2">
            <a:extLst>
              <a:ext uri="{FF2B5EF4-FFF2-40B4-BE49-F238E27FC236}">
                <a16:creationId xmlns:a16="http://schemas.microsoft.com/office/drawing/2014/main" id="{DA436B6F-558E-4AF9-8C24-BAB1EA31F6B1}"/>
              </a:ext>
            </a:extLst>
          </p:cNvPr>
          <p:cNvSpPr/>
          <p:nvPr/>
        </p:nvSpPr>
        <p:spPr>
          <a:xfrm>
            <a:off x="1268186" y="1533506"/>
            <a:ext cx="7099541" cy="523220"/>
          </a:xfrm>
          <a:prstGeom prst="rect">
            <a:avLst/>
          </a:prstGeom>
          <a:noFill/>
        </p:spPr>
        <p:txBody>
          <a:bodyPr wrap="square">
            <a:spAutoFit/>
          </a:bodyPr>
          <a:lstStyle/>
          <a:p>
            <a:r>
              <a:rPr lang="en-US" sz="2800" dirty="0"/>
              <a:t>You are likely to be a person who</a:t>
            </a:r>
            <a:r>
              <a:rPr lang="en-US" dirty="0"/>
              <a:t>:</a:t>
            </a:r>
            <a:endParaRPr lang="en-GB" dirty="0"/>
          </a:p>
        </p:txBody>
      </p:sp>
      <p:graphicFrame>
        <p:nvGraphicFramePr>
          <p:cNvPr id="20" name="Diagramm 19">
            <a:extLst>
              <a:ext uri="{FF2B5EF4-FFF2-40B4-BE49-F238E27FC236}">
                <a16:creationId xmlns:a16="http://schemas.microsoft.com/office/drawing/2014/main" id="{6F7DA348-C819-BCD5-EA51-EE3C1CAEDCFA}"/>
              </a:ext>
            </a:extLst>
          </p:cNvPr>
          <p:cNvGraphicFramePr/>
          <p:nvPr>
            <p:extLst>
              <p:ext uri="{D42A27DB-BD31-4B8C-83A1-F6EECF244321}">
                <p14:modId xmlns:p14="http://schemas.microsoft.com/office/powerpoint/2010/main" val="4251003116"/>
              </p:ext>
            </p:extLst>
          </p:nvPr>
        </p:nvGraphicFramePr>
        <p:xfrm>
          <a:off x="2032000" y="2058677"/>
          <a:ext cx="8128000" cy="4079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84064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el 18">
            <a:extLst>
              <a:ext uri="{FF2B5EF4-FFF2-40B4-BE49-F238E27FC236}">
                <a16:creationId xmlns:a16="http://schemas.microsoft.com/office/drawing/2014/main" id="{2BFB5DCE-2FD0-2D36-904B-8D60F6C5E252}"/>
              </a:ext>
            </a:extLst>
          </p:cNvPr>
          <p:cNvSpPr>
            <a:spLocks noGrp="1"/>
          </p:cNvSpPr>
          <p:nvPr>
            <p:ph type="title"/>
          </p:nvPr>
        </p:nvSpPr>
        <p:spPr/>
        <p:txBody>
          <a:bodyPr/>
          <a:lstStyle/>
          <a:p>
            <a:pPr algn="l"/>
            <a:r>
              <a:rPr lang="en-GB" sz="4400" b="0" dirty="0">
                <a:effectLst/>
              </a:rPr>
              <a:t>High need for achievement</a:t>
            </a:r>
          </a:p>
        </p:txBody>
      </p:sp>
      <p:sp>
        <p:nvSpPr>
          <p:cNvPr id="3" name="Rectangle 2">
            <a:extLst>
              <a:ext uri="{FF2B5EF4-FFF2-40B4-BE49-F238E27FC236}">
                <a16:creationId xmlns:a16="http://schemas.microsoft.com/office/drawing/2014/main" id="{DA436B6F-558E-4AF9-8C24-BAB1EA31F6B1}"/>
              </a:ext>
            </a:extLst>
          </p:cNvPr>
          <p:cNvSpPr/>
          <p:nvPr/>
        </p:nvSpPr>
        <p:spPr>
          <a:xfrm>
            <a:off x="1268186" y="1538613"/>
            <a:ext cx="7099541" cy="523220"/>
          </a:xfrm>
          <a:prstGeom prst="rect">
            <a:avLst/>
          </a:prstGeom>
          <a:noFill/>
        </p:spPr>
        <p:txBody>
          <a:bodyPr wrap="square">
            <a:spAutoFit/>
          </a:bodyPr>
          <a:lstStyle/>
          <a:p>
            <a:r>
              <a:rPr lang="en-US" sz="2800" dirty="0"/>
              <a:t>You are likely to be a person who</a:t>
            </a:r>
            <a:r>
              <a:rPr lang="en-US" dirty="0"/>
              <a:t>:</a:t>
            </a:r>
            <a:endParaRPr lang="en-GB" dirty="0"/>
          </a:p>
        </p:txBody>
      </p:sp>
      <p:graphicFrame>
        <p:nvGraphicFramePr>
          <p:cNvPr id="20" name="Diagramm 19">
            <a:extLst>
              <a:ext uri="{FF2B5EF4-FFF2-40B4-BE49-F238E27FC236}">
                <a16:creationId xmlns:a16="http://schemas.microsoft.com/office/drawing/2014/main" id="{6F7DA348-C819-BCD5-EA51-EE3C1CAEDCFA}"/>
              </a:ext>
            </a:extLst>
          </p:cNvPr>
          <p:cNvGraphicFramePr/>
          <p:nvPr>
            <p:extLst>
              <p:ext uri="{D42A27DB-BD31-4B8C-83A1-F6EECF244321}">
                <p14:modId xmlns:p14="http://schemas.microsoft.com/office/powerpoint/2010/main" val="255676658"/>
              </p:ext>
            </p:extLst>
          </p:nvPr>
        </p:nvGraphicFramePr>
        <p:xfrm>
          <a:off x="2032000" y="2114869"/>
          <a:ext cx="8128000" cy="4079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995868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el 18">
            <a:extLst>
              <a:ext uri="{FF2B5EF4-FFF2-40B4-BE49-F238E27FC236}">
                <a16:creationId xmlns:a16="http://schemas.microsoft.com/office/drawing/2014/main" id="{2BFB5DCE-2FD0-2D36-904B-8D60F6C5E252}"/>
              </a:ext>
            </a:extLst>
          </p:cNvPr>
          <p:cNvSpPr>
            <a:spLocks noGrp="1"/>
          </p:cNvSpPr>
          <p:nvPr>
            <p:ph type="title"/>
          </p:nvPr>
        </p:nvSpPr>
        <p:spPr/>
        <p:txBody>
          <a:bodyPr/>
          <a:lstStyle/>
          <a:p>
            <a:pPr algn="l"/>
            <a:r>
              <a:rPr lang="en-GB" sz="4400" b="0" dirty="0">
                <a:effectLst/>
                <a:latin typeface="+mj-lt"/>
              </a:rPr>
              <a:t>High internal locus of control</a:t>
            </a:r>
          </a:p>
        </p:txBody>
      </p:sp>
      <p:sp>
        <p:nvSpPr>
          <p:cNvPr id="3" name="Rectangle 2">
            <a:extLst>
              <a:ext uri="{FF2B5EF4-FFF2-40B4-BE49-F238E27FC236}">
                <a16:creationId xmlns:a16="http://schemas.microsoft.com/office/drawing/2014/main" id="{DA436B6F-558E-4AF9-8C24-BAB1EA31F6B1}"/>
              </a:ext>
            </a:extLst>
          </p:cNvPr>
          <p:cNvSpPr/>
          <p:nvPr/>
        </p:nvSpPr>
        <p:spPr>
          <a:xfrm>
            <a:off x="1268186" y="1533506"/>
            <a:ext cx="7099541" cy="523220"/>
          </a:xfrm>
          <a:prstGeom prst="rect">
            <a:avLst/>
          </a:prstGeom>
          <a:noFill/>
        </p:spPr>
        <p:txBody>
          <a:bodyPr wrap="square">
            <a:spAutoFit/>
          </a:bodyPr>
          <a:lstStyle/>
          <a:p>
            <a:r>
              <a:rPr lang="en-US" sz="2800" dirty="0"/>
              <a:t>You are likely to be a person who</a:t>
            </a:r>
            <a:r>
              <a:rPr lang="en-US" dirty="0"/>
              <a:t>:</a:t>
            </a:r>
            <a:endParaRPr lang="en-GB" dirty="0"/>
          </a:p>
        </p:txBody>
      </p:sp>
      <p:graphicFrame>
        <p:nvGraphicFramePr>
          <p:cNvPr id="20" name="Diagramm 19">
            <a:extLst>
              <a:ext uri="{FF2B5EF4-FFF2-40B4-BE49-F238E27FC236}">
                <a16:creationId xmlns:a16="http://schemas.microsoft.com/office/drawing/2014/main" id="{6F7DA348-C819-BCD5-EA51-EE3C1CAEDCFA}"/>
              </a:ext>
            </a:extLst>
          </p:cNvPr>
          <p:cNvGraphicFramePr/>
          <p:nvPr>
            <p:extLst>
              <p:ext uri="{D42A27DB-BD31-4B8C-83A1-F6EECF244321}">
                <p14:modId xmlns:p14="http://schemas.microsoft.com/office/powerpoint/2010/main" val="1378385356"/>
              </p:ext>
            </p:extLst>
          </p:nvPr>
        </p:nvGraphicFramePr>
        <p:xfrm>
          <a:off x="2032000" y="2293663"/>
          <a:ext cx="8128000" cy="38446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664497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FB5C1514-9184-02CC-CEC3-B9DA80C46429}"/>
              </a:ext>
            </a:extLst>
          </p:cNvPr>
          <p:cNvSpPr>
            <a:spLocks noGrp="1"/>
          </p:cNvSpPr>
          <p:nvPr>
            <p:ph type="title"/>
          </p:nvPr>
        </p:nvSpPr>
        <p:spPr/>
        <p:txBody>
          <a:bodyPr/>
          <a:lstStyle/>
          <a:p>
            <a:r>
              <a:rPr lang="en-GB" sz="4400" b="0" dirty="0">
                <a:effectLst/>
                <a:latin typeface="+mj-lt"/>
              </a:rPr>
              <a:t>High drive &amp; determination</a:t>
            </a:r>
            <a:endParaRPr lang="de-AT" dirty="0"/>
          </a:p>
        </p:txBody>
      </p:sp>
      <p:sp>
        <p:nvSpPr>
          <p:cNvPr id="2" name="Slide Number Placeholder 1"/>
          <p:cNvSpPr>
            <a:spLocks noGrp="1"/>
          </p:cNvSpPr>
          <p:nvPr>
            <p:ph type="sldNum" sz="quarter" idx="4294967295"/>
          </p:nvPr>
        </p:nvSpPr>
        <p:spPr>
          <a:xfrm>
            <a:off x="11442700" y="0"/>
            <a:ext cx="749300" cy="365125"/>
          </a:xfrm>
          <a:prstGeom prst="rect">
            <a:avLst/>
          </a:prstGeom>
        </p:spPr>
        <p:txBody>
          <a:bodyPr/>
          <a:lstStyle/>
          <a:p>
            <a:fld id="{C3F65BB1-9206-4D7F-97F9-47DCC7DC6334}" type="slidenum">
              <a:rPr lang="en-GB" smtClean="0"/>
              <a:pPr/>
              <a:t>8</a:t>
            </a:fld>
            <a:endParaRPr lang="en-GB"/>
          </a:p>
        </p:txBody>
      </p:sp>
      <p:sp>
        <p:nvSpPr>
          <p:cNvPr id="9" name="Rectangle 2">
            <a:extLst>
              <a:ext uri="{FF2B5EF4-FFF2-40B4-BE49-F238E27FC236}">
                <a16:creationId xmlns:a16="http://schemas.microsoft.com/office/drawing/2014/main" id="{7FB626A1-A1FE-5F1B-E9D1-E8E71CD955AD}"/>
              </a:ext>
            </a:extLst>
          </p:cNvPr>
          <p:cNvSpPr/>
          <p:nvPr/>
        </p:nvSpPr>
        <p:spPr>
          <a:xfrm>
            <a:off x="1268186" y="1533506"/>
            <a:ext cx="7099541" cy="523220"/>
          </a:xfrm>
          <a:prstGeom prst="rect">
            <a:avLst/>
          </a:prstGeom>
          <a:noFill/>
        </p:spPr>
        <p:txBody>
          <a:bodyPr wrap="square">
            <a:spAutoFit/>
          </a:bodyPr>
          <a:lstStyle/>
          <a:p>
            <a:r>
              <a:rPr lang="en-US" sz="2800" dirty="0"/>
              <a:t>You are likely to be a person who</a:t>
            </a:r>
            <a:r>
              <a:rPr lang="en-US" dirty="0"/>
              <a:t>:</a:t>
            </a:r>
            <a:endParaRPr lang="en-GB" dirty="0"/>
          </a:p>
        </p:txBody>
      </p:sp>
      <p:graphicFrame>
        <p:nvGraphicFramePr>
          <p:cNvPr id="10" name="Diagramm 9">
            <a:extLst>
              <a:ext uri="{FF2B5EF4-FFF2-40B4-BE49-F238E27FC236}">
                <a16:creationId xmlns:a16="http://schemas.microsoft.com/office/drawing/2014/main" id="{6C480822-A845-FD36-694B-7B84976AA16C}"/>
              </a:ext>
            </a:extLst>
          </p:cNvPr>
          <p:cNvGraphicFramePr/>
          <p:nvPr>
            <p:extLst>
              <p:ext uri="{D42A27DB-BD31-4B8C-83A1-F6EECF244321}">
                <p14:modId xmlns:p14="http://schemas.microsoft.com/office/powerpoint/2010/main" val="218119867"/>
              </p:ext>
            </p:extLst>
          </p:nvPr>
        </p:nvGraphicFramePr>
        <p:xfrm>
          <a:off x="2032000" y="2293663"/>
          <a:ext cx="8128000" cy="38446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430559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3E12EB68-7AB8-3D19-0B9B-2453035B85BB}"/>
              </a:ext>
            </a:extLst>
          </p:cNvPr>
          <p:cNvSpPr>
            <a:spLocks noGrp="1"/>
          </p:cNvSpPr>
          <p:nvPr>
            <p:ph type="title"/>
          </p:nvPr>
        </p:nvSpPr>
        <p:spPr/>
        <p:txBody>
          <a:bodyPr/>
          <a:lstStyle/>
          <a:p>
            <a:r>
              <a:rPr lang="en-GB" sz="4400" b="0" dirty="0">
                <a:effectLst/>
                <a:latin typeface="+mj-lt"/>
              </a:rPr>
              <a:t>High creativity &amp; innovative</a:t>
            </a:r>
            <a:endParaRPr lang="de-AT" dirty="0"/>
          </a:p>
        </p:txBody>
      </p:sp>
      <p:sp>
        <p:nvSpPr>
          <p:cNvPr id="2" name="Slide Number Placeholder 1"/>
          <p:cNvSpPr>
            <a:spLocks noGrp="1"/>
          </p:cNvSpPr>
          <p:nvPr>
            <p:ph type="sldNum" sz="quarter" idx="4294967295"/>
          </p:nvPr>
        </p:nvSpPr>
        <p:spPr>
          <a:xfrm>
            <a:off x="11442700" y="0"/>
            <a:ext cx="749300" cy="365125"/>
          </a:xfrm>
          <a:prstGeom prst="rect">
            <a:avLst/>
          </a:prstGeom>
        </p:spPr>
        <p:txBody>
          <a:bodyPr/>
          <a:lstStyle/>
          <a:p>
            <a:fld id="{C3F65BB1-9206-4D7F-97F9-47DCC7DC6334}" type="slidenum">
              <a:rPr lang="en-GB" smtClean="0"/>
              <a:pPr/>
              <a:t>9</a:t>
            </a:fld>
            <a:endParaRPr lang="en-GB"/>
          </a:p>
        </p:txBody>
      </p:sp>
      <p:sp>
        <p:nvSpPr>
          <p:cNvPr id="9" name="Rectangle 2">
            <a:extLst>
              <a:ext uri="{FF2B5EF4-FFF2-40B4-BE49-F238E27FC236}">
                <a16:creationId xmlns:a16="http://schemas.microsoft.com/office/drawing/2014/main" id="{0100DABF-7FE8-FAE0-5B66-4FABD7AA25F4}"/>
              </a:ext>
            </a:extLst>
          </p:cNvPr>
          <p:cNvSpPr/>
          <p:nvPr/>
        </p:nvSpPr>
        <p:spPr>
          <a:xfrm>
            <a:off x="1268186" y="1533506"/>
            <a:ext cx="7099541" cy="523220"/>
          </a:xfrm>
          <a:prstGeom prst="rect">
            <a:avLst/>
          </a:prstGeom>
          <a:noFill/>
        </p:spPr>
        <p:txBody>
          <a:bodyPr wrap="square">
            <a:spAutoFit/>
          </a:bodyPr>
          <a:lstStyle/>
          <a:p>
            <a:r>
              <a:rPr lang="en-US" sz="2800" dirty="0"/>
              <a:t>You are likely to be a person who</a:t>
            </a:r>
            <a:r>
              <a:rPr lang="en-US" dirty="0"/>
              <a:t>:</a:t>
            </a:r>
            <a:endParaRPr lang="en-GB" dirty="0"/>
          </a:p>
        </p:txBody>
      </p:sp>
      <p:graphicFrame>
        <p:nvGraphicFramePr>
          <p:cNvPr id="10" name="Diagramm 9">
            <a:extLst>
              <a:ext uri="{FF2B5EF4-FFF2-40B4-BE49-F238E27FC236}">
                <a16:creationId xmlns:a16="http://schemas.microsoft.com/office/drawing/2014/main" id="{FD7FE0C0-BE01-F91B-C08A-9B6DA212F93C}"/>
              </a:ext>
            </a:extLst>
          </p:cNvPr>
          <p:cNvGraphicFramePr/>
          <p:nvPr>
            <p:extLst>
              <p:ext uri="{D42A27DB-BD31-4B8C-83A1-F6EECF244321}">
                <p14:modId xmlns:p14="http://schemas.microsoft.com/office/powerpoint/2010/main" val="2123593415"/>
              </p:ext>
            </p:extLst>
          </p:nvPr>
        </p:nvGraphicFramePr>
        <p:xfrm>
          <a:off x="2032000" y="2293663"/>
          <a:ext cx="8128000" cy="38446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95042728"/>
      </p:ext>
    </p:extLst>
  </p:cSld>
  <p:clrMapOvr>
    <a:masterClrMapping/>
  </p:clrMapOvr>
</p:sld>
</file>

<file path=ppt/theme/theme1.xml><?xml version="1.0" encoding="utf-8"?>
<a:theme xmlns:a="http://schemas.openxmlformats.org/drawingml/2006/main" name="Endorseakt">
  <a:themeElements>
    <a:clrScheme name="Benutzerdefiniert 4">
      <a:dk1>
        <a:srgbClr val="0E385E"/>
      </a:dk1>
      <a:lt1>
        <a:srgbClr val="F2F2F2"/>
      </a:lt1>
      <a:dk2>
        <a:srgbClr val="212529"/>
      </a:dk2>
      <a:lt2>
        <a:srgbClr val="F2F2F2"/>
      </a:lt2>
      <a:accent1>
        <a:srgbClr val="F07921"/>
      </a:accent1>
      <a:accent2>
        <a:srgbClr val="01AD4B"/>
      </a:accent2>
      <a:accent3>
        <a:srgbClr val="0281B4"/>
      </a:accent3>
      <a:accent4>
        <a:srgbClr val="EE297B"/>
      </a:accent4>
      <a:accent5>
        <a:srgbClr val="FFFFFF"/>
      </a:accent5>
      <a:accent6>
        <a:srgbClr val="FFFFFF"/>
      </a:accent6>
      <a:hlink>
        <a:srgbClr val="2F4866"/>
      </a:hlink>
      <a:folHlink>
        <a:srgbClr val="D6D6D6"/>
      </a:folHlink>
    </a:clrScheme>
    <a:fontScheme name="Endorse">
      <a:majorFont>
        <a:latin typeface="Aptos Serif"/>
        <a:ea typeface=""/>
        <a:cs typeface=""/>
      </a:majorFont>
      <a:minorFont>
        <a:latin typeface="Assista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ndorseakt" id="{82489726-E61E-41F5-9FA5-6D937E4727F4}" vid="{8FE2F443-450C-471B-8308-D3CB64386262}"/>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558FFDB33B04204D805D358742B5F84C" ma:contentTypeVersion="17" ma:contentTypeDescription="Ein neues Dokument erstellen." ma:contentTypeScope="" ma:versionID="36fe9fd2917e1cb3d2dce232a023cd86">
  <xsd:schema xmlns:xsd="http://www.w3.org/2001/XMLSchema" xmlns:xs="http://www.w3.org/2001/XMLSchema" xmlns:p="http://schemas.microsoft.com/office/2006/metadata/properties" xmlns:ns2="323be961-96ff-4fd7-9242-58d5ac1cef53" xmlns:ns3="151c28b5-17be-487d-903d-7070014f18c7" targetNamespace="http://schemas.microsoft.com/office/2006/metadata/properties" ma:root="true" ma:fieldsID="30506698402d80daf3c72ec28496f49d" ns2:_="" ns3:_="">
    <xsd:import namespace="323be961-96ff-4fd7-9242-58d5ac1cef53"/>
    <xsd:import namespace="151c28b5-17be-487d-903d-7070014f18c7"/>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DateTaken" minOccurs="0"/>
                <xsd:element ref="ns2:MediaServiceSearchProperties" minOccurs="0"/>
                <xsd:element ref="ns2:MediaLengthInSeconds" minOccurs="0"/>
                <xsd:element ref="ns2:MediaServiceLocation"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3be961-96ff-4fd7-9242-58d5ac1cef53"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Bildmarkierungen" ma:readOnly="false" ma:fieldId="{5cf76f15-5ced-4ddc-b409-7134ff3c332f}" ma:taxonomyMulti="true" ma:sspId="c16438b7-21d0-4069-86e7-cecdf0f7fcb0"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51c28b5-17be-487d-903d-7070014f18c7"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047913ba-997b-4f17-9f13-3e2be4c79f60}" ma:internalName="TaxCatchAll" ma:showField="CatchAllData" ma:web="151c28b5-17be-487d-903d-7070014f18c7">
      <xsd:complexType>
        <xsd:complexContent>
          <xsd:extension base="dms:MultiChoiceLookup">
            <xsd:sequence>
              <xsd:element name="Value" type="dms:Lookup" maxOccurs="unbounded" minOccurs="0" nillable="true"/>
            </xsd:sequence>
          </xsd:extension>
        </xsd:complexContent>
      </xsd:complexType>
    </xsd:element>
    <xsd:element name="SharedWithUsers" ma:index="23"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23be961-96ff-4fd7-9242-58d5ac1cef53">
      <Terms xmlns="http://schemas.microsoft.com/office/infopath/2007/PartnerControls"/>
    </lcf76f155ced4ddcb4097134ff3c332f>
    <TaxCatchAll xmlns="151c28b5-17be-487d-903d-7070014f18c7" xsi:nil="true"/>
  </documentManagement>
</p:properties>
</file>

<file path=customXml/itemProps1.xml><?xml version="1.0" encoding="utf-8"?>
<ds:datastoreItem xmlns:ds="http://schemas.openxmlformats.org/officeDocument/2006/customXml" ds:itemID="{84776174-58D7-4A6C-ADC9-131E8AD43DB0}">
  <ds:schemaRefs>
    <ds:schemaRef ds:uri="http://schemas.microsoft.com/sharepoint/v3/contenttype/forms"/>
  </ds:schemaRefs>
</ds:datastoreItem>
</file>

<file path=customXml/itemProps2.xml><?xml version="1.0" encoding="utf-8"?>
<ds:datastoreItem xmlns:ds="http://schemas.openxmlformats.org/officeDocument/2006/customXml" ds:itemID="{08262A1A-E3DA-4E1C-9B2E-E02C2DD631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23be961-96ff-4fd7-9242-58d5ac1cef53"/>
    <ds:schemaRef ds:uri="151c28b5-17be-487d-903d-7070014f18c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C419AAC-5780-4A5A-ADC1-C1ED69257832}">
  <ds:schemaRefs>
    <ds:schemaRef ds:uri="http://purl.org/dc/elements/1.1/"/>
    <ds:schemaRef ds:uri="323be961-96ff-4fd7-9242-58d5ac1cef53"/>
    <ds:schemaRef ds:uri="http://schemas.microsoft.com/office/2006/documentManagement/types"/>
    <ds:schemaRef ds:uri="http://purl.org/dc/dcmitype/"/>
    <ds:schemaRef ds:uri="http://schemas.openxmlformats.org/package/2006/metadata/core-properties"/>
    <ds:schemaRef ds:uri="http://purl.org/dc/terms/"/>
    <ds:schemaRef ds:uri="http://schemas.microsoft.com/office/infopath/2007/PartnerControls"/>
    <ds:schemaRef ds:uri="151c28b5-17be-487d-903d-7070014f18c7"/>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1022</Words>
  <Application>Microsoft Office PowerPoint</Application>
  <PresentationFormat>Breitbild</PresentationFormat>
  <Paragraphs>116</Paragraphs>
  <Slides>13</Slides>
  <Notes>11</Notes>
  <HiddenSlides>0</HiddenSlides>
  <MMClips>0</MMClips>
  <ScaleCrop>false</ScaleCrop>
  <HeadingPairs>
    <vt:vector size="4" baseType="variant">
      <vt:variant>
        <vt:lpstr>Design</vt:lpstr>
      </vt:variant>
      <vt:variant>
        <vt:i4>1</vt:i4>
      </vt:variant>
      <vt:variant>
        <vt:lpstr>Folientitel</vt:lpstr>
      </vt:variant>
      <vt:variant>
        <vt:i4>13</vt:i4>
      </vt:variant>
    </vt:vector>
  </HeadingPairs>
  <TitlesOfParts>
    <vt:vector size="14" baseType="lpstr">
      <vt:lpstr>Endorseakt</vt:lpstr>
      <vt:lpstr> Entrepreneurship and New business creation </vt:lpstr>
      <vt:lpstr>1.2 The Entrepreneurial mindset</vt:lpstr>
      <vt:lpstr>Person or Process?</vt:lpstr>
      <vt:lpstr>Character traits of entrepreneurs</vt:lpstr>
      <vt:lpstr>High need for independence</vt:lpstr>
      <vt:lpstr>High need for achievement</vt:lpstr>
      <vt:lpstr>High internal locus of control</vt:lpstr>
      <vt:lpstr>High drive &amp; determination</vt:lpstr>
      <vt:lpstr>High creativity &amp; innovative</vt:lpstr>
      <vt:lpstr>High acceptance of risk &amp; uncertainty</vt:lpstr>
      <vt:lpstr>Measuring Entrepreneurial tendency - GET2 test</vt:lpstr>
      <vt:lpstr>Assignment</vt:lpstr>
      <vt:lpstr>Acknowledgments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Alina Schoenberg</dc:creator>
  <cp:lastModifiedBy>Cornelia Amon</cp:lastModifiedBy>
  <cp:revision>97</cp:revision>
  <dcterms:created xsi:type="dcterms:W3CDTF">2022-04-04T19:32:46Z</dcterms:created>
  <dcterms:modified xsi:type="dcterms:W3CDTF">2024-03-14T09:46:12Z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0x010100558FFDB33B04204D805D358742B5F84C</vt:lpwstr>
  </property>
  <property fmtid="{D5CDD505-2E9C-101B-9397-08002B2CF9AE}" pid="3" name="MediaServiceImageTags">
    <vt:lpwstr/>
  </property>
</Properties>
</file>