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DC_CA3A9E63.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A4_56BCA48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16"/>
  </p:notesMasterIdLst>
  <p:sldIdLst>
    <p:sldId id="495" r:id="rId5"/>
    <p:sldId id="464" r:id="rId6"/>
    <p:sldId id="458" r:id="rId7"/>
    <p:sldId id="491" r:id="rId8"/>
    <p:sldId id="456" r:id="rId9"/>
    <p:sldId id="462" r:id="rId10"/>
    <p:sldId id="476" r:id="rId11"/>
    <p:sldId id="457" r:id="rId12"/>
    <p:sldId id="459" r:id="rId13"/>
    <p:sldId id="420" r:id="rId14"/>
    <p:sldId id="494"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C19942-CDD0-DB24-F2F2-AD9A397FEC1A}" name="Cornelia Amon" initials="CA" userId="S::cornelia.amon@fh-krems.ac.at::5954e632-5942-4ce2-bb41-89c16c6cc2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85E"/>
    <a:srgbClr val="D6BBEB"/>
    <a:srgbClr val="EE297B"/>
    <a:srgbClr val="0281B4"/>
    <a:srgbClr val="F07921"/>
    <a:srgbClr val="01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A3B1F-87C7-445E-97CB-400BFCB54B84}" v="4" dt="2024-04-04T07:37:22.781"/>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1" autoAdjust="0"/>
  </p:normalViewPr>
  <p:slideViewPr>
    <p:cSldViewPr snapToGrid="0">
      <p:cViewPr varScale="1">
        <p:scale>
          <a:sx n="120" d="100"/>
          <a:sy n="120" d="100"/>
        </p:scale>
        <p:origin x="93" y="10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ia Amon" userId="S::cornelia.amon@fh-krems.ac.at::5954e632-5942-4ce2-bb41-89c16c6cc23e" providerId="AD" clId="Web-{5D81B186-0999-41DD-8872-3D0B565D64DC}"/>
    <pc:docChg chg="addSld delSld">
      <pc:chgData name="Cornelia Amon" userId="S::cornelia.amon@fh-krems.ac.at::5954e632-5942-4ce2-bb41-89c16c6cc23e" providerId="AD" clId="Web-{5D81B186-0999-41DD-8872-3D0B565D64DC}" dt="2024-03-14T09:46:31.860" v="1"/>
      <pc:docMkLst>
        <pc:docMk/>
      </pc:docMkLst>
      <pc:sldChg chg="del">
        <pc:chgData name="Cornelia Amon" userId="S::cornelia.amon@fh-krems.ac.at::5954e632-5942-4ce2-bb41-89c16c6cc23e" providerId="AD" clId="Web-{5D81B186-0999-41DD-8872-3D0B565D64DC}" dt="2024-03-14T09:46:31.860" v="1"/>
        <pc:sldMkLst>
          <pc:docMk/>
          <pc:sldMk cId="1948646771" sldId="489"/>
        </pc:sldMkLst>
      </pc:sldChg>
      <pc:sldChg chg="add">
        <pc:chgData name="Cornelia Amon" userId="S::cornelia.amon@fh-krems.ac.at::5954e632-5942-4ce2-bb41-89c16c6cc23e" providerId="AD" clId="Web-{5D81B186-0999-41DD-8872-3D0B565D64DC}" dt="2024-03-14T09:46:26.407" v="0"/>
        <pc:sldMkLst>
          <pc:docMk/>
          <pc:sldMk cId="10629423" sldId="495"/>
        </pc:sldMkLst>
      </pc:sldChg>
    </pc:docChg>
  </pc:docChgLst>
  <pc:docChgLst>
    <pc:chgData name="Cornelia Amon" userId="5954e632-5942-4ce2-bb41-89c16c6cc23e" providerId="ADAL" clId="{24D140A1-C6DD-4195-9C10-44ADF912FCF8}"/>
    <pc:docChg chg="undo custSel addSld delSld modSld sldOrd addMainMaster modMainMaster">
      <pc:chgData name="Cornelia Amon" userId="5954e632-5942-4ce2-bb41-89c16c6cc23e" providerId="ADAL" clId="{24D140A1-C6DD-4195-9C10-44ADF912FCF8}" dt="2024-02-29T12:52:52.639" v="991"/>
      <pc:docMkLst>
        <pc:docMk/>
      </pc:docMkLst>
      <pc:sldChg chg="addSp delSp modSp mod addCm chgLayout">
        <pc:chgData name="Cornelia Amon" userId="5954e632-5942-4ce2-bb41-89c16c6cc23e" providerId="ADAL" clId="{24D140A1-C6DD-4195-9C10-44ADF912FCF8}" dt="2024-02-29T12:52:52.639" v="991"/>
        <pc:sldMkLst>
          <pc:docMk/>
          <pc:sldMk cId="1455203463" sldId="420"/>
        </pc:sldMkLst>
        <pc:spChg chg="mod ord">
          <ac:chgData name="Cornelia Amon" userId="5954e632-5942-4ce2-bb41-89c16c6cc23e" providerId="ADAL" clId="{24D140A1-C6DD-4195-9C10-44ADF912FCF8}" dt="2024-02-29T11:43:35.203" v="3" actId="6264"/>
          <ac:spMkLst>
            <pc:docMk/>
            <pc:sldMk cId="1455203463" sldId="420"/>
            <ac:spMk id="2" creationId="{00000000-0000-0000-0000-000000000000}"/>
          </ac:spMkLst>
        </pc:spChg>
        <pc:spChg chg="mod ord">
          <ac:chgData name="Cornelia Amon" userId="5954e632-5942-4ce2-bb41-89c16c6cc23e" providerId="ADAL" clId="{24D140A1-C6DD-4195-9C10-44ADF912FCF8}" dt="2024-02-29T12:50:40.454" v="987" actId="20577"/>
          <ac:spMkLst>
            <pc:docMk/>
            <pc:sldMk cId="1455203463" sldId="420"/>
            <ac:spMk id="3" creationId="{00000000-0000-0000-0000-000000000000}"/>
          </ac:spMkLst>
        </pc:spChg>
        <pc:spChg chg="add del mod">
          <ac:chgData name="Cornelia Amon" userId="5954e632-5942-4ce2-bb41-89c16c6cc23e" providerId="ADAL" clId="{24D140A1-C6DD-4195-9C10-44ADF912FCF8}" dt="2024-02-29T11:43:35.203" v="3" actId="6264"/>
          <ac:spMkLst>
            <pc:docMk/>
            <pc:sldMk cId="1455203463" sldId="420"/>
            <ac:spMk id="4" creationId="{42D5228B-1893-4D0C-A986-3BFA3553767F}"/>
          </ac:spMkLst>
        </pc:spChg>
        <pc:spChg chg="add del mod">
          <ac:chgData name="Cornelia Amon" userId="5954e632-5942-4ce2-bb41-89c16c6cc23e" providerId="ADAL" clId="{24D140A1-C6DD-4195-9C10-44ADF912FCF8}" dt="2024-02-29T11:43:35.203" v="3" actId="6264"/>
          <ac:spMkLst>
            <pc:docMk/>
            <pc:sldMk cId="1455203463" sldId="420"/>
            <ac:spMk id="5" creationId="{72EFBBA8-1A8B-3146-7167-4D4F6F6A50E0}"/>
          </ac:spMkLst>
        </pc:spChg>
        <pc:spChg chg="add mod ord">
          <ac:chgData name="Cornelia Amon" userId="5954e632-5942-4ce2-bb41-89c16c6cc23e" providerId="ADAL" clId="{24D140A1-C6DD-4195-9C10-44ADF912FCF8}" dt="2024-02-29T12:50:33.245" v="983" actId="20577"/>
          <ac:spMkLst>
            <pc:docMk/>
            <pc:sldMk cId="1455203463" sldId="420"/>
            <ac:spMk id="6" creationId="{79A16FF6-77EC-E12A-D092-3637A718D1B1}"/>
          </ac:spMkLst>
        </pc:spChg>
        <pc:spChg chg="del">
          <ac:chgData name="Cornelia Amon" userId="5954e632-5942-4ce2-bb41-89c16c6cc23e" providerId="ADAL" clId="{24D140A1-C6DD-4195-9C10-44ADF912FCF8}" dt="2024-02-29T12:50:35.892" v="984" actId="478"/>
          <ac:spMkLst>
            <pc:docMk/>
            <pc:sldMk cId="1455203463" sldId="420"/>
            <ac:spMk id="7" creationId="{00000000-0000-0000-0000-000000000000}"/>
          </ac:spMkLst>
        </pc:spChg>
        <pc:spChg chg="mod">
          <ac:chgData name="Cornelia Amon" userId="5954e632-5942-4ce2-bb41-89c16c6cc23e" providerId="ADAL" clId="{24D140A1-C6DD-4195-9C10-44ADF912FCF8}" dt="2024-02-29T12:51:18.287" v="990" actId="14826"/>
          <ac:spMkLst>
            <pc:docMk/>
            <pc:sldMk cId="1455203463" sldId="420"/>
            <ac:spMk id="9" creationId="{EA66FC15-BE35-4A03-9441-3A297EB69DF1}"/>
          </ac:spMkLst>
        </pc:spChg>
        <pc:grpChg chg="mod">
          <ac:chgData name="Cornelia Amon" userId="5954e632-5942-4ce2-bb41-89c16c6cc23e" providerId="ADAL" clId="{24D140A1-C6DD-4195-9C10-44ADF912FCF8}" dt="2024-02-29T12:51:18.287" v="990" actId="14826"/>
          <ac:grpSpMkLst>
            <pc:docMk/>
            <pc:sldMk cId="1455203463" sldId="420"/>
            <ac:grpSpMk id="8" creationId="{46256306-A620-4E21-B1E3-5D4C38407751}"/>
          </ac:grpSpMkLst>
        </pc:grpChg>
        <pc:picChg chg="mod">
          <ac:chgData name="Cornelia Amon" userId="5954e632-5942-4ce2-bb41-89c16c6cc23e" providerId="ADAL" clId="{24D140A1-C6DD-4195-9C10-44ADF912FCF8}" dt="2024-02-29T12:51:18.287" v="990" actId="14826"/>
          <ac:picMkLst>
            <pc:docMk/>
            <pc:sldMk cId="1455203463" sldId="420"/>
            <ac:picMk id="10" creationId="{65020484-7D38-4ED5-BE49-A1D9C6E3B010}"/>
          </ac:picMkLst>
        </pc:picChg>
        <pc:extLst>
          <p:ext xmlns:p="http://schemas.openxmlformats.org/presentationml/2006/main" uri="{D6D511B9-2390-475A-947B-AFAB55BFBCF1}">
            <pc226:cmChg xmlns:pc226="http://schemas.microsoft.com/office/powerpoint/2022/06/main/command" chg="add">
              <pc226:chgData name="Cornelia Amon" userId="5954e632-5942-4ce2-bb41-89c16c6cc23e" providerId="ADAL" clId="{24D140A1-C6DD-4195-9C10-44ADF912FCF8}" dt="2024-02-29T12:52:52.639" v="991"/>
              <pc2:cmMkLst xmlns:pc2="http://schemas.microsoft.com/office/powerpoint/2019/9/main/command">
                <pc:docMk/>
                <pc:sldMk cId="1455203463" sldId="420"/>
                <pc2:cmMk id="{EF8F06E4-848B-41B3-BD12-80EBF27F7EF8}"/>
              </pc2:cmMkLst>
            </pc226:cmChg>
          </p:ext>
        </pc:extLst>
      </pc:sldChg>
      <pc:sldChg chg="modSp add del mod">
        <pc:chgData name="Cornelia Amon" userId="5954e632-5942-4ce2-bb41-89c16c6cc23e" providerId="ADAL" clId="{24D140A1-C6DD-4195-9C10-44ADF912FCF8}" dt="2024-02-29T12:50:26.408" v="973" actId="47"/>
        <pc:sldMkLst>
          <pc:docMk/>
          <pc:sldMk cId="1226065500" sldId="435"/>
        </pc:sldMkLst>
        <pc:spChg chg="mod">
          <ac:chgData name="Cornelia Amon" userId="5954e632-5942-4ce2-bb41-89c16c6cc23e" providerId="ADAL" clId="{24D140A1-C6DD-4195-9C10-44ADF912FCF8}" dt="2024-02-29T12:50:08.454" v="953" actId="5793"/>
          <ac:spMkLst>
            <pc:docMk/>
            <pc:sldMk cId="1226065500" sldId="435"/>
            <ac:spMk id="3" creationId="{00000000-0000-0000-0000-000000000000}"/>
          </ac:spMkLst>
        </pc:spChg>
        <pc:spChg chg="mod">
          <ac:chgData name="Cornelia Amon" userId="5954e632-5942-4ce2-bb41-89c16c6cc23e" providerId="ADAL" clId="{24D140A1-C6DD-4195-9C10-44ADF912FCF8}" dt="2024-02-29T12:50:20.045" v="972" actId="20577"/>
          <ac:spMkLst>
            <pc:docMk/>
            <pc:sldMk cId="1226065500" sldId="435"/>
            <ac:spMk id="8" creationId="{BDC7EB8B-D5F3-716F-E92A-163E109DF0F1}"/>
          </ac:spMkLst>
        </pc:spChg>
      </pc:sldChg>
      <pc:sldChg chg="addSp delSp modSp mod modClrScheme chgLayout">
        <pc:chgData name="Cornelia Amon" userId="5954e632-5942-4ce2-bb41-89c16c6cc23e" providerId="ADAL" clId="{24D140A1-C6DD-4195-9C10-44ADF912FCF8}" dt="2024-02-29T12:24:15.783" v="411" actId="478"/>
        <pc:sldMkLst>
          <pc:docMk/>
          <pc:sldMk cId="1660844096" sldId="456"/>
        </pc:sldMkLst>
        <pc:spChg chg="mod ord">
          <ac:chgData name="Cornelia Amon" userId="5954e632-5942-4ce2-bb41-89c16c6cc23e" providerId="ADAL" clId="{24D140A1-C6DD-4195-9C10-44ADF912FCF8}" dt="2024-02-29T12:24:04.113" v="408" actId="1037"/>
          <ac:spMkLst>
            <pc:docMk/>
            <pc:sldMk cId="1660844096" sldId="456"/>
            <ac:spMk id="2" creationId="{7A660F58-E177-4462-9082-197E9A743365}"/>
          </ac:spMkLst>
        </pc:spChg>
        <pc:spChg chg="mod ord">
          <ac:chgData name="Cornelia Amon" userId="5954e632-5942-4ce2-bb41-89c16c6cc23e" providerId="ADAL" clId="{24D140A1-C6DD-4195-9C10-44ADF912FCF8}" dt="2024-02-29T12:20:27.032" v="334" actId="700"/>
          <ac:spMkLst>
            <pc:docMk/>
            <pc:sldMk cId="1660844096" sldId="456"/>
            <ac:spMk id="3" creationId="{00000000-0000-0000-0000-000000000000}"/>
          </ac:spMkLst>
        </pc:spChg>
        <pc:spChg chg="del">
          <ac:chgData name="Cornelia Amon" userId="5954e632-5942-4ce2-bb41-89c16c6cc23e" providerId="ADAL" clId="{24D140A1-C6DD-4195-9C10-44ADF912FCF8}" dt="2024-02-29T12:24:15.783" v="411" actId="478"/>
          <ac:spMkLst>
            <pc:docMk/>
            <pc:sldMk cId="1660844096" sldId="456"/>
            <ac:spMk id="4" creationId="{00000000-0000-0000-0000-000000000000}"/>
          </ac:spMkLst>
        </pc:spChg>
        <pc:spChg chg="add del mod">
          <ac:chgData name="Cornelia Amon" userId="5954e632-5942-4ce2-bb41-89c16c6cc23e" providerId="ADAL" clId="{24D140A1-C6DD-4195-9C10-44ADF912FCF8}" dt="2024-02-29T11:43:35.203" v="3" actId="6264"/>
          <ac:spMkLst>
            <pc:docMk/>
            <pc:sldMk cId="1660844096" sldId="456"/>
            <ac:spMk id="5" creationId="{CBA1371D-0F2B-5D7F-8071-CBDB9BCC62C7}"/>
          </ac:spMkLst>
        </pc:spChg>
        <pc:spChg chg="del mod">
          <ac:chgData name="Cornelia Amon" userId="5954e632-5942-4ce2-bb41-89c16c6cc23e" providerId="ADAL" clId="{24D140A1-C6DD-4195-9C10-44ADF912FCF8}" dt="2024-02-29T12:20:21.128" v="333" actId="478"/>
          <ac:spMkLst>
            <pc:docMk/>
            <pc:sldMk cId="1660844096" sldId="456"/>
            <ac:spMk id="6" creationId="{00000000-0000-0000-0000-000000000000}"/>
          </ac:spMkLst>
        </pc:spChg>
        <pc:spChg chg="mod ord">
          <ac:chgData name="Cornelia Amon" userId="5954e632-5942-4ce2-bb41-89c16c6cc23e" providerId="ADAL" clId="{24D140A1-C6DD-4195-9C10-44ADF912FCF8}" dt="2024-02-29T12:23:36.579" v="380" actId="167"/>
          <ac:spMkLst>
            <pc:docMk/>
            <pc:sldMk cId="1660844096" sldId="456"/>
            <ac:spMk id="8" creationId="{9DE0AE8C-30BD-45F2-A780-C689748914C1}"/>
          </ac:spMkLst>
        </pc:spChg>
        <pc:spChg chg="add del mod">
          <ac:chgData name="Cornelia Amon" userId="5954e632-5942-4ce2-bb41-89c16c6cc23e" providerId="ADAL" clId="{24D140A1-C6DD-4195-9C10-44ADF912FCF8}" dt="2024-02-29T11:43:35.203" v="3" actId="6264"/>
          <ac:spMkLst>
            <pc:docMk/>
            <pc:sldMk cId="1660844096" sldId="456"/>
            <ac:spMk id="9" creationId="{831CCD93-9A08-112B-9547-C2BAE0D6C34C}"/>
          </ac:spMkLst>
        </pc:spChg>
        <pc:spChg chg="add del mod ord">
          <ac:chgData name="Cornelia Amon" userId="5954e632-5942-4ce2-bb41-89c16c6cc23e" providerId="ADAL" clId="{24D140A1-C6DD-4195-9C10-44ADF912FCF8}" dt="2024-02-29T12:19:29.269" v="321" actId="700"/>
          <ac:spMkLst>
            <pc:docMk/>
            <pc:sldMk cId="1660844096" sldId="456"/>
            <ac:spMk id="10" creationId="{D5425D2D-6C0B-6766-599B-A490731E52B3}"/>
          </ac:spMkLst>
        </pc:spChg>
        <pc:spChg chg="add del mod ord">
          <ac:chgData name="Cornelia Amon" userId="5954e632-5942-4ce2-bb41-89c16c6cc23e" providerId="ADAL" clId="{24D140A1-C6DD-4195-9C10-44ADF912FCF8}" dt="2024-02-29T12:19:15.768" v="319" actId="700"/>
          <ac:spMkLst>
            <pc:docMk/>
            <pc:sldMk cId="1660844096" sldId="456"/>
            <ac:spMk id="11" creationId="{9A47F64A-32EE-F835-DFC4-D42FA8FA6427}"/>
          </ac:spMkLst>
        </pc:spChg>
        <pc:spChg chg="add del mod ord">
          <ac:chgData name="Cornelia Amon" userId="5954e632-5942-4ce2-bb41-89c16c6cc23e" providerId="ADAL" clId="{24D140A1-C6DD-4195-9C10-44ADF912FCF8}" dt="2024-02-29T12:19:15.768" v="319" actId="700"/>
          <ac:spMkLst>
            <pc:docMk/>
            <pc:sldMk cId="1660844096" sldId="456"/>
            <ac:spMk id="12" creationId="{D6CF4424-F918-62E1-A640-52F1555214A1}"/>
          </ac:spMkLst>
        </pc:spChg>
        <pc:spChg chg="add del mod ord">
          <ac:chgData name="Cornelia Amon" userId="5954e632-5942-4ce2-bb41-89c16c6cc23e" providerId="ADAL" clId="{24D140A1-C6DD-4195-9C10-44ADF912FCF8}" dt="2024-02-29T12:19:15.768" v="319" actId="700"/>
          <ac:spMkLst>
            <pc:docMk/>
            <pc:sldMk cId="1660844096" sldId="456"/>
            <ac:spMk id="13" creationId="{ECC7B41D-E019-8ECB-A234-8EB8E019F4A1}"/>
          </ac:spMkLst>
        </pc:spChg>
        <pc:spChg chg="add del mod ord">
          <ac:chgData name="Cornelia Amon" userId="5954e632-5942-4ce2-bb41-89c16c6cc23e" providerId="ADAL" clId="{24D140A1-C6DD-4195-9C10-44ADF912FCF8}" dt="2024-02-29T12:19:15.768" v="319" actId="700"/>
          <ac:spMkLst>
            <pc:docMk/>
            <pc:sldMk cId="1660844096" sldId="456"/>
            <ac:spMk id="14" creationId="{53598090-B11E-5E20-AF41-7E46F60451AF}"/>
          </ac:spMkLst>
        </pc:spChg>
        <pc:spChg chg="add del mod ord">
          <ac:chgData name="Cornelia Amon" userId="5954e632-5942-4ce2-bb41-89c16c6cc23e" providerId="ADAL" clId="{24D140A1-C6DD-4195-9C10-44ADF912FCF8}" dt="2024-02-29T12:20:27.032" v="334" actId="700"/>
          <ac:spMkLst>
            <pc:docMk/>
            <pc:sldMk cId="1660844096" sldId="456"/>
            <ac:spMk id="15" creationId="{50C236E5-7C29-23E1-9CF6-41F832FC13C0}"/>
          </ac:spMkLst>
        </pc:spChg>
        <pc:spChg chg="add del mod ord">
          <ac:chgData name="Cornelia Amon" userId="5954e632-5942-4ce2-bb41-89c16c6cc23e" providerId="ADAL" clId="{24D140A1-C6DD-4195-9C10-44ADF912FCF8}" dt="2024-02-29T12:19:50.482" v="324" actId="478"/>
          <ac:spMkLst>
            <pc:docMk/>
            <pc:sldMk cId="1660844096" sldId="456"/>
            <ac:spMk id="16" creationId="{DE990E30-1C26-8A2D-B910-295F6CA26767}"/>
          </ac:spMkLst>
        </pc:spChg>
        <pc:spChg chg="add mod ord">
          <ac:chgData name="Cornelia Amon" userId="5954e632-5942-4ce2-bb41-89c16c6cc23e" providerId="ADAL" clId="{24D140A1-C6DD-4195-9C10-44ADF912FCF8}" dt="2024-02-29T12:22:14.062" v="363" actId="207"/>
          <ac:spMkLst>
            <pc:docMk/>
            <pc:sldMk cId="1660844096" sldId="456"/>
            <ac:spMk id="18" creationId="{1B261D16-7C7A-447D-64C6-4690CEE996DF}"/>
          </ac:spMkLst>
        </pc:spChg>
        <pc:spChg chg="add mod ord">
          <ac:chgData name="Cornelia Amon" userId="5954e632-5942-4ce2-bb41-89c16c6cc23e" providerId="ADAL" clId="{24D140A1-C6DD-4195-9C10-44ADF912FCF8}" dt="2024-02-29T12:24:13.297" v="410" actId="20577"/>
          <ac:spMkLst>
            <pc:docMk/>
            <pc:sldMk cId="1660844096" sldId="456"/>
            <ac:spMk id="19" creationId="{5B4E005A-A61F-A8B0-8F87-F14ABE9C66D6}"/>
          </ac:spMkLst>
        </pc:spChg>
        <pc:spChg chg="add mod ord">
          <ac:chgData name="Cornelia Amon" userId="5954e632-5942-4ce2-bb41-89c16c6cc23e" providerId="ADAL" clId="{24D140A1-C6DD-4195-9C10-44ADF912FCF8}" dt="2024-02-29T12:20:57.480" v="351" actId="20577"/>
          <ac:spMkLst>
            <pc:docMk/>
            <pc:sldMk cId="1660844096" sldId="456"/>
            <ac:spMk id="20" creationId="{A6F1A2BE-1829-D917-3E7C-76BAEFF5F5A4}"/>
          </ac:spMkLst>
        </pc:spChg>
        <pc:spChg chg="add mod ord">
          <ac:chgData name="Cornelia Amon" userId="5954e632-5942-4ce2-bb41-89c16c6cc23e" providerId="ADAL" clId="{24D140A1-C6DD-4195-9C10-44ADF912FCF8}" dt="2024-02-29T12:22:07.421" v="362" actId="121"/>
          <ac:spMkLst>
            <pc:docMk/>
            <pc:sldMk cId="1660844096" sldId="456"/>
            <ac:spMk id="21" creationId="{995F3ADD-7FB8-B560-0F4C-872B17D38306}"/>
          </ac:spMkLst>
        </pc:spChg>
        <pc:spChg chg="mod ord">
          <ac:chgData name="Cornelia Amon" userId="5954e632-5942-4ce2-bb41-89c16c6cc23e" providerId="ADAL" clId="{24D140A1-C6DD-4195-9C10-44ADF912FCF8}" dt="2024-02-29T12:22:00.378" v="361" actId="12"/>
          <ac:spMkLst>
            <pc:docMk/>
            <pc:sldMk cId="1660844096" sldId="456"/>
            <ac:spMk id="91139" creationId="{00000000-0000-0000-0000-000000000000}"/>
          </ac:spMkLst>
        </pc:spChg>
        <pc:picChg chg="mod">
          <ac:chgData name="Cornelia Amon" userId="5954e632-5942-4ce2-bb41-89c16c6cc23e" providerId="ADAL" clId="{24D140A1-C6DD-4195-9C10-44ADF912FCF8}" dt="2024-02-29T12:21:40.166" v="356" actId="14826"/>
          <ac:picMkLst>
            <pc:docMk/>
            <pc:sldMk cId="1660844096" sldId="456"/>
            <ac:picMk id="7" creationId="{00000000-0000-0000-0000-000000000000}"/>
          </ac:picMkLst>
        </pc:picChg>
      </pc:sldChg>
      <pc:sldChg chg="addSp delSp modSp mod modClrScheme chgLayout">
        <pc:chgData name="Cornelia Amon" userId="5954e632-5942-4ce2-bb41-89c16c6cc23e" providerId="ADAL" clId="{24D140A1-C6DD-4195-9C10-44ADF912FCF8}" dt="2024-02-29T12:38:42.978" v="495" actId="27636"/>
        <pc:sldMkLst>
          <pc:docMk/>
          <pc:sldMk cId="3047496788" sldId="457"/>
        </pc:sldMkLst>
        <pc:spChg chg="mod ord">
          <ac:chgData name="Cornelia Amon" userId="5954e632-5942-4ce2-bb41-89c16c6cc23e" providerId="ADAL" clId="{24D140A1-C6DD-4195-9C10-44ADF912FCF8}" dt="2024-02-29T12:38:34.381" v="490" actId="700"/>
          <ac:spMkLst>
            <pc:docMk/>
            <pc:sldMk cId="3047496788" sldId="457"/>
            <ac:spMk id="2" creationId="{00000000-0000-0000-0000-000000000000}"/>
          </ac:spMkLst>
        </pc:spChg>
        <pc:spChg chg="add del mod">
          <ac:chgData name="Cornelia Amon" userId="5954e632-5942-4ce2-bb41-89c16c6cc23e" providerId="ADAL" clId="{24D140A1-C6DD-4195-9C10-44ADF912FCF8}" dt="2024-02-29T11:43:35.203" v="3" actId="6264"/>
          <ac:spMkLst>
            <pc:docMk/>
            <pc:sldMk cId="3047496788" sldId="457"/>
            <ac:spMk id="3" creationId="{813FD428-D411-75D5-83ED-90BDAC8C7D92}"/>
          </ac:spMkLst>
        </pc:spChg>
        <pc:spChg chg="mod ord">
          <ac:chgData name="Cornelia Amon" userId="5954e632-5942-4ce2-bb41-89c16c6cc23e" providerId="ADAL" clId="{24D140A1-C6DD-4195-9C10-44ADF912FCF8}" dt="2024-02-29T12:38:34.381" v="490" actId="700"/>
          <ac:spMkLst>
            <pc:docMk/>
            <pc:sldMk cId="3047496788" sldId="457"/>
            <ac:spMk id="4" creationId="{00000000-0000-0000-0000-000000000000}"/>
          </ac:spMkLst>
        </pc:spChg>
        <pc:spChg chg="add del mod">
          <ac:chgData name="Cornelia Amon" userId="5954e632-5942-4ce2-bb41-89c16c6cc23e" providerId="ADAL" clId="{24D140A1-C6DD-4195-9C10-44ADF912FCF8}" dt="2024-02-29T11:43:35.203" v="3" actId="6264"/>
          <ac:spMkLst>
            <pc:docMk/>
            <pc:sldMk cId="3047496788" sldId="457"/>
            <ac:spMk id="5" creationId="{D273AECC-BAE1-C4D4-2248-AFF9886FE203}"/>
          </ac:spMkLst>
        </pc:spChg>
        <pc:spChg chg="del">
          <ac:chgData name="Cornelia Amon" userId="5954e632-5942-4ce2-bb41-89c16c6cc23e" providerId="ADAL" clId="{24D140A1-C6DD-4195-9C10-44ADF912FCF8}" dt="2024-02-29T12:38:39.633" v="491" actId="478"/>
          <ac:spMkLst>
            <pc:docMk/>
            <pc:sldMk cId="3047496788" sldId="457"/>
            <ac:spMk id="6" creationId="{00000000-0000-0000-0000-000000000000}"/>
          </ac:spMkLst>
        </pc:spChg>
        <pc:spChg chg="add mod ord">
          <ac:chgData name="Cornelia Amon" userId="5954e632-5942-4ce2-bb41-89c16c6cc23e" providerId="ADAL" clId="{24D140A1-C6DD-4195-9C10-44ADF912FCF8}" dt="2024-02-29T12:38:42.978" v="495" actId="27636"/>
          <ac:spMkLst>
            <pc:docMk/>
            <pc:sldMk cId="3047496788" sldId="457"/>
            <ac:spMk id="7" creationId="{FC50144D-C326-E1E2-DCB0-BD6FA7567F6A}"/>
          </ac:spMkLst>
        </pc:spChg>
      </pc:sldChg>
      <pc:sldChg chg="addSp delSp modSp mod modClrScheme delAnim modAnim chgLayout">
        <pc:chgData name="Cornelia Amon" userId="5954e632-5942-4ce2-bb41-89c16c6cc23e" providerId="ADAL" clId="{24D140A1-C6DD-4195-9C10-44ADF912FCF8}" dt="2024-02-29T12:13:56.741" v="206" actId="478"/>
        <pc:sldMkLst>
          <pc:docMk/>
          <pc:sldMk cId="4149903154" sldId="458"/>
        </pc:sldMkLst>
        <pc:spChg chg="add del mod ord">
          <ac:chgData name="Cornelia Amon" userId="5954e632-5942-4ce2-bb41-89c16c6cc23e" providerId="ADAL" clId="{24D140A1-C6DD-4195-9C10-44ADF912FCF8}" dt="2024-02-29T12:10:05.895" v="163" actId="478"/>
          <ac:spMkLst>
            <pc:docMk/>
            <pc:sldMk cId="4149903154" sldId="458"/>
            <ac:spMk id="2" creationId="{00000000-0000-0000-0000-000000000000}"/>
          </ac:spMkLst>
        </pc:spChg>
        <pc:spChg chg="add del mod">
          <ac:chgData name="Cornelia Amon" userId="5954e632-5942-4ce2-bb41-89c16c6cc23e" providerId="ADAL" clId="{24D140A1-C6DD-4195-9C10-44ADF912FCF8}" dt="2024-02-29T11:43:35.203" v="3" actId="6264"/>
          <ac:spMkLst>
            <pc:docMk/>
            <pc:sldMk cId="4149903154" sldId="458"/>
            <ac:spMk id="3" creationId="{732DA02F-FC66-29BB-DD40-FF9AE48C8AEA}"/>
          </ac:spMkLst>
        </pc:spChg>
        <pc:spChg chg="del mod">
          <ac:chgData name="Cornelia Amon" userId="5954e632-5942-4ce2-bb41-89c16c6cc23e" providerId="ADAL" clId="{24D140A1-C6DD-4195-9C10-44ADF912FCF8}" dt="2024-02-29T12:13:52.854" v="205" actId="478"/>
          <ac:spMkLst>
            <pc:docMk/>
            <pc:sldMk cId="4149903154" sldId="458"/>
            <ac:spMk id="4" creationId="{00000000-0000-0000-0000-000000000000}"/>
          </ac:spMkLst>
        </pc:spChg>
        <pc:spChg chg="mod ord">
          <ac:chgData name="Cornelia Amon" userId="5954e632-5942-4ce2-bb41-89c16c6cc23e" providerId="ADAL" clId="{24D140A1-C6DD-4195-9C10-44ADF912FCF8}" dt="2024-02-29T12:13:30.237" v="199" actId="700"/>
          <ac:spMkLst>
            <pc:docMk/>
            <pc:sldMk cId="4149903154" sldId="458"/>
            <ac:spMk id="5" creationId="{00000000-0000-0000-0000-000000000000}"/>
          </ac:spMkLst>
        </pc:spChg>
        <pc:spChg chg="mod topLvl">
          <ac:chgData name="Cornelia Amon" userId="5954e632-5942-4ce2-bb41-89c16c6cc23e" providerId="ADAL" clId="{24D140A1-C6DD-4195-9C10-44ADF912FCF8}" dt="2024-02-29T12:06:23.256" v="131" actId="165"/>
          <ac:spMkLst>
            <pc:docMk/>
            <pc:sldMk cId="4149903154" sldId="458"/>
            <ac:spMk id="6" creationId="{00000000-0000-0000-0000-000000000000}"/>
          </ac:spMkLst>
        </pc:spChg>
        <pc:spChg chg="mod topLvl">
          <ac:chgData name="Cornelia Amon" userId="5954e632-5942-4ce2-bb41-89c16c6cc23e" providerId="ADAL" clId="{24D140A1-C6DD-4195-9C10-44ADF912FCF8}" dt="2024-02-29T12:06:23.256" v="131" actId="165"/>
          <ac:spMkLst>
            <pc:docMk/>
            <pc:sldMk cId="4149903154" sldId="458"/>
            <ac:spMk id="7" creationId="{00000000-0000-0000-0000-000000000000}"/>
          </ac:spMkLst>
        </pc:spChg>
        <pc:spChg chg="mod topLvl">
          <ac:chgData name="Cornelia Amon" userId="5954e632-5942-4ce2-bb41-89c16c6cc23e" providerId="ADAL" clId="{24D140A1-C6DD-4195-9C10-44ADF912FCF8}" dt="2024-02-29T12:06:23.256" v="131" actId="165"/>
          <ac:spMkLst>
            <pc:docMk/>
            <pc:sldMk cId="4149903154" sldId="458"/>
            <ac:spMk id="8" creationId="{00000000-0000-0000-0000-000000000000}"/>
          </ac:spMkLst>
        </pc:spChg>
        <pc:spChg chg="mod topLvl">
          <ac:chgData name="Cornelia Amon" userId="5954e632-5942-4ce2-bb41-89c16c6cc23e" providerId="ADAL" clId="{24D140A1-C6DD-4195-9C10-44ADF912FCF8}" dt="2024-02-29T12:06:23.256" v="131" actId="165"/>
          <ac:spMkLst>
            <pc:docMk/>
            <pc:sldMk cId="4149903154" sldId="458"/>
            <ac:spMk id="9" creationId="{00000000-0000-0000-0000-000000000000}"/>
          </ac:spMkLst>
        </pc:spChg>
        <pc:spChg chg="mod topLvl">
          <ac:chgData name="Cornelia Amon" userId="5954e632-5942-4ce2-bb41-89c16c6cc23e" providerId="ADAL" clId="{24D140A1-C6DD-4195-9C10-44ADF912FCF8}" dt="2024-02-29T12:06:23.256" v="131" actId="165"/>
          <ac:spMkLst>
            <pc:docMk/>
            <pc:sldMk cId="4149903154" sldId="458"/>
            <ac:spMk id="10" creationId="{00000000-0000-0000-0000-000000000000}"/>
          </ac:spMkLst>
        </pc:spChg>
        <pc:spChg chg="add del mod">
          <ac:chgData name="Cornelia Amon" userId="5954e632-5942-4ce2-bb41-89c16c6cc23e" providerId="ADAL" clId="{24D140A1-C6DD-4195-9C10-44ADF912FCF8}" dt="2024-02-29T11:43:35.203" v="3" actId="6264"/>
          <ac:spMkLst>
            <pc:docMk/>
            <pc:sldMk cId="4149903154" sldId="458"/>
            <ac:spMk id="12" creationId="{925FAF52-8219-541C-B08E-BAE65E627FC6}"/>
          </ac:spMkLst>
        </pc:spChg>
        <pc:spChg chg="add del mod">
          <ac:chgData name="Cornelia Amon" userId="5954e632-5942-4ce2-bb41-89c16c6cc23e" providerId="ADAL" clId="{24D140A1-C6DD-4195-9C10-44ADF912FCF8}" dt="2024-02-29T12:06:26.753" v="136" actId="478"/>
          <ac:spMkLst>
            <pc:docMk/>
            <pc:sldMk cId="4149903154" sldId="458"/>
            <ac:spMk id="15" creationId="{5F728AD1-4857-65EB-EFF4-7ACDF18715D7}"/>
          </ac:spMkLst>
        </pc:spChg>
        <pc:spChg chg="add del mod">
          <ac:chgData name="Cornelia Amon" userId="5954e632-5942-4ce2-bb41-89c16c6cc23e" providerId="ADAL" clId="{24D140A1-C6DD-4195-9C10-44ADF912FCF8}" dt="2024-02-29T12:06:51.769" v="139" actId="6264"/>
          <ac:spMkLst>
            <pc:docMk/>
            <pc:sldMk cId="4149903154" sldId="458"/>
            <ac:spMk id="16" creationId="{16D34E6A-7322-3590-CDEA-1F659D050A4B}"/>
          </ac:spMkLst>
        </pc:spChg>
        <pc:spChg chg="add del mod">
          <ac:chgData name="Cornelia Amon" userId="5954e632-5942-4ce2-bb41-89c16c6cc23e" providerId="ADAL" clId="{24D140A1-C6DD-4195-9C10-44ADF912FCF8}" dt="2024-02-29T12:06:51.769" v="139" actId="6264"/>
          <ac:spMkLst>
            <pc:docMk/>
            <pc:sldMk cId="4149903154" sldId="458"/>
            <ac:spMk id="17" creationId="{69CD2B9B-93B7-336D-45FD-B200CC2AB1AD}"/>
          </ac:spMkLst>
        </pc:spChg>
        <pc:spChg chg="add del mod">
          <ac:chgData name="Cornelia Amon" userId="5954e632-5942-4ce2-bb41-89c16c6cc23e" providerId="ADAL" clId="{24D140A1-C6DD-4195-9C10-44ADF912FCF8}" dt="2024-02-29T12:10:09.269" v="164" actId="478"/>
          <ac:spMkLst>
            <pc:docMk/>
            <pc:sldMk cId="4149903154" sldId="458"/>
            <ac:spMk id="20" creationId="{F65E1E75-F4ED-2ABC-4FDD-A2CDF2E4F890}"/>
          </ac:spMkLst>
        </pc:spChg>
        <pc:spChg chg="add mod ord">
          <ac:chgData name="Cornelia Amon" userId="5954e632-5942-4ce2-bb41-89c16c6cc23e" providerId="ADAL" clId="{24D140A1-C6DD-4195-9C10-44ADF912FCF8}" dt="2024-02-29T12:13:49.335" v="204" actId="20577"/>
          <ac:spMkLst>
            <pc:docMk/>
            <pc:sldMk cId="4149903154" sldId="458"/>
            <ac:spMk id="21" creationId="{F069A770-B4F3-0286-4491-434BD01E7ABE}"/>
          </ac:spMkLst>
        </pc:spChg>
        <pc:spChg chg="add del mod ord">
          <ac:chgData name="Cornelia Amon" userId="5954e632-5942-4ce2-bb41-89c16c6cc23e" providerId="ADAL" clId="{24D140A1-C6DD-4195-9C10-44ADF912FCF8}" dt="2024-02-29T12:13:56.741" v="206" actId="478"/>
          <ac:spMkLst>
            <pc:docMk/>
            <pc:sldMk cId="4149903154" sldId="458"/>
            <ac:spMk id="22" creationId="{0F225073-24E7-6CE9-46DD-488EFA7E8FFF}"/>
          </ac:spMkLst>
        </pc:spChg>
        <pc:grpChg chg="add del mod">
          <ac:chgData name="Cornelia Amon" userId="5954e632-5942-4ce2-bb41-89c16c6cc23e" providerId="ADAL" clId="{24D140A1-C6DD-4195-9C10-44ADF912FCF8}" dt="2024-02-29T12:10:12.102" v="165" actId="478"/>
          <ac:grpSpMkLst>
            <pc:docMk/>
            <pc:sldMk cId="4149903154" sldId="458"/>
            <ac:grpSpMk id="11" creationId="{00000000-0000-0000-0000-000000000000}"/>
          </ac:grpSpMkLst>
        </pc:grpChg>
        <pc:graphicFrameChg chg="add del mod modGraphic">
          <ac:chgData name="Cornelia Amon" userId="5954e632-5942-4ce2-bb41-89c16c6cc23e" providerId="ADAL" clId="{24D140A1-C6DD-4195-9C10-44ADF912FCF8}" dt="2024-02-29T12:06:47.792" v="138" actId="478"/>
          <ac:graphicFrameMkLst>
            <pc:docMk/>
            <pc:sldMk cId="4149903154" sldId="458"/>
            <ac:graphicFrameMk id="13" creationId="{91C524DC-E979-0CB7-AB60-6BC5A3EFC082}"/>
          </ac:graphicFrameMkLst>
        </pc:graphicFrameChg>
        <pc:graphicFrameChg chg="add mod modGraphic">
          <ac:chgData name="Cornelia Amon" userId="5954e632-5942-4ce2-bb41-89c16c6cc23e" providerId="ADAL" clId="{24D140A1-C6DD-4195-9C10-44ADF912FCF8}" dt="2024-02-29T12:13:16.144" v="197" actId="207"/>
          <ac:graphicFrameMkLst>
            <pc:docMk/>
            <pc:sldMk cId="4149903154" sldId="458"/>
            <ac:graphicFrameMk id="18" creationId="{5BD48F53-D9E8-6E32-22B0-52358DA58645}"/>
          </ac:graphicFrameMkLst>
        </pc:graphicFrameChg>
      </pc:sldChg>
      <pc:sldChg chg="addSp delSp modSp mod modClrScheme chgLayout">
        <pc:chgData name="Cornelia Amon" userId="5954e632-5942-4ce2-bb41-89c16c6cc23e" providerId="ADAL" clId="{24D140A1-C6DD-4195-9C10-44ADF912FCF8}" dt="2024-02-29T12:40:14.562" v="509" actId="478"/>
        <pc:sldMkLst>
          <pc:docMk/>
          <pc:sldMk cId="1063132083" sldId="459"/>
        </pc:sldMkLst>
        <pc:spChg chg="del mod ord">
          <ac:chgData name="Cornelia Amon" userId="5954e632-5942-4ce2-bb41-89c16c6cc23e" providerId="ADAL" clId="{24D140A1-C6DD-4195-9C10-44ADF912FCF8}" dt="2024-02-29T12:40:14.562" v="509" actId="478"/>
          <ac:spMkLst>
            <pc:docMk/>
            <pc:sldMk cId="1063132083" sldId="459"/>
            <ac:spMk id="2" creationId="{00000000-0000-0000-0000-000000000000}"/>
          </ac:spMkLst>
        </pc:spChg>
        <pc:spChg chg="del">
          <ac:chgData name="Cornelia Amon" userId="5954e632-5942-4ce2-bb41-89c16c6cc23e" providerId="ADAL" clId="{24D140A1-C6DD-4195-9C10-44ADF912FCF8}" dt="2024-02-29T12:39:30.305" v="504" actId="478"/>
          <ac:spMkLst>
            <pc:docMk/>
            <pc:sldMk cId="1063132083" sldId="459"/>
            <ac:spMk id="3" creationId="{00000000-0000-0000-0000-000000000000}"/>
          </ac:spMkLst>
        </pc:spChg>
        <pc:spChg chg="del">
          <ac:chgData name="Cornelia Amon" userId="5954e632-5942-4ce2-bb41-89c16c6cc23e" providerId="ADAL" clId="{24D140A1-C6DD-4195-9C10-44ADF912FCF8}" dt="2024-02-29T12:39:20.131" v="501" actId="478"/>
          <ac:spMkLst>
            <pc:docMk/>
            <pc:sldMk cId="1063132083" sldId="459"/>
            <ac:spMk id="4" creationId="{00000000-0000-0000-0000-000000000000}"/>
          </ac:spMkLst>
        </pc:spChg>
        <pc:spChg chg="add del mod">
          <ac:chgData name="Cornelia Amon" userId="5954e632-5942-4ce2-bb41-89c16c6cc23e" providerId="ADAL" clId="{24D140A1-C6DD-4195-9C10-44ADF912FCF8}" dt="2024-02-29T11:43:35.203" v="3" actId="6264"/>
          <ac:spMkLst>
            <pc:docMk/>
            <pc:sldMk cId="1063132083" sldId="459"/>
            <ac:spMk id="6" creationId="{5029F525-9106-B459-01C9-1D4384C4470B}"/>
          </ac:spMkLst>
        </pc:spChg>
        <pc:spChg chg="add del mod">
          <ac:chgData name="Cornelia Amon" userId="5954e632-5942-4ce2-bb41-89c16c6cc23e" providerId="ADAL" clId="{24D140A1-C6DD-4195-9C10-44ADF912FCF8}" dt="2024-02-29T12:39:00.812" v="496" actId="6264"/>
          <ac:spMkLst>
            <pc:docMk/>
            <pc:sldMk cId="1063132083" sldId="459"/>
            <ac:spMk id="7" creationId="{F8A5815C-8A06-6372-BCBC-E39DC2D21FCA}"/>
          </ac:spMkLst>
        </pc:spChg>
        <pc:spChg chg="add mod ord">
          <ac:chgData name="Cornelia Amon" userId="5954e632-5942-4ce2-bb41-89c16c6cc23e" providerId="ADAL" clId="{24D140A1-C6DD-4195-9C10-44ADF912FCF8}" dt="2024-02-29T12:39:28.357" v="503" actId="20577"/>
          <ac:spMkLst>
            <pc:docMk/>
            <pc:sldMk cId="1063132083" sldId="459"/>
            <ac:spMk id="8" creationId="{4DAC0F23-D123-A0A0-8898-DE5D21226BE2}"/>
          </ac:spMkLst>
        </pc:spChg>
        <pc:spChg chg="add mod ord">
          <ac:chgData name="Cornelia Amon" userId="5954e632-5942-4ce2-bb41-89c16c6cc23e" providerId="ADAL" clId="{24D140A1-C6DD-4195-9C10-44ADF912FCF8}" dt="2024-02-29T12:39:16.242" v="500"/>
          <ac:spMkLst>
            <pc:docMk/>
            <pc:sldMk cId="1063132083" sldId="459"/>
            <ac:spMk id="9" creationId="{70CEFB6B-C10C-0120-9261-3779344D2C63}"/>
          </ac:spMkLst>
        </pc:spChg>
        <pc:picChg chg="mod">
          <ac:chgData name="Cornelia Amon" userId="5954e632-5942-4ce2-bb41-89c16c6cc23e" providerId="ADAL" clId="{24D140A1-C6DD-4195-9C10-44ADF912FCF8}" dt="2024-02-29T12:40:11.242" v="508" actId="1076"/>
          <ac:picMkLst>
            <pc:docMk/>
            <pc:sldMk cId="1063132083" sldId="459"/>
            <ac:picMk id="5" creationId="{F2A953C2-EC92-4A8D-8AD8-550B9427B2B0}"/>
          </ac:picMkLst>
        </pc:picChg>
      </pc:sldChg>
      <pc:sldChg chg="addSp delSp modSp mod modClrScheme chgLayout">
        <pc:chgData name="Cornelia Amon" userId="5954e632-5942-4ce2-bb41-89c16c6cc23e" providerId="ADAL" clId="{24D140A1-C6DD-4195-9C10-44ADF912FCF8}" dt="2024-02-29T12:28:24.203" v="456" actId="20577"/>
        <pc:sldMkLst>
          <pc:docMk/>
          <pc:sldMk cId="3828344465" sldId="462"/>
        </pc:sldMkLst>
        <pc:spChg chg="del mod ord">
          <ac:chgData name="Cornelia Amon" userId="5954e632-5942-4ce2-bb41-89c16c6cc23e" providerId="ADAL" clId="{24D140A1-C6DD-4195-9C10-44ADF912FCF8}" dt="2024-02-29T12:26:16.537" v="429" actId="478"/>
          <ac:spMkLst>
            <pc:docMk/>
            <pc:sldMk cId="3828344465" sldId="462"/>
            <ac:spMk id="2" creationId="{00000000-0000-0000-0000-000000000000}"/>
          </ac:spMkLst>
        </pc:spChg>
        <pc:spChg chg="del mod topLvl">
          <ac:chgData name="Cornelia Amon" userId="5954e632-5942-4ce2-bb41-89c16c6cc23e" providerId="ADAL" clId="{24D140A1-C6DD-4195-9C10-44ADF912FCF8}" dt="2024-02-29T12:25:40.905" v="424" actId="478"/>
          <ac:spMkLst>
            <pc:docMk/>
            <pc:sldMk cId="3828344465" sldId="462"/>
            <ac:spMk id="4" creationId="{00000000-0000-0000-0000-000000000000}"/>
          </ac:spMkLst>
        </pc:spChg>
        <pc:spChg chg="add del mod">
          <ac:chgData name="Cornelia Amon" userId="5954e632-5942-4ce2-bb41-89c16c6cc23e" providerId="ADAL" clId="{24D140A1-C6DD-4195-9C10-44ADF912FCF8}" dt="2024-02-29T11:43:35.203" v="3" actId="6264"/>
          <ac:spMkLst>
            <pc:docMk/>
            <pc:sldMk cId="3828344465" sldId="462"/>
            <ac:spMk id="5" creationId="{0B15E141-7B21-EB39-4EF5-4C7AD049243F}"/>
          </ac:spMkLst>
        </pc:spChg>
        <pc:spChg chg="add mod ord">
          <ac:chgData name="Cornelia Amon" userId="5954e632-5942-4ce2-bb41-89c16c6cc23e" providerId="ADAL" clId="{24D140A1-C6DD-4195-9C10-44ADF912FCF8}" dt="2024-02-29T12:24:47.426" v="414" actId="20577"/>
          <ac:spMkLst>
            <pc:docMk/>
            <pc:sldMk cId="3828344465" sldId="462"/>
            <ac:spMk id="6" creationId="{BD05B5B8-7E5A-23B4-111B-6A289CF0362A}"/>
          </ac:spMkLst>
        </pc:spChg>
        <pc:spChg chg="add mod ord">
          <ac:chgData name="Cornelia Amon" userId="5954e632-5942-4ce2-bb41-89c16c6cc23e" providerId="ADAL" clId="{24D140A1-C6DD-4195-9C10-44ADF912FCF8}" dt="2024-02-29T12:28:24.203" v="456" actId="20577"/>
          <ac:spMkLst>
            <pc:docMk/>
            <pc:sldMk cId="3828344465" sldId="462"/>
            <ac:spMk id="7" creationId="{81F59781-0BE5-49E0-9DF8-0E75534E8FD8}"/>
          </ac:spMkLst>
        </pc:spChg>
        <pc:spChg chg="del">
          <ac:chgData name="Cornelia Amon" userId="5954e632-5942-4ce2-bb41-89c16c6cc23e" providerId="ADAL" clId="{24D140A1-C6DD-4195-9C10-44ADF912FCF8}" dt="2024-02-29T12:24:49.808" v="415" actId="478"/>
          <ac:spMkLst>
            <pc:docMk/>
            <pc:sldMk cId="3828344465" sldId="462"/>
            <ac:spMk id="11" creationId="{00000000-0000-0000-0000-000000000000}"/>
          </ac:spMkLst>
        </pc:spChg>
        <pc:spChg chg="add mod">
          <ac:chgData name="Cornelia Amon" userId="5954e632-5942-4ce2-bb41-89c16c6cc23e" providerId="ADAL" clId="{24D140A1-C6DD-4195-9C10-44ADF912FCF8}" dt="2024-02-29T12:28:01.931" v="450" actId="1076"/>
          <ac:spMkLst>
            <pc:docMk/>
            <pc:sldMk cId="3828344465" sldId="462"/>
            <ac:spMk id="14" creationId="{24900C1C-C139-1A1F-B3B9-4D0B3CC0A941}"/>
          </ac:spMkLst>
        </pc:spChg>
        <pc:grpChg chg="del mod">
          <ac:chgData name="Cornelia Amon" userId="5954e632-5942-4ce2-bb41-89c16c6cc23e" providerId="ADAL" clId="{24D140A1-C6DD-4195-9C10-44ADF912FCF8}" dt="2024-02-29T12:25:36.074" v="422" actId="165"/>
          <ac:grpSpMkLst>
            <pc:docMk/>
            <pc:sldMk cId="3828344465" sldId="462"/>
            <ac:grpSpMk id="3" creationId="{00000000-0000-0000-0000-000000000000}"/>
          </ac:grpSpMkLst>
        </pc:grpChg>
        <pc:picChg chg="del mod">
          <ac:chgData name="Cornelia Amon" userId="5954e632-5942-4ce2-bb41-89c16c6cc23e" providerId="ADAL" clId="{24D140A1-C6DD-4195-9C10-44ADF912FCF8}" dt="2024-02-29T12:28:18.315" v="455" actId="478"/>
          <ac:picMkLst>
            <pc:docMk/>
            <pc:sldMk cId="3828344465" sldId="462"/>
            <ac:picMk id="8" creationId="{8E0831DC-8451-4BB1-9B2D-473C42616F4C}"/>
          </ac:picMkLst>
        </pc:picChg>
        <pc:picChg chg="mod topLvl">
          <ac:chgData name="Cornelia Amon" userId="5954e632-5942-4ce2-bb41-89c16c6cc23e" providerId="ADAL" clId="{24D140A1-C6DD-4195-9C10-44ADF912FCF8}" dt="2024-02-29T12:27:57.522" v="449" actId="1076"/>
          <ac:picMkLst>
            <pc:docMk/>
            <pc:sldMk cId="3828344465" sldId="462"/>
            <ac:picMk id="9" creationId="{00000000-0000-0000-0000-000000000000}"/>
          </ac:picMkLst>
        </pc:picChg>
        <pc:picChg chg="add mod">
          <ac:chgData name="Cornelia Amon" userId="5954e632-5942-4ce2-bb41-89c16c6cc23e" providerId="ADAL" clId="{24D140A1-C6DD-4195-9C10-44ADF912FCF8}" dt="2024-02-29T12:26:53.850" v="436" actId="1076"/>
          <ac:picMkLst>
            <pc:docMk/>
            <pc:sldMk cId="3828344465" sldId="462"/>
            <ac:picMk id="12" creationId="{FCA7E3FA-0C16-BF3A-46FA-74CB11EC3FD3}"/>
          </ac:picMkLst>
        </pc:picChg>
      </pc:sldChg>
      <pc:sldChg chg="modSp add mod ord modTransition modNotesTx">
        <pc:chgData name="Cornelia Amon" userId="5954e632-5942-4ce2-bb41-89c16c6cc23e" providerId="ADAL" clId="{24D140A1-C6DD-4195-9C10-44ADF912FCF8}" dt="2024-02-29T11:52:54.394" v="33"/>
        <pc:sldMkLst>
          <pc:docMk/>
          <pc:sldMk cId="3620944923" sldId="464"/>
        </pc:sldMkLst>
        <pc:spChg chg="mod">
          <ac:chgData name="Cornelia Amon" userId="5954e632-5942-4ce2-bb41-89c16c6cc23e" providerId="ADAL" clId="{24D140A1-C6DD-4195-9C10-44ADF912FCF8}" dt="2024-02-29T11:52:26.801" v="26"/>
          <ac:spMkLst>
            <pc:docMk/>
            <pc:sldMk cId="3620944923" sldId="464"/>
            <ac:spMk id="4" creationId="{07E0CBB6-C5F8-4624-9918-2ABBDA00096C}"/>
          </ac:spMkLst>
        </pc:spChg>
        <pc:spChg chg="mod">
          <ac:chgData name="Cornelia Amon" userId="5954e632-5942-4ce2-bb41-89c16c6cc23e" providerId="ADAL" clId="{24D140A1-C6DD-4195-9C10-44ADF912FCF8}" dt="2024-02-29T11:52:42.789" v="30" actId="113"/>
          <ac:spMkLst>
            <pc:docMk/>
            <pc:sldMk cId="3620944923" sldId="464"/>
            <ac:spMk id="7" creationId="{873FA4FA-9E59-CAFC-9D21-7C99A28612C8}"/>
          </ac:spMkLst>
        </pc:spChg>
      </pc:sldChg>
      <pc:sldChg chg="addSp delSp modSp mod modClrScheme addCm chgLayout">
        <pc:chgData name="Cornelia Amon" userId="5954e632-5942-4ce2-bb41-89c16c6cc23e" providerId="ADAL" clId="{24D140A1-C6DD-4195-9C10-44ADF912FCF8}" dt="2024-02-29T12:38:24.695" v="489"/>
        <pc:sldMkLst>
          <pc:docMk/>
          <pc:sldMk cId="3392839267" sldId="476"/>
        </pc:sldMkLst>
        <pc:spChg chg="add mod ord">
          <ac:chgData name="Cornelia Amon" userId="5954e632-5942-4ce2-bb41-89c16c6cc23e" providerId="ADAL" clId="{24D140A1-C6DD-4195-9C10-44ADF912FCF8}" dt="2024-02-29T12:33:48.727" v="474" actId="20577"/>
          <ac:spMkLst>
            <pc:docMk/>
            <pc:sldMk cId="3392839267" sldId="476"/>
            <ac:spMk id="2" creationId="{28950076-56D7-BB93-2804-70A65ACCF648}"/>
          </ac:spMkLst>
        </pc:spChg>
        <pc:spChg chg="add del mod topLvl">
          <ac:chgData name="Cornelia Amon" userId="5954e632-5942-4ce2-bb41-89c16c6cc23e" providerId="ADAL" clId="{24D140A1-C6DD-4195-9C10-44ADF912FCF8}" dt="2024-02-29T12:34:18.920" v="485" actId="1076"/>
          <ac:spMkLst>
            <pc:docMk/>
            <pc:sldMk cId="3392839267" sldId="476"/>
            <ac:spMk id="3" creationId="{00000000-0000-0000-0000-000000000000}"/>
          </ac:spMkLst>
        </pc:spChg>
        <pc:spChg chg="add del mod ord">
          <ac:chgData name="Cornelia Amon" userId="5954e632-5942-4ce2-bb41-89c16c6cc23e" providerId="ADAL" clId="{24D140A1-C6DD-4195-9C10-44ADF912FCF8}" dt="2024-02-29T12:33:56.640" v="476" actId="478"/>
          <ac:spMkLst>
            <pc:docMk/>
            <pc:sldMk cId="3392839267" sldId="476"/>
            <ac:spMk id="5" creationId="{3179205F-ADEE-9A37-14F4-4958BFA1E60E}"/>
          </ac:spMkLst>
        </pc:spChg>
        <pc:spChg chg="del">
          <ac:chgData name="Cornelia Amon" userId="5954e632-5942-4ce2-bb41-89c16c6cc23e" providerId="ADAL" clId="{24D140A1-C6DD-4195-9C10-44ADF912FCF8}" dt="2024-02-29T12:33:51.406" v="475" actId="478"/>
          <ac:spMkLst>
            <pc:docMk/>
            <pc:sldMk cId="3392839267" sldId="476"/>
            <ac:spMk id="11" creationId="{00000000-0000-0000-0000-000000000000}"/>
          </ac:spMkLst>
        </pc:spChg>
        <pc:grpChg chg="del mod">
          <ac:chgData name="Cornelia Amon" userId="5954e632-5942-4ce2-bb41-89c16c6cc23e" providerId="ADAL" clId="{24D140A1-C6DD-4195-9C10-44ADF912FCF8}" dt="2024-02-29T12:33:31.974" v="458" actId="165"/>
          <ac:grpSpMkLst>
            <pc:docMk/>
            <pc:sldMk cId="3392839267" sldId="476"/>
            <ac:grpSpMk id="4" creationId="{00000000-0000-0000-0000-000000000000}"/>
          </ac:grpSpMkLst>
        </pc:grpChg>
        <pc:picChg chg="add del mod topLvl">
          <ac:chgData name="Cornelia Amon" userId="5954e632-5942-4ce2-bb41-89c16c6cc23e" providerId="ADAL" clId="{24D140A1-C6DD-4195-9C10-44ADF912FCF8}" dt="2024-02-29T12:34:34.912" v="488" actId="1076"/>
          <ac:picMkLst>
            <pc:docMk/>
            <pc:sldMk cId="3392839267" sldId="476"/>
            <ac:picMk id="15" creationId="{00000000-0000-0000-0000-000000000000}"/>
          </ac:picMkLst>
        </pc:picChg>
        <pc:picChg chg="add del mod topLvl">
          <ac:chgData name="Cornelia Amon" userId="5954e632-5942-4ce2-bb41-89c16c6cc23e" providerId="ADAL" clId="{24D140A1-C6DD-4195-9C10-44ADF912FCF8}" dt="2024-02-29T12:33:37.847" v="461" actId="478"/>
          <ac:picMkLst>
            <pc:docMk/>
            <pc:sldMk cId="3392839267" sldId="476"/>
            <ac:picMk id="2052" creationId="{00000000-0000-0000-0000-000000000000}"/>
          </ac:picMkLst>
        </pc:picChg>
        <pc:extLst>
          <p:ext xmlns:p="http://schemas.openxmlformats.org/presentationml/2006/main" uri="{D6D511B9-2390-475A-947B-AFAB55BFBCF1}">
            <pc226:cmChg xmlns:pc226="http://schemas.microsoft.com/office/powerpoint/2022/06/main/command" chg="add">
              <pc226:chgData name="Cornelia Amon" userId="5954e632-5942-4ce2-bb41-89c16c6cc23e" providerId="ADAL" clId="{24D140A1-C6DD-4195-9C10-44ADF912FCF8}" dt="2024-02-29T12:38:24.695" v="489"/>
              <pc2:cmMkLst xmlns:pc2="http://schemas.microsoft.com/office/powerpoint/2019/9/main/command">
                <pc:docMk/>
                <pc:sldMk cId="3392839267" sldId="476"/>
                <pc2:cmMk id="{AAE704A1-EA0E-49B6-A01D-812635705FB4}"/>
              </pc2:cmMkLst>
            </pc226:cmChg>
          </p:ext>
        </pc:extLst>
      </pc:sldChg>
      <pc:sldChg chg="addSp delSp modSp mod modClrScheme chgLayout">
        <pc:chgData name="Cornelia Amon" userId="5954e632-5942-4ce2-bb41-89c16c6cc23e" providerId="ADAL" clId="{24D140A1-C6DD-4195-9C10-44ADF912FCF8}" dt="2024-02-29T11:44:22.415" v="17" actId="478"/>
        <pc:sldMkLst>
          <pc:docMk/>
          <pc:sldMk cId="1948646771" sldId="489"/>
        </pc:sldMkLst>
        <pc:spChg chg="add del mod">
          <ac:chgData name="Cornelia Amon" userId="5954e632-5942-4ce2-bb41-89c16c6cc23e" providerId="ADAL" clId="{24D140A1-C6DD-4195-9C10-44ADF912FCF8}" dt="2024-02-29T11:43:35.203" v="3" actId="6264"/>
          <ac:spMkLst>
            <pc:docMk/>
            <pc:sldMk cId="1948646771" sldId="489"/>
            <ac:spMk id="2" creationId="{C3251CA3-C981-89F5-FDC7-A601F6A69350}"/>
          </ac:spMkLst>
        </pc:spChg>
        <pc:spChg chg="mod ord">
          <ac:chgData name="Cornelia Amon" userId="5954e632-5942-4ce2-bb41-89c16c6cc23e" providerId="ADAL" clId="{24D140A1-C6DD-4195-9C10-44ADF912FCF8}" dt="2024-02-29T11:44:19.770" v="16" actId="6549"/>
          <ac:spMkLst>
            <pc:docMk/>
            <pc:sldMk cId="1948646771" sldId="489"/>
            <ac:spMk id="4" creationId="{07E0CBB6-C5F8-4624-9918-2ABBDA00096C}"/>
          </ac:spMkLst>
        </pc:spChg>
        <pc:spChg chg="add del mod">
          <ac:chgData name="Cornelia Amon" userId="5954e632-5942-4ce2-bb41-89c16c6cc23e" providerId="ADAL" clId="{24D140A1-C6DD-4195-9C10-44ADF912FCF8}" dt="2024-02-29T11:43:35.203" v="3" actId="6264"/>
          <ac:spMkLst>
            <pc:docMk/>
            <pc:sldMk cId="1948646771" sldId="489"/>
            <ac:spMk id="8" creationId="{0C8F8E95-F8A3-6DEA-97DB-1B8FF47BAC43}"/>
          </ac:spMkLst>
        </pc:spChg>
        <pc:spChg chg="add mod ord">
          <ac:chgData name="Cornelia Amon" userId="5954e632-5942-4ce2-bb41-89c16c6cc23e" providerId="ADAL" clId="{24D140A1-C6DD-4195-9C10-44ADF912FCF8}" dt="2024-02-29T11:44:15.447" v="15"/>
          <ac:spMkLst>
            <pc:docMk/>
            <pc:sldMk cId="1948646771" sldId="489"/>
            <ac:spMk id="9" creationId="{0FF46427-02D6-76F6-F37E-F596AAE4764E}"/>
          </ac:spMkLst>
        </pc:spChg>
        <pc:picChg chg="del">
          <ac:chgData name="Cornelia Amon" userId="5954e632-5942-4ce2-bb41-89c16c6cc23e" providerId="ADAL" clId="{24D140A1-C6DD-4195-9C10-44ADF912FCF8}" dt="2024-02-29T11:44:06.063" v="11" actId="478"/>
          <ac:picMkLst>
            <pc:docMk/>
            <pc:sldMk cId="1948646771" sldId="489"/>
            <ac:picMk id="3" creationId="{A0FED784-789D-AB6E-C37D-0AA1F1E6FFED}"/>
          </ac:picMkLst>
        </pc:picChg>
        <pc:picChg chg="del mod ord">
          <ac:chgData name="Cornelia Amon" userId="5954e632-5942-4ce2-bb41-89c16c6cc23e" providerId="ADAL" clId="{24D140A1-C6DD-4195-9C10-44ADF912FCF8}" dt="2024-02-29T11:44:02.207" v="9" actId="478"/>
          <ac:picMkLst>
            <pc:docMk/>
            <pc:sldMk cId="1948646771" sldId="489"/>
            <ac:picMk id="5" creationId="{62E1D7A4-3713-4B5A-B4DA-A2EC6A8A15EE}"/>
          </ac:picMkLst>
        </pc:picChg>
        <pc:picChg chg="del">
          <ac:chgData name="Cornelia Amon" userId="5954e632-5942-4ce2-bb41-89c16c6cc23e" providerId="ADAL" clId="{24D140A1-C6DD-4195-9C10-44ADF912FCF8}" dt="2024-02-29T11:44:04.111" v="10" actId="478"/>
          <ac:picMkLst>
            <pc:docMk/>
            <pc:sldMk cId="1948646771" sldId="489"/>
            <ac:picMk id="6" creationId="{EBBFC65B-7C1E-4CEE-9D11-67653FCF6B38}"/>
          </ac:picMkLst>
        </pc:picChg>
        <pc:picChg chg="del">
          <ac:chgData name="Cornelia Amon" userId="5954e632-5942-4ce2-bb41-89c16c6cc23e" providerId="ADAL" clId="{24D140A1-C6DD-4195-9C10-44ADF912FCF8}" dt="2024-02-29T11:44:22.415" v="17" actId="478"/>
          <ac:picMkLst>
            <pc:docMk/>
            <pc:sldMk cId="1948646771" sldId="489"/>
            <ac:picMk id="7" creationId="{37009FCF-3457-469A-BCF1-5DF4354C3E7B}"/>
          </ac:picMkLst>
        </pc:picChg>
      </pc:sldChg>
      <pc:sldChg chg="addSp delSp modSp del mod modClrScheme chgLayout">
        <pc:chgData name="Cornelia Amon" userId="5954e632-5942-4ce2-bb41-89c16c6cc23e" providerId="ADAL" clId="{24D140A1-C6DD-4195-9C10-44ADF912FCF8}" dt="2024-02-29T11:52:59.574" v="34" actId="47"/>
        <pc:sldMkLst>
          <pc:docMk/>
          <pc:sldMk cId="2518453865" sldId="490"/>
        </pc:sldMkLst>
        <pc:spChg chg="add del mod">
          <ac:chgData name="Cornelia Amon" userId="5954e632-5942-4ce2-bb41-89c16c6cc23e" providerId="ADAL" clId="{24D140A1-C6DD-4195-9C10-44ADF912FCF8}" dt="2024-02-29T11:43:35.203" v="3" actId="6264"/>
          <ac:spMkLst>
            <pc:docMk/>
            <pc:sldMk cId="2518453865" sldId="490"/>
            <ac:spMk id="3" creationId="{BEC58589-059B-BCB7-F429-9B03735DE793}"/>
          </ac:spMkLst>
        </pc:spChg>
        <pc:spChg chg="mod ord">
          <ac:chgData name="Cornelia Amon" userId="5954e632-5942-4ce2-bb41-89c16c6cc23e" providerId="ADAL" clId="{24D140A1-C6DD-4195-9C10-44ADF912FCF8}" dt="2024-02-29T11:51:23.323" v="22" actId="700"/>
          <ac:spMkLst>
            <pc:docMk/>
            <pc:sldMk cId="2518453865" sldId="490"/>
            <ac:spMk id="4" creationId="{07E0CBB6-C5F8-4624-9918-2ABBDA00096C}"/>
          </ac:spMkLst>
        </pc:spChg>
        <pc:spChg chg="add del mod ord">
          <ac:chgData name="Cornelia Amon" userId="5954e632-5942-4ce2-bb41-89c16c6cc23e" providerId="ADAL" clId="{24D140A1-C6DD-4195-9C10-44ADF912FCF8}" dt="2024-02-29T11:51:11.806" v="21" actId="700"/>
          <ac:spMkLst>
            <pc:docMk/>
            <pc:sldMk cId="2518453865" sldId="490"/>
            <ac:spMk id="6" creationId="{FF9F16D6-E277-06E4-CAE2-6BBDC76AC542}"/>
          </ac:spMkLst>
        </pc:spChg>
        <pc:spChg chg="add del mod ord">
          <ac:chgData name="Cornelia Amon" userId="5954e632-5942-4ce2-bb41-89c16c6cc23e" providerId="ADAL" clId="{24D140A1-C6DD-4195-9C10-44ADF912FCF8}" dt="2024-02-29T11:51:23.323" v="22" actId="700"/>
          <ac:spMkLst>
            <pc:docMk/>
            <pc:sldMk cId="2518453865" sldId="490"/>
            <ac:spMk id="7" creationId="{A2CAEC54-703D-FB9A-D108-5FE759FFB838}"/>
          </ac:spMkLst>
        </pc:spChg>
        <pc:spChg chg="add mod ord">
          <ac:chgData name="Cornelia Amon" userId="5954e632-5942-4ce2-bb41-89c16c6cc23e" providerId="ADAL" clId="{24D140A1-C6DD-4195-9C10-44ADF912FCF8}" dt="2024-02-29T11:51:23.323" v="22" actId="700"/>
          <ac:spMkLst>
            <pc:docMk/>
            <pc:sldMk cId="2518453865" sldId="490"/>
            <ac:spMk id="8" creationId="{331F40A6-4B3A-890F-5D7E-09BD6B105F6A}"/>
          </ac:spMkLst>
        </pc:spChg>
      </pc:sldChg>
      <pc:sldChg chg="addSp delSp modSp mod modClrScheme chgLayout">
        <pc:chgData name="Cornelia Amon" userId="5954e632-5942-4ce2-bb41-89c16c6cc23e" providerId="ADAL" clId="{24D140A1-C6DD-4195-9C10-44ADF912FCF8}" dt="2024-02-29T12:19:16.426" v="320" actId="1076"/>
        <pc:sldMkLst>
          <pc:docMk/>
          <pc:sldMk cId="983427096" sldId="491"/>
        </pc:sldMkLst>
        <pc:spChg chg="add del mod">
          <ac:chgData name="Cornelia Amon" userId="5954e632-5942-4ce2-bb41-89c16c6cc23e" providerId="ADAL" clId="{24D140A1-C6DD-4195-9C10-44ADF912FCF8}" dt="2024-02-29T11:43:35.203" v="3" actId="6264"/>
          <ac:spMkLst>
            <pc:docMk/>
            <pc:sldMk cId="983427096" sldId="491"/>
            <ac:spMk id="2" creationId="{AAF92E09-A7D9-16CC-FF43-54236EC2F210}"/>
          </ac:spMkLst>
        </pc:spChg>
        <pc:spChg chg="mod ord">
          <ac:chgData name="Cornelia Amon" userId="5954e632-5942-4ce2-bb41-89c16c6cc23e" providerId="ADAL" clId="{24D140A1-C6DD-4195-9C10-44ADF912FCF8}" dt="2024-02-29T12:14:10.549" v="208" actId="700"/>
          <ac:spMkLst>
            <pc:docMk/>
            <pc:sldMk cId="983427096" sldId="491"/>
            <ac:spMk id="3" creationId="{3B6BAA2E-8EE6-4A7A-BD91-20EB6C36FFE3}"/>
          </ac:spMkLst>
        </pc:spChg>
        <pc:spChg chg="mod ord">
          <ac:chgData name="Cornelia Amon" userId="5954e632-5942-4ce2-bb41-89c16c6cc23e" providerId="ADAL" clId="{24D140A1-C6DD-4195-9C10-44ADF912FCF8}" dt="2024-02-29T12:16:04.873" v="222" actId="27636"/>
          <ac:spMkLst>
            <pc:docMk/>
            <pc:sldMk cId="983427096" sldId="491"/>
            <ac:spMk id="4" creationId="{20A1D86A-B91F-4BC7-89C0-8AA5091808BD}"/>
          </ac:spMkLst>
        </pc:spChg>
        <pc:spChg chg="add del mod">
          <ac:chgData name="Cornelia Amon" userId="5954e632-5942-4ce2-bb41-89c16c6cc23e" providerId="ADAL" clId="{24D140A1-C6DD-4195-9C10-44ADF912FCF8}" dt="2024-02-29T11:43:35.203" v="3" actId="6264"/>
          <ac:spMkLst>
            <pc:docMk/>
            <pc:sldMk cId="983427096" sldId="491"/>
            <ac:spMk id="5" creationId="{FC2F25B3-F574-0EE1-A398-4F73A157CD99}"/>
          </ac:spMkLst>
        </pc:spChg>
        <pc:spChg chg="mod">
          <ac:chgData name="Cornelia Amon" userId="5954e632-5942-4ce2-bb41-89c16c6cc23e" providerId="ADAL" clId="{24D140A1-C6DD-4195-9C10-44ADF912FCF8}" dt="2024-02-29T12:19:16.426" v="320" actId="1076"/>
          <ac:spMkLst>
            <pc:docMk/>
            <pc:sldMk cId="983427096" sldId="491"/>
            <ac:spMk id="7" creationId="{E37E61F3-94F2-4FD6-AAFC-1DC6117A8102}"/>
          </ac:spMkLst>
        </pc:spChg>
        <pc:spChg chg="add del mod">
          <ac:chgData name="Cornelia Amon" userId="5954e632-5942-4ce2-bb41-89c16c6cc23e" providerId="ADAL" clId="{24D140A1-C6DD-4195-9C10-44ADF912FCF8}" dt="2024-02-29T11:43:35.203" v="3" actId="6264"/>
          <ac:spMkLst>
            <pc:docMk/>
            <pc:sldMk cId="983427096" sldId="491"/>
            <ac:spMk id="8" creationId="{FE9908A6-614E-A530-66B0-29CBCC89CAF1}"/>
          </ac:spMkLst>
        </pc:spChg>
        <pc:picChg chg="mod ord">
          <ac:chgData name="Cornelia Amon" userId="5954e632-5942-4ce2-bb41-89c16c6cc23e" providerId="ADAL" clId="{24D140A1-C6DD-4195-9C10-44ADF912FCF8}" dt="2024-02-29T12:16:59.118" v="232" actId="1076"/>
          <ac:picMkLst>
            <pc:docMk/>
            <pc:sldMk cId="983427096" sldId="491"/>
            <ac:picMk id="6" creationId="{E601363A-EA4D-425E-9F6B-CC36ED676ECF}"/>
          </ac:picMkLst>
        </pc:picChg>
      </pc:sldChg>
      <pc:sldChg chg="add del">
        <pc:chgData name="Cornelia Amon" userId="5954e632-5942-4ce2-bb41-89c16c6cc23e" providerId="ADAL" clId="{24D140A1-C6DD-4195-9C10-44ADF912FCF8}" dt="2024-02-29T11:44:48.873" v="19"/>
        <pc:sldMkLst>
          <pc:docMk/>
          <pc:sldMk cId="3023524297" sldId="492"/>
        </pc:sldMkLst>
      </pc:sldChg>
      <pc:sldChg chg="modSp add del mod">
        <pc:chgData name="Cornelia Amon" userId="5954e632-5942-4ce2-bb41-89c16c6cc23e" providerId="ADAL" clId="{24D140A1-C6DD-4195-9C10-44ADF912FCF8}" dt="2024-02-29T12:49:47.265" v="950"/>
        <pc:sldMkLst>
          <pc:docMk/>
          <pc:sldMk cId="2094950677" sldId="494"/>
        </pc:sldMkLst>
        <pc:spChg chg="mod">
          <ac:chgData name="Cornelia Amon" userId="5954e632-5942-4ce2-bb41-89c16c6cc23e" providerId="ADAL" clId="{24D140A1-C6DD-4195-9C10-44ADF912FCF8}" dt="2024-02-29T12:48:21.773" v="948" actId="207"/>
          <ac:spMkLst>
            <pc:docMk/>
            <pc:sldMk cId="2094950677" sldId="494"/>
            <ac:spMk id="3" creationId="{00000000-0000-0000-0000-000000000000}"/>
          </ac:spMkLst>
        </pc:spChg>
      </pc:sldChg>
      <pc:sldMasterChg chg="new mod addSldLayout">
        <pc:chgData name="Cornelia Amon" userId="5954e632-5942-4ce2-bb41-89c16c6cc23e" providerId="ADAL" clId="{24D140A1-C6DD-4195-9C10-44ADF912FCF8}" dt="2024-02-29T11:38:12.410" v="0" actId="6938"/>
        <pc:sldMasterMkLst>
          <pc:docMk/>
          <pc:sldMasterMk cId="2164224595" sldId="2147483674"/>
        </pc:sldMasterMkLst>
        <pc:sldLayoutChg chg="new replId">
          <pc:chgData name="Cornelia Amon" userId="5954e632-5942-4ce2-bb41-89c16c6cc23e" providerId="ADAL" clId="{24D140A1-C6DD-4195-9C10-44ADF912FCF8}" dt="2024-02-29T11:38:12.410" v="0" actId="6938"/>
          <pc:sldLayoutMkLst>
            <pc:docMk/>
            <pc:sldMasterMk cId="2164224595" sldId="2147483674"/>
            <pc:sldLayoutMk cId="458828923" sldId="2147483675"/>
          </pc:sldLayoutMkLst>
        </pc:sldLayoutChg>
        <pc:sldLayoutChg chg="new replId">
          <pc:chgData name="Cornelia Amon" userId="5954e632-5942-4ce2-bb41-89c16c6cc23e" providerId="ADAL" clId="{24D140A1-C6DD-4195-9C10-44ADF912FCF8}" dt="2024-02-29T11:38:12.410" v="0" actId="6938"/>
          <pc:sldLayoutMkLst>
            <pc:docMk/>
            <pc:sldMasterMk cId="2164224595" sldId="2147483674"/>
            <pc:sldLayoutMk cId="2177511032" sldId="2147483676"/>
          </pc:sldLayoutMkLst>
        </pc:sldLayoutChg>
        <pc:sldLayoutChg chg="new replId">
          <pc:chgData name="Cornelia Amon" userId="5954e632-5942-4ce2-bb41-89c16c6cc23e" providerId="ADAL" clId="{24D140A1-C6DD-4195-9C10-44ADF912FCF8}" dt="2024-02-29T11:38:12.410" v="0" actId="6938"/>
          <pc:sldLayoutMkLst>
            <pc:docMk/>
            <pc:sldMasterMk cId="2164224595" sldId="2147483674"/>
            <pc:sldLayoutMk cId="2588002922" sldId="2147483677"/>
          </pc:sldLayoutMkLst>
        </pc:sldLayoutChg>
        <pc:sldLayoutChg chg="new replId">
          <pc:chgData name="Cornelia Amon" userId="5954e632-5942-4ce2-bb41-89c16c6cc23e" providerId="ADAL" clId="{24D140A1-C6DD-4195-9C10-44ADF912FCF8}" dt="2024-02-29T11:38:12.410" v="0" actId="6938"/>
          <pc:sldLayoutMkLst>
            <pc:docMk/>
            <pc:sldMasterMk cId="2164224595" sldId="2147483674"/>
            <pc:sldLayoutMk cId="1567773082" sldId="2147483678"/>
          </pc:sldLayoutMkLst>
        </pc:sldLayoutChg>
        <pc:sldLayoutChg chg="new replId">
          <pc:chgData name="Cornelia Amon" userId="5954e632-5942-4ce2-bb41-89c16c6cc23e" providerId="ADAL" clId="{24D140A1-C6DD-4195-9C10-44ADF912FCF8}" dt="2024-02-29T11:38:12.410" v="0" actId="6938"/>
          <pc:sldLayoutMkLst>
            <pc:docMk/>
            <pc:sldMasterMk cId="2164224595" sldId="2147483674"/>
            <pc:sldLayoutMk cId="728372593" sldId="2147483679"/>
          </pc:sldLayoutMkLst>
        </pc:sldLayoutChg>
        <pc:sldLayoutChg chg="new replId">
          <pc:chgData name="Cornelia Amon" userId="5954e632-5942-4ce2-bb41-89c16c6cc23e" providerId="ADAL" clId="{24D140A1-C6DD-4195-9C10-44ADF912FCF8}" dt="2024-02-29T11:38:12.410" v="0" actId="6938"/>
          <pc:sldLayoutMkLst>
            <pc:docMk/>
            <pc:sldMasterMk cId="2164224595" sldId="2147483674"/>
            <pc:sldLayoutMk cId="3930207237" sldId="2147483680"/>
          </pc:sldLayoutMkLst>
        </pc:sldLayoutChg>
        <pc:sldLayoutChg chg="new replId">
          <pc:chgData name="Cornelia Amon" userId="5954e632-5942-4ce2-bb41-89c16c6cc23e" providerId="ADAL" clId="{24D140A1-C6DD-4195-9C10-44ADF912FCF8}" dt="2024-02-29T11:38:12.410" v="0" actId="6938"/>
          <pc:sldLayoutMkLst>
            <pc:docMk/>
            <pc:sldMasterMk cId="2164224595" sldId="2147483674"/>
            <pc:sldLayoutMk cId="1220844875" sldId="2147483681"/>
          </pc:sldLayoutMkLst>
        </pc:sldLayoutChg>
        <pc:sldLayoutChg chg="new replId">
          <pc:chgData name="Cornelia Amon" userId="5954e632-5942-4ce2-bb41-89c16c6cc23e" providerId="ADAL" clId="{24D140A1-C6DD-4195-9C10-44ADF912FCF8}" dt="2024-02-29T11:38:12.410" v="0" actId="6938"/>
          <pc:sldLayoutMkLst>
            <pc:docMk/>
            <pc:sldMasterMk cId="2164224595" sldId="2147483674"/>
            <pc:sldLayoutMk cId="2348203213" sldId="2147483682"/>
          </pc:sldLayoutMkLst>
        </pc:sldLayoutChg>
        <pc:sldLayoutChg chg="new replId">
          <pc:chgData name="Cornelia Amon" userId="5954e632-5942-4ce2-bb41-89c16c6cc23e" providerId="ADAL" clId="{24D140A1-C6DD-4195-9C10-44ADF912FCF8}" dt="2024-02-29T11:38:12.410" v="0" actId="6938"/>
          <pc:sldLayoutMkLst>
            <pc:docMk/>
            <pc:sldMasterMk cId="2164224595" sldId="2147483674"/>
            <pc:sldLayoutMk cId="473959959" sldId="2147483683"/>
          </pc:sldLayoutMkLst>
        </pc:sldLayoutChg>
        <pc:sldLayoutChg chg="new replId">
          <pc:chgData name="Cornelia Amon" userId="5954e632-5942-4ce2-bb41-89c16c6cc23e" providerId="ADAL" clId="{24D140A1-C6DD-4195-9C10-44ADF912FCF8}" dt="2024-02-29T11:38:12.410" v="0" actId="6938"/>
          <pc:sldLayoutMkLst>
            <pc:docMk/>
            <pc:sldMasterMk cId="2164224595" sldId="2147483674"/>
            <pc:sldLayoutMk cId="2172918893" sldId="2147483684"/>
          </pc:sldLayoutMkLst>
        </pc:sldLayoutChg>
        <pc:sldLayoutChg chg="new replId">
          <pc:chgData name="Cornelia Amon" userId="5954e632-5942-4ce2-bb41-89c16c6cc23e" providerId="ADAL" clId="{24D140A1-C6DD-4195-9C10-44ADF912FCF8}" dt="2024-02-29T11:38:12.410" v="0" actId="6938"/>
          <pc:sldLayoutMkLst>
            <pc:docMk/>
            <pc:sldMasterMk cId="2164224595" sldId="2147483674"/>
            <pc:sldLayoutMk cId="67924816" sldId="2147483685"/>
          </pc:sldLayoutMkLst>
        </pc:sldLayoutChg>
      </pc:sldMasterChg>
    </pc:docChg>
  </pc:docChgLst>
  <pc:docChgLst>
    <pc:chgData name="Dalborg, Cecilia" userId="S::cecilia.dalborg_miun.se#ext#@imcfhkrems.onmicrosoft.com::8d1d843a-05de-4250-9056-cc783638e52e" providerId="AD" clId="Web-{6A34FA67-3B93-4826-B453-0206C71488C0}"/>
    <pc:docChg chg="modSld">
      <pc:chgData name="Dalborg, Cecilia" userId="S::cecilia.dalborg_miun.se#ext#@imcfhkrems.onmicrosoft.com::8d1d843a-05de-4250-9056-cc783638e52e" providerId="AD" clId="Web-{6A34FA67-3B93-4826-B453-0206C71488C0}" dt="2024-02-05T14:21:07.646" v="15" actId="1076"/>
      <pc:docMkLst>
        <pc:docMk/>
      </pc:docMkLst>
      <pc:sldChg chg="delSp modSp">
        <pc:chgData name="Dalborg, Cecilia" userId="S::cecilia.dalborg_miun.se#ext#@imcfhkrems.onmicrosoft.com::8d1d843a-05de-4250-9056-cc783638e52e" providerId="AD" clId="Web-{6A34FA67-3B93-4826-B453-0206C71488C0}" dt="2024-02-05T14:21:07.646" v="15" actId="1076"/>
        <pc:sldMkLst>
          <pc:docMk/>
          <pc:sldMk cId="1455203463" sldId="420"/>
        </pc:sldMkLst>
        <pc:spChg chg="mod topLvl">
          <ac:chgData name="Dalborg, Cecilia" userId="S::cecilia.dalborg_miun.se#ext#@imcfhkrems.onmicrosoft.com::8d1d843a-05de-4250-9056-cc783638e52e" providerId="AD" clId="Web-{6A34FA67-3B93-4826-B453-0206C71488C0}" dt="2024-02-05T14:21:07.646" v="15" actId="1076"/>
          <ac:spMkLst>
            <pc:docMk/>
            <pc:sldMk cId="1455203463" sldId="420"/>
            <ac:spMk id="7" creationId="{00000000-0000-0000-0000-000000000000}"/>
          </ac:spMkLst>
        </pc:spChg>
        <pc:grpChg chg="del">
          <ac:chgData name="Dalborg, Cecilia" userId="S::cecilia.dalborg_miun.se#ext#@imcfhkrems.onmicrosoft.com::8d1d843a-05de-4250-9056-cc783638e52e" providerId="AD" clId="Web-{6A34FA67-3B93-4826-B453-0206C71488C0}" dt="2024-02-05T14:20:57.177" v="0"/>
          <ac:grpSpMkLst>
            <pc:docMk/>
            <pc:sldMk cId="1455203463" sldId="420"/>
            <ac:grpSpMk id="5" creationId="{00000000-0000-0000-0000-000000000000}"/>
          </ac:grpSpMkLst>
        </pc:grpChg>
        <pc:picChg chg="del topLvl">
          <ac:chgData name="Dalborg, Cecilia" userId="S::cecilia.dalborg_miun.se#ext#@imcfhkrems.onmicrosoft.com::8d1d843a-05de-4250-9056-cc783638e52e" providerId="AD" clId="Web-{6A34FA67-3B93-4826-B453-0206C71488C0}" dt="2024-02-05T14:20:57.177" v="0"/>
          <ac:picMkLst>
            <pc:docMk/>
            <pc:sldMk cId="1455203463" sldId="420"/>
            <ac:picMk id="6" creationId="{00000000-0000-0000-0000-000000000000}"/>
          </ac:picMkLst>
        </pc:picChg>
      </pc:sldChg>
    </pc:docChg>
  </pc:docChgLst>
  <pc:docChgLst>
    <pc:chgData name="Cornelia Amon" userId="S::cornelia.amon@fh-krems.ac.at::5954e632-5942-4ce2-bb41-89c16c6cc23e" providerId="AD" clId="Web-{EEFA3B1F-87C7-445E-97CB-400BFCB54B84}"/>
    <pc:docChg chg="modSld">
      <pc:chgData name="Cornelia Amon" userId="S::cornelia.amon@fh-krems.ac.at::5954e632-5942-4ce2-bb41-89c16c6cc23e" providerId="AD" clId="Web-{EEFA3B1F-87C7-445E-97CB-400BFCB54B84}" dt="2024-04-04T07:37:22.781" v="3"/>
      <pc:docMkLst>
        <pc:docMk/>
      </pc:docMkLst>
      <pc:sldChg chg="delSp">
        <pc:chgData name="Cornelia Amon" userId="S::cornelia.amon@fh-krems.ac.at::5954e632-5942-4ce2-bb41-89c16c6cc23e" providerId="AD" clId="Web-{EEFA3B1F-87C7-445E-97CB-400BFCB54B84}" dt="2024-04-04T07:37:01.843" v="0"/>
        <pc:sldMkLst>
          <pc:docMk/>
          <pc:sldMk cId="1455203463" sldId="420"/>
        </pc:sldMkLst>
        <pc:spChg chg="del">
          <ac:chgData name="Cornelia Amon" userId="S::cornelia.amon@fh-krems.ac.at::5954e632-5942-4ce2-bb41-89c16c6cc23e" providerId="AD" clId="Web-{EEFA3B1F-87C7-445E-97CB-400BFCB54B84}" dt="2024-04-04T07:37:01.843" v="0"/>
          <ac:spMkLst>
            <pc:docMk/>
            <pc:sldMk cId="1455203463" sldId="420"/>
            <ac:spMk id="2" creationId="{00000000-0000-0000-0000-000000000000}"/>
          </ac:spMkLst>
        </pc:spChg>
      </pc:sldChg>
      <pc:sldChg chg="delSp">
        <pc:chgData name="Cornelia Amon" userId="S::cornelia.amon@fh-krems.ac.at::5954e632-5942-4ce2-bb41-89c16c6cc23e" providerId="AD" clId="Web-{EEFA3B1F-87C7-445E-97CB-400BFCB54B84}" dt="2024-04-04T07:37:12.672" v="2"/>
        <pc:sldMkLst>
          <pc:docMk/>
          <pc:sldMk cId="1660844096" sldId="456"/>
        </pc:sldMkLst>
        <pc:spChg chg="del">
          <ac:chgData name="Cornelia Amon" userId="S::cornelia.amon@fh-krems.ac.at::5954e632-5942-4ce2-bb41-89c16c6cc23e" providerId="AD" clId="Web-{EEFA3B1F-87C7-445E-97CB-400BFCB54B84}" dt="2024-04-04T07:37:12.672" v="2"/>
          <ac:spMkLst>
            <pc:docMk/>
            <pc:sldMk cId="1660844096" sldId="456"/>
            <ac:spMk id="3" creationId="{00000000-0000-0000-0000-000000000000}"/>
          </ac:spMkLst>
        </pc:spChg>
      </pc:sldChg>
      <pc:sldChg chg="delSp">
        <pc:chgData name="Cornelia Amon" userId="S::cornelia.amon@fh-krems.ac.at::5954e632-5942-4ce2-bb41-89c16c6cc23e" providerId="AD" clId="Web-{EEFA3B1F-87C7-445E-97CB-400BFCB54B84}" dt="2024-04-04T07:37:06.781" v="1"/>
        <pc:sldMkLst>
          <pc:docMk/>
          <pc:sldMk cId="3047496788" sldId="457"/>
        </pc:sldMkLst>
        <pc:spChg chg="del">
          <ac:chgData name="Cornelia Amon" userId="S::cornelia.amon@fh-krems.ac.at::5954e632-5942-4ce2-bb41-89c16c6cc23e" providerId="AD" clId="Web-{EEFA3B1F-87C7-445E-97CB-400BFCB54B84}" dt="2024-04-04T07:37:06.781" v="1"/>
          <ac:spMkLst>
            <pc:docMk/>
            <pc:sldMk cId="3047496788" sldId="457"/>
            <ac:spMk id="2" creationId="{00000000-0000-0000-0000-000000000000}"/>
          </ac:spMkLst>
        </pc:spChg>
      </pc:sldChg>
      <pc:sldChg chg="delSp">
        <pc:chgData name="Cornelia Amon" userId="S::cornelia.amon@fh-krems.ac.at::5954e632-5942-4ce2-bb41-89c16c6cc23e" providerId="AD" clId="Web-{EEFA3B1F-87C7-445E-97CB-400BFCB54B84}" dt="2024-04-04T07:37:22.781" v="3"/>
        <pc:sldMkLst>
          <pc:docMk/>
          <pc:sldMk cId="4149903154" sldId="458"/>
        </pc:sldMkLst>
        <pc:spChg chg="del">
          <ac:chgData name="Cornelia Amon" userId="S::cornelia.amon@fh-krems.ac.at::5954e632-5942-4ce2-bb41-89c16c6cc23e" providerId="AD" clId="Web-{EEFA3B1F-87C7-445E-97CB-400BFCB54B84}" dt="2024-04-04T07:37:22.781" v="3"/>
          <ac:spMkLst>
            <pc:docMk/>
            <pc:sldMk cId="4149903154" sldId="458"/>
            <ac:spMk id="5" creationId="{00000000-0000-0000-0000-000000000000}"/>
          </ac:spMkLst>
        </pc:spChg>
      </pc:sldChg>
    </pc:docChg>
  </pc:docChgLst>
</pc:chgInfo>
</file>

<file path=ppt/comments/modernComment_1A4_56BCA487.xml><?xml version="1.0" encoding="utf-8"?>
<p188:cmLst xmlns:a="http://schemas.openxmlformats.org/drawingml/2006/main" xmlns:r="http://schemas.openxmlformats.org/officeDocument/2006/relationships" xmlns:p188="http://schemas.microsoft.com/office/powerpoint/2018/8/main">
  <p188:cm id="{EF8F06E4-848B-41B3-BD12-80EBF27F7EF8}" authorId="{70C19942-CDD0-DB24-F2F2-AD9A397FEC1A}" created="2024-02-29T12:52:52.530">
    <ac:deMkLst xmlns:ac="http://schemas.microsoft.com/office/drawing/2013/main/command">
      <pc:docMk xmlns:pc="http://schemas.microsoft.com/office/powerpoint/2013/main/command"/>
      <pc:sldMk xmlns:pc="http://schemas.microsoft.com/office/powerpoint/2013/main/command" cId="1455203463" sldId="420"/>
      <ac:grpSpMk id="8" creationId="{46256306-A620-4E21-B1E3-5D4C38407751}"/>
    </ac:deMkLst>
    <p188:txBody>
      <a:bodyPr/>
      <a:lstStyle/>
      <a:p>
        <a:r>
          <a:rPr lang="de-AT"/>
          <a:t>This Link couldn't be found.</a:t>
        </a:r>
      </a:p>
    </p188:txBody>
  </p188:cm>
</p188:cmLst>
</file>

<file path=ppt/comments/modernComment_1DC_CA3A9E63.xml><?xml version="1.0" encoding="utf-8"?>
<p188:cmLst xmlns:a="http://schemas.openxmlformats.org/drawingml/2006/main" xmlns:r="http://schemas.openxmlformats.org/officeDocument/2006/relationships" xmlns:p188="http://schemas.microsoft.com/office/powerpoint/2018/8/main">
  <p188:cm id="{AAE704A1-EA0E-49B6-A01D-812635705FB4}" authorId="{70C19942-CDD0-DB24-F2F2-AD9A397FEC1A}" created="2024-02-29T12:38:24.574">
    <pc:sldMkLst xmlns:pc="http://schemas.microsoft.com/office/powerpoint/2013/main/command">
      <pc:docMk/>
      <pc:sldMk cId="3392839267" sldId="476"/>
    </pc:sldMkLst>
    <p188:txBody>
      <a:bodyPr/>
      <a:lstStyle/>
      <a:p>
        <a:r>
          <a:rPr lang="de-AT"/>
          <a:t>You might need a new Grafic here. The one that was here there was nothing I could find on the license.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D80E2-D02B-49A3-869E-D2B2BBB58DC9}" type="doc">
      <dgm:prSet loTypeId="urn:microsoft.com/office/officeart/2005/8/layout/hList7" loCatId="list" qsTypeId="urn:microsoft.com/office/officeart/2005/8/quickstyle/simple1" qsCatId="simple" csTypeId="urn:microsoft.com/office/officeart/2005/8/colors/accent1_2" csCatId="accent1" phldr="1"/>
      <dgm:spPr/>
    </dgm:pt>
    <dgm:pt modelId="{8D41B384-03F6-4855-8C9A-F0B2E2513F73}">
      <dgm:prSet phldrT="[Text]"/>
      <dgm:spPr>
        <a:noFill/>
        <a:ln w="38100">
          <a:solidFill>
            <a:srgbClr val="0D385E"/>
          </a:solidFill>
        </a:ln>
      </dgm:spPr>
      <dgm:t>
        <a:bodyPr tIns="252000" anchor="t"/>
        <a:lstStyle/>
        <a:p>
          <a:r>
            <a:rPr lang="en-GB" dirty="0">
              <a:solidFill>
                <a:schemeClr val="tx1"/>
              </a:solidFill>
            </a:rPr>
            <a:t>Openness – creativity, change, diversity &amp; new experiences</a:t>
          </a:r>
          <a:endParaRPr lang="de-AT" dirty="0">
            <a:solidFill>
              <a:schemeClr val="tx1"/>
            </a:solidFill>
          </a:endParaRPr>
        </a:p>
      </dgm:t>
    </dgm:pt>
    <dgm:pt modelId="{45C4C1F6-89DE-48E0-93BD-F094729FD834}" type="parTrans" cxnId="{DA828AF0-BE01-4AE5-A03E-251209F617F3}">
      <dgm:prSet/>
      <dgm:spPr/>
      <dgm:t>
        <a:bodyPr/>
        <a:lstStyle/>
        <a:p>
          <a:endParaRPr lang="de-AT">
            <a:solidFill>
              <a:schemeClr val="tx1"/>
            </a:solidFill>
          </a:endParaRPr>
        </a:p>
      </dgm:t>
    </dgm:pt>
    <dgm:pt modelId="{65A1793C-A85A-4AA3-B861-0E2599499BB0}" type="sibTrans" cxnId="{DA828AF0-BE01-4AE5-A03E-251209F617F3}">
      <dgm:prSet/>
      <dgm:spPr/>
      <dgm:t>
        <a:bodyPr/>
        <a:lstStyle/>
        <a:p>
          <a:endParaRPr lang="de-AT">
            <a:solidFill>
              <a:schemeClr val="tx1"/>
            </a:solidFill>
          </a:endParaRPr>
        </a:p>
      </dgm:t>
    </dgm:pt>
    <dgm:pt modelId="{0E7286CB-DA07-4234-B93F-991BD5B8F0DE}">
      <dgm:prSet/>
      <dgm:spPr>
        <a:noFill/>
        <a:ln w="38100">
          <a:solidFill>
            <a:srgbClr val="0D385E"/>
          </a:solidFill>
        </a:ln>
      </dgm:spPr>
      <dgm:t>
        <a:bodyPr tIns="252000" anchor="t"/>
        <a:lstStyle/>
        <a:p>
          <a:r>
            <a:rPr lang="en-GB">
              <a:solidFill>
                <a:schemeClr val="tx1"/>
              </a:solidFill>
            </a:rPr>
            <a:t>Extraversion – outgoing, talkative, energetic social interaction</a:t>
          </a:r>
          <a:endParaRPr lang="en-GB" dirty="0">
            <a:solidFill>
              <a:schemeClr val="tx1"/>
            </a:solidFill>
          </a:endParaRPr>
        </a:p>
      </dgm:t>
    </dgm:pt>
    <dgm:pt modelId="{A068A61B-2007-4195-A96C-5D7551633A81}" type="parTrans" cxnId="{43B25B41-F0E2-474F-B871-B1D77D6CEA3F}">
      <dgm:prSet/>
      <dgm:spPr/>
      <dgm:t>
        <a:bodyPr/>
        <a:lstStyle/>
        <a:p>
          <a:endParaRPr lang="de-AT">
            <a:solidFill>
              <a:schemeClr val="tx1"/>
            </a:solidFill>
          </a:endParaRPr>
        </a:p>
      </dgm:t>
    </dgm:pt>
    <dgm:pt modelId="{C6004277-3B2E-4AE0-9BB3-5BD3E7817A86}" type="sibTrans" cxnId="{43B25B41-F0E2-474F-B871-B1D77D6CEA3F}">
      <dgm:prSet/>
      <dgm:spPr/>
      <dgm:t>
        <a:bodyPr/>
        <a:lstStyle/>
        <a:p>
          <a:endParaRPr lang="de-AT">
            <a:solidFill>
              <a:schemeClr val="tx1"/>
            </a:solidFill>
          </a:endParaRPr>
        </a:p>
      </dgm:t>
    </dgm:pt>
    <dgm:pt modelId="{6AD8C522-B042-4229-A34B-11AACB168982}">
      <dgm:prSet/>
      <dgm:spPr>
        <a:noFill/>
        <a:ln w="38100">
          <a:solidFill>
            <a:srgbClr val="0D385E"/>
          </a:solidFill>
        </a:ln>
      </dgm:spPr>
      <dgm:t>
        <a:bodyPr tIns="252000" anchor="t"/>
        <a:lstStyle/>
        <a:p>
          <a:r>
            <a:rPr lang="en-GB">
              <a:solidFill>
                <a:schemeClr val="tx1"/>
              </a:solidFill>
            </a:rPr>
            <a:t>Conscientiousness – self-regulating, self-disciplined, achievement orientated</a:t>
          </a:r>
          <a:endParaRPr lang="en-GB" dirty="0">
            <a:solidFill>
              <a:schemeClr val="tx1"/>
            </a:solidFill>
          </a:endParaRPr>
        </a:p>
      </dgm:t>
    </dgm:pt>
    <dgm:pt modelId="{99922C51-1FAF-4E93-971A-0CB332AF6B2C}" type="parTrans" cxnId="{7030B7E8-9CC1-4AE4-AEC2-4D084BF8C6F0}">
      <dgm:prSet/>
      <dgm:spPr/>
      <dgm:t>
        <a:bodyPr/>
        <a:lstStyle/>
        <a:p>
          <a:endParaRPr lang="de-AT">
            <a:solidFill>
              <a:schemeClr val="tx1"/>
            </a:solidFill>
          </a:endParaRPr>
        </a:p>
      </dgm:t>
    </dgm:pt>
    <dgm:pt modelId="{591FB274-CDC4-4FC4-8D77-F34226B13965}" type="sibTrans" cxnId="{7030B7E8-9CC1-4AE4-AEC2-4D084BF8C6F0}">
      <dgm:prSet/>
      <dgm:spPr/>
      <dgm:t>
        <a:bodyPr/>
        <a:lstStyle/>
        <a:p>
          <a:endParaRPr lang="de-AT">
            <a:solidFill>
              <a:schemeClr val="tx1"/>
            </a:solidFill>
          </a:endParaRPr>
        </a:p>
      </dgm:t>
    </dgm:pt>
    <dgm:pt modelId="{17625D05-3A2E-4909-8F52-96BBC5875E6C}">
      <dgm:prSet/>
      <dgm:spPr>
        <a:noFill/>
        <a:ln w="38100">
          <a:solidFill>
            <a:srgbClr val="0D385E"/>
          </a:solidFill>
        </a:ln>
      </dgm:spPr>
      <dgm:t>
        <a:bodyPr tIns="252000" anchor="t"/>
        <a:lstStyle/>
        <a:p>
          <a:r>
            <a:rPr lang="en-GB">
              <a:solidFill>
                <a:schemeClr val="tx1"/>
              </a:solidFill>
            </a:rPr>
            <a:t>Agreeableness – harmony, altruism, trusting, not competitive</a:t>
          </a:r>
          <a:endParaRPr lang="en-GB" dirty="0">
            <a:solidFill>
              <a:schemeClr val="tx1"/>
            </a:solidFill>
          </a:endParaRPr>
        </a:p>
      </dgm:t>
    </dgm:pt>
    <dgm:pt modelId="{CAE243AA-C982-407E-865F-F92D02C5D3D4}" type="parTrans" cxnId="{A1A9F3B7-4BA0-46C7-A968-0DBB11612505}">
      <dgm:prSet/>
      <dgm:spPr/>
      <dgm:t>
        <a:bodyPr/>
        <a:lstStyle/>
        <a:p>
          <a:endParaRPr lang="de-AT">
            <a:solidFill>
              <a:schemeClr val="tx1"/>
            </a:solidFill>
          </a:endParaRPr>
        </a:p>
      </dgm:t>
    </dgm:pt>
    <dgm:pt modelId="{A536F52C-86CD-415D-A947-0A165AD479B4}" type="sibTrans" cxnId="{A1A9F3B7-4BA0-46C7-A968-0DBB11612505}">
      <dgm:prSet/>
      <dgm:spPr/>
      <dgm:t>
        <a:bodyPr/>
        <a:lstStyle/>
        <a:p>
          <a:endParaRPr lang="de-AT">
            <a:solidFill>
              <a:schemeClr val="tx1"/>
            </a:solidFill>
          </a:endParaRPr>
        </a:p>
      </dgm:t>
    </dgm:pt>
    <dgm:pt modelId="{40D29206-2168-4B60-88D5-5821AB993D0B}">
      <dgm:prSet/>
      <dgm:spPr>
        <a:noFill/>
        <a:ln w="38100">
          <a:solidFill>
            <a:srgbClr val="0D385E"/>
          </a:solidFill>
        </a:ln>
      </dgm:spPr>
      <dgm:t>
        <a:bodyPr tIns="252000" anchor="t"/>
        <a:lstStyle/>
        <a:p>
          <a:r>
            <a:rPr lang="en-GB" dirty="0">
              <a:solidFill>
                <a:schemeClr val="tx1"/>
              </a:solidFill>
            </a:rPr>
            <a:t>Neuroticism – fear, guilt, worry, stress</a:t>
          </a:r>
        </a:p>
      </dgm:t>
    </dgm:pt>
    <dgm:pt modelId="{A6CCD875-E9CC-4874-B768-849D4B0A9F66}" type="parTrans" cxnId="{BF5449BC-5952-403A-B8AB-63634A8A5CAD}">
      <dgm:prSet/>
      <dgm:spPr/>
      <dgm:t>
        <a:bodyPr/>
        <a:lstStyle/>
        <a:p>
          <a:endParaRPr lang="de-AT">
            <a:solidFill>
              <a:schemeClr val="tx1"/>
            </a:solidFill>
          </a:endParaRPr>
        </a:p>
      </dgm:t>
    </dgm:pt>
    <dgm:pt modelId="{D6B0D8F7-EE1F-49B1-802E-81565DC5D09E}" type="sibTrans" cxnId="{BF5449BC-5952-403A-B8AB-63634A8A5CAD}">
      <dgm:prSet/>
      <dgm:spPr/>
      <dgm:t>
        <a:bodyPr/>
        <a:lstStyle/>
        <a:p>
          <a:endParaRPr lang="de-AT">
            <a:solidFill>
              <a:schemeClr val="tx1"/>
            </a:solidFill>
          </a:endParaRPr>
        </a:p>
      </dgm:t>
    </dgm:pt>
    <dgm:pt modelId="{5A38CD34-C47B-4F9B-A431-403ED512213E}" type="pres">
      <dgm:prSet presAssocID="{855D80E2-D02B-49A3-869E-D2B2BBB58DC9}" presName="Name0" presStyleCnt="0">
        <dgm:presLayoutVars>
          <dgm:dir/>
          <dgm:resizeHandles val="exact"/>
        </dgm:presLayoutVars>
      </dgm:prSet>
      <dgm:spPr/>
    </dgm:pt>
    <dgm:pt modelId="{9CDAF3ED-A553-4458-A823-DCEC96B67FED}" type="pres">
      <dgm:prSet presAssocID="{855D80E2-D02B-49A3-869E-D2B2BBB58DC9}" presName="fgShape" presStyleLbl="fgShp" presStyleIdx="0" presStyleCnt="1"/>
      <dgm:spPr>
        <a:noFill/>
        <a:ln>
          <a:noFill/>
        </a:ln>
      </dgm:spPr>
    </dgm:pt>
    <dgm:pt modelId="{421B9B13-CFB0-4C22-8107-5D69E029EFD4}" type="pres">
      <dgm:prSet presAssocID="{855D80E2-D02B-49A3-869E-D2B2BBB58DC9}" presName="linComp" presStyleCnt="0"/>
      <dgm:spPr/>
    </dgm:pt>
    <dgm:pt modelId="{8302BF16-3995-47EC-B831-185AD8C9283C}" type="pres">
      <dgm:prSet presAssocID="{8D41B384-03F6-4855-8C9A-F0B2E2513F73}" presName="compNode" presStyleCnt="0"/>
      <dgm:spPr/>
    </dgm:pt>
    <dgm:pt modelId="{7A74489A-7D95-409B-99C0-F0B3E5210762}" type="pres">
      <dgm:prSet presAssocID="{8D41B384-03F6-4855-8C9A-F0B2E2513F73}" presName="bkgdShape" presStyleLbl="node1" presStyleIdx="0" presStyleCnt="5" custLinFactNeighborX="-58830" custLinFactNeighborY="-36198"/>
      <dgm:spPr/>
    </dgm:pt>
    <dgm:pt modelId="{FDAAF9C7-8E8F-46A1-8550-1AAB0BFB438E}" type="pres">
      <dgm:prSet presAssocID="{8D41B384-03F6-4855-8C9A-F0B2E2513F73}" presName="nodeTx" presStyleLbl="node1" presStyleIdx="0" presStyleCnt="5">
        <dgm:presLayoutVars>
          <dgm:bulletEnabled val="1"/>
        </dgm:presLayoutVars>
      </dgm:prSet>
      <dgm:spPr/>
    </dgm:pt>
    <dgm:pt modelId="{C5866340-9054-4553-BAFF-4AC1F57D3681}" type="pres">
      <dgm:prSet presAssocID="{8D41B384-03F6-4855-8C9A-F0B2E2513F73}" presName="invisiNode" presStyleLbl="node1" presStyleIdx="0" presStyleCnt="5"/>
      <dgm:spPr/>
    </dgm:pt>
    <dgm:pt modelId="{810551F8-70A1-4BA1-9A6C-3FFA08162F68}" type="pres">
      <dgm:prSet presAssocID="{8D41B384-03F6-4855-8C9A-F0B2E2513F73}" presName="imagNode"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0" r="-10000"/>
          </a:stretch>
        </a:blipFill>
      </dgm:spPr>
      <dgm:extLst>
        <a:ext uri="{E40237B7-FDA0-4F09-8148-C483321AD2D9}">
          <dgm14:cNvPr xmlns:dgm14="http://schemas.microsoft.com/office/drawing/2010/diagram" id="0" name="" descr="Pfeil nach oben mit einfarbiger Füllung"/>
        </a:ext>
      </dgm:extLst>
    </dgm:pt>
    <dgm:pt modelId="{EBEF698E-A7E8-4B07-A340-D7C869FF6639}" type="pres">
      <dgm:prSet presAssocID="{65A1793C-A85A-4AA3-B861-0E2599499BB0}" presName="sibTrans" presStyleLbl="sibTrans2D1" presStyleIdx="0" presStyleCnt="0"/>
      <dgm:spPr/>
    </dgm:pt>
    <dgm:pt modelId="{AB5EA949-3C26-47D8-A44B-25F95D04A9A2}" type="pres">
      <dgm:prSet presAssocID="{0E7286CB-DA07-4234-B93F-991BD5B8F0DE}" presName="compNode" presStyleCnt="0"/>
      <dgm:spPr/>
    </dgm:pt>
    <dgm:pt modelId="{FFB52883-ECB4-45C4-BA00-DA1954D32ECA}" type="pres">
      <dgm:prSet presAssocID="{0E7286CB-DA07-4234-B93F-991BD5B8F0DE}" presName="bkgdShape" presStyleLbl="node1" presStyleIdx="1" presStyleCnt="5"/>
      <dgm:spPr/>
    </dgm:pt>
    <dgm:pt modelId="{8612F642-181A-4D1D-A261-67C0F1F6452B}" type="pres">
      <dgm:prSet presAssocID="{0E7286CB-DA07-4234-B93F-991BD5B8F0DE}" presName="nodeTx" presStyleLbl="node1" presStyleIdx="1" presStyleCnt="5">
        <dgm:presLayoutVars>
          <dgm:bulletEnabled val="1"/>
        </dgm:presLayoutVars>
      </dgm:prSet>
      <dgm:spPr/>
    </dgm:pt>
    <dgm:pt modelId="{EC5B2608-A180-4725-B8C3-4DAF50026708}" type="pres">
      <dgm:prSet presAssocID="{0E7286CB-DA07-4234-B93F-991BD5B8F0DE}" presName="invisiNode" presStyleLbl="node1" presStyleIdx="1" presStyleCnt="5"/>
      <dgm:spPr/>
    </dgm:pt>
    <dgm:pt modelId="{4E966195-00B3-4D5C-A300-C68523426F67}" type="pres">
      <dgm:prSet presAssocID="{0E7286CB-DA07-4234-B93F-991BD5B8F0DE}" presName="imagNode" presStyleLbl="fgImgPlace1" presStyleIdx="1"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0" r="-10000"/>
          </a:stretch>
        </a:blipFill>
      </dgm:spPr>
      <dgm:extLst>
        <a:ext uri="{E40237B7-FDA0-4F09-8148-C483321AD2D9}">
          <dgm14:cNvPr xmlns:dgm14="http://schemas.microsoft.com/office/drawing/2010/diagram" id="0" name="" descr="Pfeil nach oben mit einfarbiger Füllung"/>
        </a:ext>
      </dgm:extLst>
    </dgm:pt>
    <dgm:pt modelId="{2017E920-339F-4B8C-9FCF-0A5BC3EEA78A}" type="pres">
      <dgm:prSet presAssocID="{C6004277-3B2E-4AE0-9BB3-5BD3E7817A86}" presName="sibTrans" presStyleLbl="sibTrans2D1" presStyleIdx="0" presStyleCnt="0"/>
      <dgm:spPr/>
    </dgm:pt>
    <dgm:pt modelId="{58441B2C-058D-48B9-9FEE-24D6027BB0F7}" type="pres">
      <dgm:prSet presAssocID="{6AD8C522-B042-4229-A34B-11AACB168982}" presName="compNode" presStyleCnt="0"/>
      <dgm:spPr/>
    </dgm:pt>
    <dgm:pt modelId="{D5BF03B5-A018-4C4D-B720-8E6D4A3FEB4B}" type="pres">
      <dgm:prSet presAssocID="{6AD8C522-B042-4229-A34B-11AACB168982}" presName="bkgdShape" presStyleLbl="node1" presStyleIdx="2" presStyleCnt="5"/>
      <dgm:spPr/>
    </dgm:pt>
    <dgm:pt modelId="{362882B6-AC5A-4799-9DF3-FF81078152E2}" type="pres">
      <dgm:prSet presAssocID="{6AD8C522-B042-4229-A34B-11AACB168982}" presName="nodeTx" presStyleLbl="node1" presStyleIdx="2" presStyleCnt="5">
        <dgm:presLayoutVars>
          <dgm:bulletEnabled val="1"/>
        </dgm:presLayoutVars>
      </dgm:prSet>
      <dgm:spPr/>
    </dgm:pt>
    <dgm:pt modelId="{254AC524-8755-4811-B502-0E67800BA862}" type="pres">
      <dgm:prSet presAssocID="{6AD8C522-B042-4229-A34B-11AACB168982}" presName="invisiNode" presStyleLbl="node1" presStyleIdx="2" presStyleCnt="5"/>
      <dgm:spPr/>
    </dgm:pt>
    <dgm:pt modelId="{B4DB620A-B49D-4360-8A22-973BCB22C023}" type="pres">
      <dgm:prSet presAssocID="{6AD8C522-B042-4229-A34B-11AACB168982}" presName="imagNode"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0" r="-10000"/>
          </a:stretch>
        </a:blipFill>
      </dgm:spPr>
      <dgm:extLst>
        <a:ext uri="{E40237B7-FDA0-4F09-8148-C483321AD2D9}">
          <dgm14:cNvPr xmlns:dgm14="http://schemas.microsoft.com/office/drawing/2010/diagram" id="0" name="" descr="Pfeil nach oben mit einfarbiger Füllung"/>
        </a:ext>
      </dgm:extLst>
    </dgm:pt>
    <dgm:pt modelId="{A56193A5-C808-4C9F-8CFF-0CA7C0C4EC01}" type="pres">
      <dgm:prSet presAssocID="{591FB274-CDC4-4FC4-8D77-F34226B13965}" presName="sibTrans" presStyleLbl="sibTrans2D1" presStyleIdx="0" presStyleCnt="0"/>
      <dgm:spPr/>
    </dgm:pt>
    <dgm:pt modelId="{F03EDC5E-AA46-4B15-B46C-3F1FB565D165}" type="pres">
      <dgm:prSet presAssocID="{17625D05-3A2E-4909-8F52-96BBC5875E6C}" presName="compNode" presStyleCnt="0"/>
      <dgm:spPr/>
    </dgm:pt>
    <dgm:pt modelId="{EC0B06C1-BFAD-48BD-BE5D-0F226AD4331D}" type="pres">
      <dgm:prSet presAssocID="{17625D05-3A2E-4909-8F52-96BBC5875E6C}" presName="bkgdShape" presStyleLbl="node1" presStyleIdx="3" presStyleCnt="5"/>
      <dgm:spPr/>
    </dgm:pt>
    <dgm:pt modelId="{AA55CCA3-B5CF-4450-B0D2-5A71040F75AC}" type="pres">
      <dgm:prSet presAssocID="{17625D05-3A2E-4909-8F52-96BBC5875E6C}" presName="nodeTx" presStyleLbl="node1" presStyleIdx="3" presStyleCnt="5">
        <dgm:presLayoutVars>
          <dgm:bulletEnabled val="1"/>
        </dgm:presLayoutVars>
      </dgm:prSet>
      <dgm:spPr/>
    </dgm:pt>
    <dgm:pt modelId="{B335E986-0276-42C4-8EBF-C8000A7EC498}" type="pres">
      <dgm:prSet presAssocID="{17625D05-3A2E-4909-8F52-96BBC5875E6C}" presName="invisiNode" presStyleLbl="node1" presStyleIdx="3" presStyleCnt="5"/>
      <dgm:spPr/>
    </dgm:pt>
    <dgm:pt modelId="{4C2FA98F-CEAC-47BA-AC12-EAA8D5F97A73}" type="pres">
      <dgm:prSet presAssocID="{17625D05-3A2E-4909-8F52-96BBC5875E6C}" presName="imagNode" presStyleLbl="fgImgPlace1" presStyleIdx="3"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0" r="-10000"/>
          </a:stretch>
        </a:blipFill>
      </dgm:spPr>
      <dgm:extLst>
        <a:ext uri="{E40237B7-FDA0-4F09-8148-C483321AD2D9}">
          <dgm14:cNvPr xmlns:dgm14="http://schemas.microsoft.com/office/drawing/2010/diagram" id="0" name="" descr="Pfeil nach unten mit einfarbiger Füllung"/>
        </a:ext>
      </dgm:extLst>
    </dgm:pt>
    <dgm:pt modelId="{44CDED3B-BA8D-40B7-86AC-CE06C01DB4F4}" type="pres">
      <dgm:prSet presAssocID="{A536F52C-86CD-415D-A947-0A165AD479B4}" presName="sibTrans" presStyleLbl="sibTrans2D1" presStyleIdx="0" presStyleCnt="0"/>
      <dgm:spPr/>
    </dgm:pt>
    <dgm:pt modelId="{04D9C6A1-2DB2-451F-88AE-201AE51A8E54}" type="pres">
      <dgm:prSet presAssocID="{40D29206-2168-4B60-88D5-5821AB993D0B}" presName="compNode" presStyleCnt="0"/>
      <dgm:spPr/>
    </dgm:pt>
    <dgm:pt modelId="{0CA6D37F-AD40-4CB7-A6D2-683F9DD3AFE5}" type="pres">
      <dgm:prSet presAssocID="{40D29206-2168-4B60-88D5-5821AB993D0B}" presName="bkgdShape" presStyleLbl="node1" presStyleIdx="4" presStyleCnt="5"/>
      <dgm:spPr/>
    </dgm:pt>
    <dgm:pt modelId="{7525FE82-BBAB-4221-BA5D-2B5627834360}" type="pres">
      <dgm:prSet presAssocID="{40D29206-2168-4B60-88D5-5821AB993D0B}" presName="nodeTx" presStyleLbl="node1" presStyleIdx="4" presStyleCnt="5">
        <dgm:presLayoutVars>
          <dgm:bulletEnabled val="1"/>
        </dgm:presLayoutVars>
      </dgm:prSet>
      <dgm:spPr/>
    </dgm:pt>
    <dgm:pt modelId="{14C69FD7-1B46-49A1-B081-7A89E046CA6E}" type="pres">
      <dgm:prSet presAssocID="{40D29206-2168-4B60-88D5-5821AB993D0B}" presName="invisiNode" presStyleLbl="node1" presStyleIdx="4" presStyleCnt="5"/>
      <dgm:spPr/>
    </dgm:pt>
    <dgm:pt modelId="{FA479AE4-86A1-4F8C-8C51-EE58817D8CB5}" type="pres">
      <dgm:prSet presAssocID="{40D29206-2168-4B60-88D5-5821AB993D0B}" presName="imagNode" presStyleLbl="fgImgPlace1" presStyleIdx="4"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0" r="-10000"/>
          </a:stretch>
        </a:blipFill>
      </dgm:spPr>
      <dgm:extLst>
        <a:ext uri="{E40237B7-FDA0-4F09-8148-C483321AD2D9}">
          <dgm14:cNvPr xmlns:dgm14="http://schemas.microsoft.com/office/drawing/2010/diagram" id="0" name="" descr="Pfeil nach unten mit einfarbiger Füllung"/>
        </a:ext>
      </dgm:extLst>
    </dgm:pt>
  </dgm:ptLst>
  <dgm:cxnLst>
    <dgm:cxn modelId="{ED3CEA04-E00C-4159-9839-FE748B6B29F8}" type="presOf" srcId="{6AD8C522-B042-4229-A34B-11AACB168982}" destId="{362882B6-AC5A-4799-9DF3-FF81078152E2}" srcOrd="1" destOrd="0" presId="urn:microsoft.com/office/officeart/2005/8/layout/hList7"/>
    <dgm:cxn modelId="{FEBE662F-87F2-45BE-B666-0192059AD40D}" type="presOf" srcId="{6AD8C522-B042-4229-A34B-11AACB168982}" destId="{D5BF03B5-A018-4C4D-B720-8E6D4A3FEB4B}" srcOrd="0" destOrd="0" presId="urn:microsoft.com/office/officeart/2005/8/layout/hList7"/>
    <dgm:cxn modelId="{A725743C-A437-456E-BC4E-D33037AED1B8}" type="presOf" srcId="{17625D05-3A2E-4909-8F52-96BBC5875E6C}" destId="{EC0B06C1-BFAD-48BD-BE5D-0F226AD4331D}" srcOrd="0" destOrd="0" presId="urn:microsoft.com/office/officeart/2005/8/layout/hList7"/>
    <dgm:cxn modelId="{652A4140-22F6-4B07-905B-B769DAF647D7}" type="presOf" srcId="{0E7286CB-DA07-4234-B93F-991BD5B8F0DE}" destId="{8612F642-181A-4D1D-A261-67C0F1F6452B}" srcOrd="1" destOrd="0" presId="urn:microsoft.com/office/officeart/2005/8/layout/hList7"/>
    <dgm:cxn modelId="{43B25B41-F0E2-474F-B871-B1D77D6CEA3F}" srcId="{855D80E2-D02B-49A3-869E-D2B2BBB58DC9}" destId="{0E7286CB-DA07-4234-B93F-991BD5B8F0DE}" srcOrd="1" destOrd="0" parTransId="{A068A61B-2007-4195-A96C-5D7551633A81}" sibTransId="{C6004277-3B2E-4AE0-9BB3-5BD3E7817A86}"/>
    <dgm:cxn modelId="{E72DE063-D177-4F95-9C6D-AEA46CF87E19}" type="presOf" srcId="{65A1793C-A85A-4AA3-B861-0E2599499BB0}" destId="{EBEF698E-A7E8-4B07-A340-D7C869FF6639}" srcOrd="0" destOrd="0" presId="urn:microsoft.com/office/officeart/2005/8/layout/hList7"/>
    <dgm:cxn modelId="{C8F06B52-2112-4BD7-A8DE-1DF40C685BE1}" type="presOf" srcId="{8D41B384-03F6-4855-8C9A-F0B2E2513F73}" destId="{FDAAF9C7-8E8F-46A1-8550-1AAB0BFB438E}" srcOrd="1" destOrd="0" presId="urn:microsoft.com/office/officeart/2005/8/layout/hList7"/>
    <dgm:cxn modelId="{D9175C75-27CC-46B3-BCF4-B023D82F2A4C}" type="presOf" srcId="{855D80E2-D02B-49A3-869E-D2B2BBB58DC9}" destId="{5A38CD34-C47B-4F9B-A431-403ED512213E}" srcOrd="0" destOrd="0" presId="urn:microsoft.com/office/officeart/2005/8/layout/hList7"/>
    <dgm:cxn modelId="{28FDB775-03C1-4F8F-87D5-33B677ABB696}" type="presOf" srcId="{591FB274-CDC4-4FC4-8D77-F34226B13965}" destId="{A56193A5-C808-4C9F-8CFF-0CA7C0C4EC01}" srcOrd="0" destOrd="0" presId="urn:microsoft.com/office/officeart/2005/8/layout/hList7"/>
    <dgm:cxn modelId="{C091AE76-2C80-4217-A6EE-2F2F5BD99CE7}" type="presOf" srcId="{40D29206-2168-4B60-88D5-5821AB993D0B}" destId="{0CA6D37F-AD40-4CB7-A6D2-683F9DD3AFE5}" srcOrd="0" destOrd="0" presId="urn:microsoft.com/office/officeart/2005/8/layout/hList7"/>
    <dgm:cxn modelId="{1291D98D-4EBE-48BD-84AE-015C51A74D32}" type="presOf" srcId="{A536F52C-86CD-415D-A947-0A165AD479B4}" destId="{44CDED3B-BA8D-40B7-86AC-CE06C01DB4F4}" srcOrd="0" destOrd="0" presId="urn:microsoft.com/office/officeart/2005/8/layout/hList7"/>
    <dgm:cxn modelId="{F02C86A3-49D1-4262-AFF9-EA0CDCF9F50D}" type="presOf" srcId="{0E7286CB-DA07-4234-B93F-991BD5B8F0DE}" destId="{FFB52883-ECB4-45C4-BA00-DA1954D32ECA}" srcOrd="0" destOrd="0" presId="urn:microsoft.com/office/officeart/2005/8/layout/hList7"/>
    <dgm:cxn modelId="{67AACAB3-2476-49E8-A3E0-66673569696D}" type="presOf" srcId="{8D41B384-03F6-4855-8C9A-F0B2E2513F73}" destId="{7A74489A-7D95-409B-99C0-F0B3E5210762}" srcOrd="0" destOrd="0" presId="urn:microsoft.com/office/officeart/2005/8/layout/hList7"/>
    <dgm:cxn modelId="{A1A9F3B7-4BA0-46C7-A968-0DBB11612505}" srcId="{855D80E2-D02B-49A3-869E-D2B2BBB58DC9}" destId="{17625D05-3A2E-4909-8F52-96BBC5875E6C}" srcOrd="3" destOrd="0" parTransId="{CAE243AA-C982-407E-865F-F92D02C5D3D4}" sibTransId="{A536F52C-86CD-415D-A947-0A165AD479B4}"/>
    <dgm:cxn modelId="{BF5449BC-5952-403A-B8AB-63634A8A5CAD}" srcId="{855D80E2-D02B-49A3-869E-D2B2BBB58DC9}" destId="{40D29206-2168-4B60-88D5-5821AB993D0B}" srcOrd="4" destOrd="0" parTransId="{A6CCD875-E9CC-4874-B768-849D4B0A9F66}" sibTransId="{D6B0D8F7-EE1F-49B1-802E-81565DC5D09E}"/>
    <dgm:cxn modelId="{58BF61D7-AF0C-4B23-A395-AEB929F9D7D8}" type="presOf" srcId="{C6004277-3B2E-4AE0-9BB3-5BD3E7817A86}" destId="{2017E920-339F-4B8C-9FCF-0A5BC3EEA78A}" srcOrd="0" destOrd="0" presId="urn:microsoft.com/office/officeart/2005/8/layout/hList7"/>
    <dgm:cxn modelId="{D1C966DE-D7C2-46B2-98DF-D4975E0AB71F}" type="presOf" srcId="{17625D05-3A2E-4909-8F52-96BBC5875E6C}" destId="{AA55CCA3-B5CF-4450-B0D2-5A71040F75AC}" srcOrd="1" destOrd="0" presId="urn:microsoft.com/office/officeart/2005/8/layout/hList7"/>
    <dgm:cxn modelId="{7030B7E8-9CC1-4AE4-AEC2-4D084BF8C6F0}" srcId="{855D80E2-D02B-49A3-869E-D2B2BBB58DC9}" destId="{6AD8C522-B042-4229-A34B-11AACB168982}" srcOrd="2" destOrd="0" parTransId="{99922C51-1FAF-4E93-971A-0CB332AF6B2C}" sibTransId="{591FB274-CDC4-4FC4-8D77-F34226B13965}"/>
    <dgm:cxn modelId="{DA828AF0-BE01-4AE5-A03E-251209F617F3}" srcId="{855D80E2-D02B-49A3-869E-D2B2BBB58DC9}" destId="{8D41B384-03F6-4855-8C9A-F0B2E2513F73}" srcOrd="0" destOrd="0" parTransId="{45C4C1F6-89DE-48E0-93BD-F094729FD834}" sibTransId="{65A1793C-A85A-4AA3-B861-0E2599499BB0}"/>
    <dgm:cxn modelId="{945BB9FA-CBD3-4773-ACC3-DF65034E997A}" type="presOf" srcId="{40D29206-2168-4B60-88D5-5821AB993D0B}" destId="{7525FE82-BBAB-4221-BA5D-2B5627834360}" srcOrd="1" destOrd="0" presId="urn:microsoft.com/office/officeart/2005/8/layout/hList7"/>
    <dgm:cxn modelId="{DE767B0B-272B-448F-9967-EBB3F4CE20EF}" type="presParOf" srcId="{5A38CD34-C47B-4F9B-A431-403ED512213E}" destId="{9CDAF3ED-A553-4458-A823-DCEC96B67FED}" srcOrd="0" destOrd="0" presId="urn:microsoft.com/office/officeart/2005/8/layout/hList7"/>
    <dgm:cxn modelId="{6DD17845-0A66-4269-81CB-676A45743C89}" type="presParOf" srcId="{5A38CD34-C47B-4F9B-A431-403ED512213E}" destId="{421B9B13-CFB0-4C22-8107-5D69E029EFD4}" srcOrd="1" destOrd="0" presId="urn:microsoft.com/office/officeart/2005/8/layout/hList7"/>
    <dgm:cxn modelId="{8E755F70-62BE-4446-80E1-9F65B5E24F95}" type="presParOf" srcId="{421B9B13-CFB0-4C22-8107-5D69E029EFD4}" destId="{8302BF16-3995-47EC-B831-185AD8C9283C}" srcOrd="0" destOrd="0" presId="urn:microsoft.com/office/officeart/2005/8/layout/hList7"/>
    <dgm:cxn modelId="{B13985B9-0E4F-4B6D-94AA-C03D23DE33F6}" type="presParOf" srcId="{8302BF16-3995-47EC-B831-185AD8C9283C}" destId="{7A74489A-7D95-409B-99C0-F0B3E5210762}" srcOrd="0" destOrd="0" presId="urn:microsoft.com/office/officeart/2005/8/layout/hList7"/>
    <dgm:cxn modelId="{6EBF4B47-183C-4AA3-B089-462D67DB24B4}" type="presParOf" srcId="{8302BF16-3995-47EC-B831-185AD8C9283C}" destId="{FDAAF9C7-8E8F-46A1-8550-1AAB0BFB438E}" srcOrd="1" destOrd="0" presId="urn:microsoft.com/office/officeart/2005/8/layout/hList7"/>
    <dgm:cxn modelId="{01BB540F-1B34-4D9D-BF02-16EDC273D236}" type="presParOf" srcId="{8302BF16-3995-47EC-B831-185AD8C9283C}" destId="{C5866340-9054-4553-BAFF-4AC1F57D3681}" srcOrd="2" destOrd="0" presId="urn:microsoft.com/office/officeart/2005/8/layout/hList7"/>
    <dgm:cxn modelId="{58FF1B6E-92DF-445D-9589-1641E9DB1E32}" type="presParOf" srcId="{8302BF16-3995-47EC-B831-185AD8C9283C}" destId="{810551F8-70A1-4BA1-9A6C-3FFA08162F68}" srcOrd="3" destOrd="0" presId="urn:microsoft.com/office/officeart/2005/8/layout/hList7"/>
    <dgm:cxn modelId="{EF5C753E-7293-44AA-A605-AC90EC4AD36F}" type="presParOf" srcId="{421B9B13-CFB0-4C22-8107-5D69E029EFD4}" destId="{EBEF698E-A7E8-4B07-A340-D7C869FF6639}" srcOrd="1" destOrd="0" presId="urn:microsoft.com/office/officeart/2005/8/layout/hList7"/>
    <dgm:cxn modelId="{74E3E0D4-0EED-4BEA-AED9-09BD58D4E0E3}" type="presParOf" srcId="{421B9B13-CFB0-4C22-8107-5D69E029EFD4}" destId="{AB5EA949-3C26-47D8-A44B-25F95D04A9A2}" srcOrd="2" destOrd="0" presId="urn:microsoft.com/office/officeart/2005/8/layout/hList7"/>
    <dgm:cxn modelId="{9485B8FA-7A51-4B01-89E3-D85AFF71E0F7}" type="presParOf" srcId="{AB5EA949-3C26-47D8-A44B-25F95D04A9A2}" destId="{FFB52883-ECB4-45C4-BA00-DA1954D32ECA}" srcOrd="0" destOrd="0" presId="urn:microsoft.com/office/officeart/2005/8/layout/hList7"/>
    <dgm:cxn modelId="{0D15FCFE-6D4D-4F85-B3D0-184D5A3F8FB1}" type="presParOf" srcId="{AB5EA949-3C26-47D8-A44B-25F95D04A9A2}" destId="{8612F642-181A-4D1D-A261-67C0F1F6452B}" srcOrd="1" destOrd="0" presId="urn:microsoft.com/office/officeart/2005/8/layout/hList7"/>
    <dgm:cxn modelId="{17F9B0E9-2B02-4380-9AEE-CCB13D347FB4}" type="presParOf" srcId="{AB5EA949-3C26-47D8-A44B-25F95D04A9A2}" destId="{EC5B2608-A180-4725-B8C3-4DAF50026708}" srcOrd="2" destOrd="0" presId="urn:microsoft.com/office/officeart/2005/8/layout/hList7"/>
    <dgm:cxn modelId="{972F8759-751E-4EAA-B510-3F7087066C91}" type="presParOf" srcId="{AB5EA949-3C26-47D8-A44B-25F95D04A9A2}" destId="{4E966195-00B3-4D5C-A300-C68523426F67}" srcOrd="3" destOrd="0" presId="urn:microsoft.com/office/officeart/2005/8/layout/hList7"/>
    <dgm:cxn modelId="{B67E0FE2-B3EC-46E5-90E5-343080C9C071}" type="presParOf" srcId="{421B9B13-CFB0-4C22-8107-5D69E029EFD4}" destId="{2017E920-339F-4B8C-9FCF-0A5BC3EEA78A}" srcOrd="3" destOrd="0" presId="urn:microsoft.com/office/officeart/2005/8/layout/hList7"/>
    <dgm:cxn modelId="{97DB9C5A-3482-4049-BCF8-E56726F3DF4F}" type="presParOf" srcId="{421B9B13-CFB0-4C22-8107-5D69E029EFD4}" destId="{58441B2C-058D-48B9-9FEE-24D6027BB0F7}" srcOrd="4" destOrd="0" presId="urn:microsoft.com/office/officeart/2005/8/layout/hList7"/>
    <dgm:cxn modelId="{E2B1BF76-7BB0-4E9A-AC5A-867AC47C7ADC}" type="presParOf" srcId="{58441B2C-058D-48B9-9FEE-24D6027BB0F7}" destId="{D5BF03B5-A018-4C4D-B720-8E6D4A3FEB4B}" srcOrd="0" destOrd="0" presId="urn:microsoft.com/office/officeart/2005/8/layout/hList7"/>
    <dgm:cxn modelId="{7751D67A-90A4-44E0-A3B4-23E6820D9119}" type="presParOf" srcId="{58441B2C-058D-48B9-9FEE-24D6027BB0F7}" destId="{362882B6-AC5A-4799-9DF3-FF81078152E2}" srcOrd="1" destOrd="0" presId="urn:microsoft.com/office/officeart/2005/8/layout/hList7"/>
    <dgm:cxn modelId="{41460BF6-D2DA-4E73-A6D3-D2FFCE4F8D72}" type="presParOf" srcId="{58441B2C-058D-48B9-9FEE-24D6027BB0F7}" destId="{254AC524-8755-4811-B502-0E67800BA862}" srcOrd="2" destOrd="0" presId="urn:microsoft.com/office/officeart/2005/8/layout/hList7"/>
    <dgm:cxn modelId="{26DC9D49-8923-44E2-8C9D-E02A82299A51}" type="presParOf" srcId="{58441B2C-058D-48B9-9FEE-24D6027BB0F7}" destId="{B4DB620A-B49D-4360-8A22-973BCB22C023}" srcOrd="3" destOrd="0" presId="urn:microsoft.com/office/officeart/2005/8/layout/hList7"/>
    <dgm:cxn modelId="{CD0ADC73-1F53-4893-B5BA-84AEC5C1E00F}" type="presParOf" srcId="{421B9B13-CFB0-4C22-8107-5D69E029EFD4}" destId="{A56193A5-C808-4C9F-8CFF-0CA7C0C4EC01}" srcOrd="5" destOrd="0" presId="urn:microsoft.com/office/officeart/2005/8/layout/hList7"/>
    <dgm:cxn modelId="{ECDC337A-BD84-47F9-BBB1-D78EAB25538C}" type="presParOf" srcId="{421B9B13-CFB0-4C22-8107-5D69E029EFD4}" destId="{F03EDC5E-AA46-4B15-B46C-3F1FB565D165}" srcOrd="6" destOrd="0" presId="urn:microsoft.com/office/officeart/2005/8/layout/hList7"/>
    <dgm:cxn modelId="{138532EC-15F2-4265-93C6-5F4385AD65FD}" type="presParOf" srcId="{F03EDC5E-AA46-4B15-B46C-3F1FB565D165}" destId="{EC0B06C1-BFAD-48BD-BE5D-0F226AD4331D}" srcOrd="0" destOrd="0" presId="urn:microsoft.com/office/officeart/2005/8/layout/hList7"/>
    <dgm:cxn modelId="{59CDDD54-66D8-4826-B5CD-B82A63B97C1E}" type="presParOf" srcId="{F03EDC5E-AA46-4B15-B46C-3F1FB565D165}" destId="{AA55CCA3-B5CF-4450-B0D2-5A71040F75AC}" srcOrd="1" destOrd="0" presId="urn:microsoft.com/office/officeart/2005/8/layout/hList7"/>
    <dgm:cxn modelId="{CE302104-CDB3-4907-9E8A-B4BDCA0AECB9}" type="presParOf" srcId="{F03EDC5E-AA46-4B15-B46C-3F1FB565D165}" destId="{B335E986-0276-42C4-8EBF-C8000A7EC498}" srcOrd="2" destOrd="0" presId="urn:microsoft.com/office/officeart/2005/8/layout/hList7"/>
    <dgm:cxn modelId="{8E56BB95-DA0A-4260-817C-A3777FAACB32}" type="presParOf" srcId="{F03EDC5E-AA46-4B15-B46C-3F1FB565D165}" destId="{4C2FA98F-CEAC-47BA-AC12-EAA8D5F97A73}" srcOrd="3" destOrd="0" presId="urn:microsoft.com/office/officeart/2005/8/layout/hList7"/>
    <dgm:cxn modelId="{20D4A3C2-3AB8-401D-A5A1-115B8A90CC45}" type="presParOf" srcId="{421B9B13-CFB0-4C22-8107-5D69E029EFD4}" destId="{44CDED3B-BA8D-40B7-86AC-CE06C01DB4F4}" srcOrd="7" destOrd="0" presId="urn:microsoft.com/office/officeart/2005/8/layout/hList7"/>
    <dgm:cxn modelId="{7B3E7945-1C35-490B-B140-CEC8739181B5}" type="presParOf" srcId="{421B9B13-CFB0-4C22-8107-5D69E029EFD4}" destId="{04D9C6A1-2DB2-451F-88AE-201AE51A8E54}" srcOrd="8" destOrd="0" presId="urn:microsoft.com/office/officeart/2005/8/layout/hList7"/>
    <dgm:cxn modelId="{1DC557AD-3A05-4919-9FD4-1A95E9CCC6EE}" type="presParOf" srcId="{04D9C6A1-2DB2-451F-88AE-201AE51A8E54}" destId="{0CA6D37F-AD40-4CB7-A6D2-683F9DD3AFE5}" srcOrd="0" destOrd="0" presId="urn:microsoft.com/office/officeart/2005/8/layout/hList7"/>
    <dgm:cxn modelId="{FBAC8930-591C-4532-8A64-91BF1649AA9E}" type="presParOf" srcId="{04D9C6A1-2DB2-451F-88AE-201AE51A8E54}" destId="{7525FE82-BBAB-4221-BA5D-2B5627834360}" srcOrd="1" destOrd="0" presId="urn:microsoft.com/office/officeart/2005/8/layout/hList7"/>
    <dgm:cxn modelId="{2EC695DC-B1FB-4D23-B26F-7070FB128C5D}" type="presParOf" srcId="{04D9C6A1-2DB2-451F-88AE-201AE51A8E54}" destId="{14C69FD7-1B46-49A1-B081-7A89E046CA6E}" srcOrd="2" destOrd="0" presId="urn:microsoft.com/office/officeart/2005/8/layout/hList7"/>
    <dgm:cxn modelId="{96848188-BDFB-4E8A-9155-7A496252254A}" type="presParOf" srcId="{04D9C6A1-2DB2-451F-88AE-201AE51A8E54}" destId="{FA479AE4-86A1-4F8C-8C51-EE58817D8CB5}" srcOrd="3" destOrd="0" presId="urn:microsoft.com/office/officeart/2005/8/layout/hList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4489A-7D95-409B-99C0-F0B3E5210762}">
      <dsp:nvSpPr>
        <dsp:cNvPr id="0" name=""/>
        <dsp:cNvSpPr/>
      </dsp:nvSpPr>
      <dsp:spPr>
        <a:xfrm>
          <a:off x="0" y="0"/>
          <a:ext cx="1592461" cy="3467155"/>
        </a:xfrm>
        <a:prstGeom prst="roundRect">
          <a:avLst>
            <a:gd name="adj" fmla="val 10000"/>
          </a:avLst>
        </a:prstGeom>
        <a:noFill/>
        <a:ln w="38100" cap="flat" cmpd="sng" algn="ctr">
          <a:solidFill>
            <a:srgbClr val="0D385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52000" rIns="92456" bIns="92456" numCol="1" spcCol="1270" anchor="t"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Openness – creativity, change, diversity &amp; new experiences</a:t>
          </a:r>
          <a:endParaRPr lang="de-AT" sz="1300" kern="1200" dirty="0">
            <a:solidFill>
              <a:schemeClr val="tx1"/>
            </a:solidFill>
          </a:endParaRPr>
        </a:p>
      </dsp:txBody>
      <dsp:txXfrm>
        <a:off x="0" y="1386862"/>
        <a:ext cx="1592461" cy="1386862"/>
      </dsp:txXfrm>
    </dsp:sp>
    <dsp:sp modelId="{810551F8-70A1-4BA1-9A6C-3FFA08162F68}">
      <dsp:nvSpPr>
        <dsp:cNvPr id="0" name=""/>
        <dsp:cNvSpPr/>
      </dsp:nvSpPr>
      <dsp:spPr>
        <a:xfrm>
          <a:off x="218949" y="208029"/>
          <a:ext cx="1154562" cy="115456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B52883-ECB4-45C4-BA00-DA1954D32ECA}">
      <dsp:nvSpPr>
        <dsp:cNvPr id="0" name=""/>
        <dsp:cNvSpPr/>
      </dsp:nvSpPr>
      <dsp:spPr>
        <a:xfrm>
          <a:off x="1640235" y="0"/>
          <a:ext cx="1592461" cy="3467155"/>
        </a:xfrm>
        <a:prstGeom prst="roundRect">
          <a:avLst>
            <a:gd name="adj" fmla="val 10000"/>
          </a:avLst>
        </a:prstGeom>
        <a:noFill/>
        <a:ln w="38100" cap="flat" cmpd="sng" algn="ctr">
          <a:solidFill>
            <a:srgbClr val="0D385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52000" rIns="92456" bIns="92456" numCol="1" spcCol="1270" anchor="t" anchorCtr="0">
          <a:noAutofit/>
        </a:bodyPr>
        <a:lstStyle/>
        <a:p>
          <a:pPr marL="0" lvl="0" indent="0" algn="ctr" defTabSz="577850">
            <a:lnSpc>
              <a:spcPct val="90000"/>
            </a:lnSpc>
            <a:spcBef>
              <a:spcPct val="0"/>
            </a:spcBef>
            <a:spcAft>
              <a:spcPct val="35000"/>
            </a:spcAft>
            <a:buNone/>
          </a:pPr>
          <a:r>
            <a:rPr lang="en-GB" sz="1300" kern="1200">
              <a:solidFill>
                <a:schemeClr val="tx1"/>
              </a:solidFill>
            </a:rPr>
            <a:t>Extraversion – outgoing, talkative, energetic social interaction</a:t>
          </a:r>
          <a:endParaRPr lang="en-GB" sz="1300" kern="1200" dirty="0">
            <a:solidFill>
              <a:schemeClr val="tx1"/>
            </a:solidFill>
          </a:endParaRPr>
        </a:p>
      </dsp:txBody>
      <dsp:txXfrm>
        <a:off x="1640235" y="1386862"/>
        <a:ext cx="1592461" cy="1386862"/>
      </dsp:txXfrm>
    </dsp:sp>
    <dsp:sp modelId="{4E966195-00B3-4D5C-A300-C68523426F67}">
      <dsp:nvSpPr>
        <dsp:cNvPr id="0" name=""/>
        <dsp:cNvSpPr/>
      </dsp:nvSpPr>
      <dsp:spPr>
        <a:xfrm>
          <a:off x="1859184" y="208029"/>
          <a:ext cx="1154562" cy="115456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BF03B5-A018-4C4D-B720-8E6D4A3FEB4B}">
      <dsp:nvSpPr>
        <dsp:cNvPr id="0" name=""/>
        <dsp:cNvSpPr/>
      </dsp:nvSpPr>
      <dsp:spPr>
        <a:xfrm>
          <a:off x="3280470" y="0"/>
          <a:ext cx="1592461" cy="3467155"/>
        </a:xfrm>
        <a:prstGeom prst="roundRect">
          <a:avLst>
            <a:gd name="adj" fmla="val 10000"/>
          </a:avLst>
        </a:prstGeom>
        <a:noFill/>
        <a:ln w="38100" cap="flat" cmpd="sng" algn="ctr">
          <a:solidFill>
            <a:srgbClr val="0D385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52000" rIns="92456" bIns="92456" numCol="1" spcCol="1270" anchor="t" anchorCtr="0">
          <a:noAutofit/>
        </a:bodyPr>
        <a:lstStyle/>
        <a:p>
          <a:pPr marL="0" lvl="0" indent="0" algn="ctr" defTabSz="577850">
            <a:lnSpc>
              <a:spcPct val="90000"/>
            </a:lnSpc>
            <a:spcBef>
              <a:spcPct val="0"/>
            </a:spcBef>
            <a:spcAft>
              <a:spcPct val="35000"/>
            </a:spcAft>
            <a:buNone/>
          </a:pPr>
          <a:r>
            <a:rPr lang="en-GB" sz="1300" kern="1200">
              <a:solidFill>
                <a:schemeClr val="tx1"/>
              </a:solidFill>
            </a:rPr>
            <a:t>Conscientiousness – self-regulating, self-disciplined, achievement orientated</a:t>
          </a:r>
          <a:endParaRPr lang="en-GB" sz="1300" kern="1200" dirty="0">
            <a:solidFill>
              <a:schemeClr val="tx1"/>
            </a:solidFill>
          </a:endParaRPr>
        </a:p>
      </dsp:txBody>
      <dsp:txXfrm>
        <a:off x="3280470" y="1386862"/>
        <a:ext cx="1592461" cy="1386862"/>
      </dsp:txXfrm>
    </dsp:sp>
    <dsp:sp modelId="{B4DB620A-B49D-4360-8A22-973BCB22C023}">
      <dsp:nvSpPr>
        <dsp:cNvPr id="0" name=""/>
        <dsp:cNvSpPr/>
      </dsp:nvSpPr>
      <dsp:spPr>
        <a:xfrm>
          <a:off x="3499419" y="208029"/>
          <a:ext cx="1154562" cy="115456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B06C1-BFAD-48BD-BE5D-0F226AD4331D}">
      <dsp:nvSpPr>
        <dsp:cNvPr id="0" name=""/>
        <dsp:cNvSpPr/>
      </dsp:nvSpPr>
      <dsp:spPr>
        <a:xfrm>
          <a:off x="4920705" y="0"/>
          <a:ext cx="1592461" cy="3467155"/>
        </a:xfrm>
        <a:prstGeom prst="roundRect">
          <a:avLst>
            <a:gd name="adj" fmla="val 10000"/>
          </a:avLst>
        </a:prstGeom>
        <a:noFill/>
        <a:ln w="38100" cap="flat" cmpd="sng" algn="ctr">
          <a:solidFill>
            <a:srgbClr val="0D385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52000" rIns="92456" bIns="92456" numCol="1" spcCol="1270" anchor="t" anchorCtr="0">
          <a:noAutofit/>
        </a:bodyPr>
        <a:lstStyle/>
        <a:p>
          <a:pPr marL="0" lvl="0" indent="0" algn="ctr" defTabSz="577850">
            <a:lnSpc>
              <a:spcPct val="90000"/>
            </a:lnSpc>
            <a:spcBef>
              <a:spcPct val="0"/>
            </a:spcBef>
            <a:spcAft>
              <a:spcPct val="35000"/>
            </a:spcAft>
            <a:buNone/>
          </a:pPr>
          <a:r>
            <a:rPr lang="en-GB" sz="1300" kern="1200">
              <a:solidFill>
                <a:schemeClr val="tx1"/>
              </a:solidFill>
            </a:rPr>
            <a:t>Agreeableness – harmony, altruism, trusting, not competitive</a:t>
          </a:r>
          <a:endParaRPr lang="en-GB" sz="1300" kern="1200" dirty="0">
            <a:solidFill>
              <a:schemeClr val="tx1"/>
            </a:solidFill>
          </a:endParaRPr>
        </a:p>
      </dsp:txBody>
      <dsp:txXfrm>
        <a:off x="4920705" y="1386862"/>
        <a:ext cx="1592461" cy="1386862"/>
      </dsp:txXfrm>
    </dsp:sp>
    <dsp:sp modelId="{4C2FA98F-CEAC-47BA-AC12-EAA8D5F97A73}">
      <dsp:nvSpPr>
        <dsp:cNvPr id="0" name=""/>
        <dsp:cNvSpPr/>
      </dsp:nvSpPr>
      <dsp:spPr>
        <a:xfrm>
          <a:off x="5139654" y="208029"/>
          <a:ext cx="1154562" cy="115456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6D37F-AD40-4CB7-A6D2-683F9DD3AFE5}">
      <dsp:nvSpPr>
        <dsp:cNvPr id="0" name=""/>
        <dsp:cNvSpPr/>
      </dsp:nvSpPr>
      <dsp:spPr>
        <a:xfrm>
          <a:off x="6560940" y="0"/>
          <a:ext cx="1592461" cy="3467155"/>
        </a:xfrm>
        <a:prstGeom prst="roundRect">
          <a:avLst>
            <a:gd name="adj" fmla="val 10000"/>
          </a:avLst>
        </a:prstGeom>
        <a:noFill/>
        <a:ln w="38100" cap="flat" cmpd="sng" algn="ctr">
          <a:solidFill>
            <a:srgbClr val="0D385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252000" rIns="92456" bIns="92456" numCol="1" spcCol="1270" anchor="t"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Neuroticism – fear, guilt, worry, stress</a:t>
          </a:r>
        </a:p>
      </dsp:txBody>
      <dsp:txXfrm>
        <a:off x="6560940" y="1386862"/>
        <a:ext cx="1592461" cy="1386862"/>
      </dsp:txXfrm>
    </dsp:sp>
    <dsp:sp modelId="{FA479AE4-86A1-4F8C-8C51-EE58817D8CB5}">
      <dsp:nvSpPr>
        <dsp:cNvPr id="0" name=""/>
        <dsp:cNvSpPr/>
      </dsp:nvSpPr>
      <dsp:spPr>
        <a:xfrm>
          <a:off x="6779890" y="208029"/>
          <a:ext cx="1154562" cy="115456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DAF3ED-A553-4458-A823-DCEC96B67FED}">
      <dsp:nvSpPr>
        <dsp:cNvPr id="0" name=""/>
        <dsp:cNvSpPr/>
      </dsp:nvSpPr>
      <dsp:spPr>
        <a:xfrm>
          <a:off x="326136" y="2773724"/>
          <a:ext cx="7501129" cy="520073"/>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04/04/2024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‹Nr.›</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Today's dynamic economy requires people who can take advantage of opportunities, take initiative and solve problems in creative ways.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One of the problems with many of the studies into entrepreneurial character tratis is that entrepreneruship itselt is not consistently defined. Some studies has focused on nascent entrepreneurs, some have focused on those who actuallu enter self-employment and some on those entrepreneurs who run succesful businesses. Multivariate studies have failed to identify a strong causal link between a singel trait and entrepreneurship. </a:t>
            </a:r>
          </a:p>
          <a:p>
            <a:endParaRPr lang="sv-SE" dirty="0"/>
          </a:p>
          <a:p>
            <a:r>
              <a:rPr lang="sv-SE" dirty="0"/>
              <a:t>Remember that the impetus towards entrepreneurship is influenced by an individual’s personal situation (push and pull factors) as well as barriers.</a:t>
            </a:r>
          </a:p>
          <a:p>
            <a:r>
              <a:rPr lang="sv-SE" dirty="0"/>
              <a:t>Previous studies conclud that that personality theories do not offer sufficient explanation on why some individuals engage in entrepreneurial behaviour, while other do not. </a:t>
            </a:r>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Possible because of these criticism, more recent studies have focused on established psychological models to see whether entrepreneurs have certain distinguishing characteristics. The five-factor model is widely accepted in psychological studies, and meta-analysis have consistently found robust linkages between  these personality traits and entrepreneurship. Both the intentions to start up a business and the performance.</a:t>
            </a:r>
          </a:p>
          <a:p>
            <a:r>
              <a:rPr lang="en-GB"/>
              <a:t>The five factors in the model are: </a:t>
            </a:r>
            <a:r>
              <a:rPr lang="en-GB" err="1"/>
              <a:t>Openess</a:t>
            </a:r>
            <a:r>
              <a:rPr lang="en-GB"/>
              <a:t>, conscientiousness, extraversion, agreeableness and neuroticism.  </a:t>
            </a:r>
          </a:p>
        </p:txBody>
      </p:sp>
      <p:sp>
        <p:nvSpPr>
          <p:cNvPr id="4" name="Slide Number Placeholder 3"/>
          <p:cNvSpPr>
            <a:spLocks noGrp="1"/>
          </p:cNvSpPr>
          <p:nvPr>
            <p:ph type="sldNum" sz="quarter" idx="10"/>
          </p:nvPr>
        </p:nvSpPr>
        <p:spPr/>
        <p:txBody>
          <a:bodyPr/>
          <a:lstStyle/>
          <a:p>
            <a:fld id="{D3BD075C-D0CD-4F41-93C9-0B6DF6D55B16}" type="slidenum">
              <a:rPr lang="en-GB" smtClean="0"/>
              <a:t>3</a:t>
            </a:fld>
            <a:endParaRPr lang="en-GB"/>
          </a:p>
        </p:txBody>
      </p:sp>
    </p:spTree>
    <p:extLst>
      <p:ext uri="{BB962C8B-B14F-4D97-AF65-F5344CB8AC3E}">
        <p14:creationId xmlns:p14="http://schemas.microsoft.com/office/powerpoint/2010/main" val="218278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latin typeface="Arial" pitchFamily="34" charset="0"/>
                <a:cs typeface="Arial" pitchFamily="34" charset="0"/>
              </a:rPr>
              <a:t>The theory of cognitive development gives us an insight into how character traits develop. Jean Piaget (1896-1980) is usually credited with the origins of the theory. Piaget saw children’s cognitive development as being influenced both by biology and early environmental experience. Children construct mental models of how the world around them operates and these models change as they experience discrepancies between the real world an their mental models. They may start with certain models butt these are influenced and shaped over time by how the </a:t>
            </a:r>
            <a:r>
              <a:rPr lang="en-GB" altLang="en-US" err="1">
                <a:latin typeface="Arial" pitchFamily="34" charset="0"/>
                <a:cs typeface="Arial" pitchFamily="34" charset="0"/>
              </a:rPr>
              <a:t>invironment</a:t>
            </a:r>
            <a:r>
              <a:rPr lang="en-GB" altLang="en-US">
                <a:latin typeface="Arial" pitchFamily="34" charset="0"/>
                <a:cs typeface="Arial" pitchFamily="34" charset="0"/>
              </a:rPr>
              <a:t> around them reacts and how it functions. </a:t>
            </a:r>
          </a:p>
          <a:p>
            <a:endParaRPr lang="sv-SE"/>
          </a:p>
        </p:txBody>
      </p:sp>
      <p:sp>
        <p:nvSpPr>
          <p:cNvPr id="4" name="Slide Number Placeholder 3"/>
          <p:cNvSpPr>
            <a:spLocks noGrp="1"/>
          </p:cNvSpPr>
          <p:nvPr>
            <p:ph type="sldNum" sz="quarter" idx="5"/>
          </p:nvPr>
        </p:nvSpPr>
        <p:spPr/>
        <p:txBody>
          <a:bodyPr/>
          <a:lstStyle/>
          <a:p>
            <a:fld id="{6A403E6A-0E51-A24C-B8B0-7EAE05311EE0}" type="slidenum">
              <a:rPr lang="en-GB" smtClean="0"/>
              <a:t>4</a:t>
            </a:fld>
            <a:endParaRPr lang="en-GB"/>
          </a:p>
        </p:txBody>
      </p:sp>
    </p:spTree>
    <p:extLst>
      <p:ext uri="{BB962C8B-B14F-4D97-AF65-F5344CB8AC3E}">
        <p14:creationId xmlns:p14="http://schemas.microsoft.com/office/powerpoint/2010/main" val="118274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itchFamily="34" charset="0"/>
                <a:cs typeface="Arial" pitchFamily="34" charset="0"/>
              </a:rPr>
              <a:t>To explain how cognitive theory might explain our behaviour - and therefore how it might explain the behaviour of entrepreneurs – we need to understand mort about how the brain works. The brain has two different system or ways of working </a:t>
            </a:r>
            <a:r>
              <a:rPr lang="en-GB" altLang="en-US" err="1">
                <a:latin typeface="Arial" pitchFamily="34" charset="0"/>
                <a:cs typeface="Arial" pitchFamily="34" charset="0"/>
              </a:rPr>
              <a:t>thar</a:t>
            </a:r>
            <a:r>
              <a:rPr lang="en-GB" altLang="en-US">
                <a:latin typeface="Arial" pitchFamily="34" charset="0"/>
                <a:cs typeface="Arial" pitchFamily="34" charset="0"/>
              </a:rPr>
              <a:t> are interlinked and complementary but function in different ways. </a:t>
            </a:r>
          </a:p>
          <a:p>
            <a:endParaRPr lang="en-GB" altLang="en-US">
              <a:latin typeface="Arial" pitchFamily="34" charset="0"/>
              <a:cs typeface="Arial" pitchFamily="34" charset="0"/>
            </a:endParaRPr>
          </a:p>
          <a:p>
            <a:r>
              <a:rPr lang="en-GB" altLang="en-US">
                <a:latin typeface="Arial" pitchFamily="34" charset="0"/>
                <a:cs typeface="Arial" pitchFamily="34" charset="0"/>
              </a:rPr>
              <a:t>System 1, the right-brain - is more intuitive and emotional. It is non-verbal, linking images together to get a holistic perspective. </a:t>
            </a:r>
          </a:p>
          <a:p>
            <a:r>
              <a:rPr lang="en-GB" altLang="en-US">
                <a:latin typeface="Arial" pitchFamily="34" charset="0"/>
                <a:cs typeface="Arial" pitchFamily="34" charset="0"/>
              </a:rPr>
              <a:t>System 2, the left-brain – performs rational, logical functions. It tends to be </a:t>
            </a:r>
            <a:r>
              <a:rPr lang="en-GB" altLang="en-US" err="1">
                <a:latin typeface="Arial" pitchFamily="34" charset="0"/>
                <a:cs typeface="Arial" pitchFamily="34" charset="0"/>
              </a:rPr>
              <a:t>verban</a:t>
            </a:r>
            <a:r>
              <a:rPr lang="en-GB" altLang="en-US">
                <a:latin typeface="Arial" pitchFamily="34" charset="0"/>
                <a:cs typeface="Arial" pitchFamily="34" charset="0"/>
              </a:rPr>
              <a:t> and analytic, operation in a linked, </a:t>
            </a:r>
            <a:r>
              <a:rPr lang="en-GB" altLang="en-US" err="1">
                <a:latin typeface="Arial" pitchFamily="34" charset="0"/>
                <a:cs typeface="Arial" pitchFamily="34" charset="0"/>
              </a:rPr>
              <a:t>linerar</a:t>
            </a:r>
            <a:r>
              <a:rPr lang="en-GB" altLang="en-US">
                <a:latin typeface="Arial" pitchFamily="34" charset="0"/>
                <a:cs typeface="Arial" pitchFamily="34" charset="0"/>
              </a:rPr>
              <a:t> sequence. The left-brain takes effort and concentration to engage. We use both system, shifting naturally from on to the other in different situations. Mostly they work together, although sometimes they can be in conflict. Both sides are liable to bias. The right-brain reacts quickly and relies heavily on instinct. Once the left-brain is engaged it provides the logical analysis. The left-brain takes more effort and time to engage.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Entrepreneurs</a:t>
            </a:r>
            <a:r>
              <a:rPr lang="sv-SE"/>
              <a:t> </a:t>
            </a:r>
            <a:r>
              <a:rPr lang="sv-SE" err="1"/>
              <a:t>typically</a:t>
            </a:r>
            <a:r>
              <a:rPr lang="sv-SE"/>
              <a:t> do not </a:t>
            </a:r>
            <a:r>
              <a:rPr lang="sv-SE" err="1"/>
              <a:t>seem</a:t>
            </a:r>
            <a:r>
              <a:rPr lang="sv-SE"/>
              <a:t> to like formal research and planning – i.e. an </a:t>
            </a:r>
            <a:r>
              <a:rPr lang="sv-SE" err="1"/>
              <a:t>analytical</a:t>
            </a:r>
            <a:r>
              <a:rPr lang="sv-SE"/>
              <a:t> </a:t>
            </a:r>
            <a:r>
              <a:rPr lang="sv-SE" err="1"/>
              <a:t>left-brain</a:t>
            </a:r>
            <a:r>
              <a:rPr lang="sv-SE"/>
              <a:t> </a:t>
            </a:r>
            <a:r>
              <a:rPr lang="sv-SE" err="1"/>
              <a:t>activity</a:t>
            </a:r>
            <a:r>
              <a:rPr lang="sv-SE"/>
              <a:t>, </a:t>
            </a:r>
            <a:r>
              <a:rPr lang="sv-SE" err="1"/>
              <a:t>Instead</a:t>
            </a:r>
            <a:r>
              <a:rPr lang="sv-SE"/>
              <a:t> </a:t>
            </a:r>
            <a:r>
              <a:rPr lang="sv-SE" err="1"/>
              <a:t>they</a:t>
            </a:r>
            <a:r>
              <a:rPr lang="sv-SE"/>
              <a:t> </a:t>
            </a:r>
            <a:r>
              <a:rPr lang="sv-SE" err="1"/>
              <a:t>prefer</a:t>
            </a:r>
            <a:r>
              <a:rPr lang="sv-SE"/>
              <a:t> to </a:t>
            </a:r>
            <a:r>
              <a:rPr lang="sv-SE" err="1"/>
              <a:t>let</a:t>
            </a:r>
            <a:r>
              <a:rPr lang="sv-SE"/>
              <a:t> </a:t>
            </a:r>
            <a:r>
              <a:rPr lang="sv-SE" err="1"/>
              <a:t>strategies</a:t>
            </a:r>
            <a:r>
              <a:rPr lang="sv-SE"/>
              <a:t> </a:t>
            </a:r>
            <a:r>
              <a:rPr lang="sv-SE" err="1"/>
              <a:t>evolve</a:t>
            </a:r>
            <a:r>
              <a:rPr lang="sv-SE"/>
              <a:t> on a step-by-step basis </a:t>
            </a:r>
            <a:r>
              <a:rPr lang="sv-SE" err="1"/>
              <a:t>instinctively</a:t>
            </a:r>
            <a:r>
              <a:rPr lang="sv-SE"/>
              <a:t>, </a:t>
            </a:r>
            <a:r>
              <a:rPr lang="sv-SE" err="1"/>
              <a:t>intuitivel</a:t>
            </a:r>
            <a:r>
              <a:rPr lang="sv-SE"/>
              <a:t> and </a:t>
            </a:r>
            <a:r>
              <a:rPr lang="sv-SE" err="1"/>
              <a:t>without</a:t>
            </a:r>
            <a:r>
              <a:rPr lang="sv-SE"/>
              <a:t> formal </a:t>
            </a:r>
            <a:r>
              <a:rPr lang="sv-SE" err="1"/>
              <a:t>structurs</a:t>
            </a:r>
            <a:r>
              <a:rPr lang="sv-SE"/>
              <a:t> as </a:t>
            </a:r>
            <a:r>
              <a:rPr lang="sv-SE" err="1"/>
              <a:t>they</a:t>
            </a:r>
            <a:r>
              <a:rPr lang="sv-SE"/>
              <a:t> ’</a:t>
            </a:r>
            <a:r>
              <a:rPr lang="sv-SE" err="1"/>
              <a:t>lern</a:t>
            </a:r>
            <a:r>
              <a:rPr lang="sv-SE"/>
              <a:t>-by-</a:t>
            </a:r>
            <a:r>
              <a:rPr lang="sv-SE" err="1"/>
              <a:t>doing</a:t>
            </a:r>
            <a:r>
              <a:rPr lang="sv-SE"/>
              <a:t> </a:t>
            </a:r>
            <a:r>
              <a:rPr lang="sv-SE" err="1"/>
              <a:t>which</a:t>
            </a:r>
            <a:r>
              <a:rPr lang="sv-SE"/>
              <a:t> is a </a:t>
            </a:r>
            <a:r>
              <a:rPr lang="sv-SE" err="1"/>
              <a:t>more</a:t>
            </a:r>
            <a:r>
              <a:rPr lang="sv-SE"/>
              <a:t> right-</a:t>
            </a:r>
            <a:r>
              <a:rPr lang="sv-SE" err="1"/>
              <a:t>brain</a:t>
            </a:r>
            <a:r>
              <a:rPr lang="sv-SE"/>
              <a:t> approach. </a:t>
            </a:r>
            <a:r>
              <a:rPr lang="sv-SE" err="1"/>
              <a:t>This</a:t>
            </a:r>
            <a:r>
              <a:rPr lang="sv-SE"/>
              <a:t> </a:t>
            </a:r>
            <a:r>
              <a:rPr lang="sv-SE" err="1"/>
              <a:t>was</a:t>
            </a:r>
            <a:r>
              <a:rPr lang="sv-SE"/>
              <a:t> the </a:t>
            </a:r>
            <a:r>
              <a:rPr lang="sv-SE" err="1"/>
              <a:t>conclusion</a:t>
            </a:r>
            <a:r>
              <a:rPr lang="sv-SE"/>
              <a:t> </a:t>
            </a:r>
            <a:r>
              <a:rPr lang="sv-SE" err="1"/>
              <a:t>reached</a:t>
            </a:r>
            <a:r>
              <a:rPr lang="sv-SE"/>
              <a:t> by Sara </a:t>
            </a:r>
            <a:r>
              <a:rPr lang="sv-SE" err="1"/>
              <a:t>Sarasvathy</a:t>
            </a:r>
            <a:r>
              <a:rPr lang="sv-SE"/>
              <a:t> </a:t>
            </a:r>
            <a:r>
              <a:rPr lang="sv-SE" err="1"/>
              <a:t>who</a:t>
            </a:r>
            <a:r>
              <a:rPr lang="sv-SE"/>
              <a:t> </a:t>
            </a:r>
            <a:r>
              <a:rPr lang="sv-SE" err="1"/>
              <a:t>undertook</a:t>
            </a:r>
            <a:r>
              <a:rPr lang="sv-SE"/>
              <a:t> a </a:t>
            </a:r>
            <a:r>
              <a:rPr lang="sv-SE" err="1"/>
              <a:t>study</a:t>
            </a:r>
            <a:r>
              <a:rPr lang="sv-SE"/>
              <a:t> of </a:t>
            </a:r>
            <a:r>
              <a:rPr lang="sv-SE" err="1"/>
              <a:t>how</a:t>
            </a:r>
            <a:r>
              <a:rPr lang="sv-SE"/>
              <a:t> </a:t>
            </a:r>
            <a:r>
              <a:rPr lang="sv-SE" err="1"/>
              <a:t>entrepreneurs</a:t>
            </a:r>
            <a:r>
              <a:rPr lang="sv-SE"/>
              <a:t> </a:t>
            </a:r>
            <a:r>
              <a:rPr lang="sv-SE" err="1"/>
              <a:t>approached</a:t>
            </a:r>
            <a:r>
              <a:rPr lang="sv-SE"/>
              <a:t> business </a:t>
            </a:r>
            <a:r>
              <a:rPr lang="sv-SE" err="1"/>
              <a:t>decisions</a:t>
            </a:r>
            <a:r>
              <a:rPr lang="sv-SE"/>
              <a:t>. </a:t>
            </a:r>
          </a:p>
        </p:txBody>
      </p:sp>
      <p:sp>
        <p:nvSpPr>
          <p:cNvPr id="4" name="Slide Number Placeholder 3"/>
          <p:cNvSpPr>
            <a:spLocks noGrp="1"/>
          </p:cNvSpPr>
          <p:nvPr>
            <p:ph type="sldNum" sz="quarter" idx="5"/>
          </p:nvPr>
        </p:nvSpPr>
        <p:spPr/>
        <p:txBody>
          <a:bodyPr/>
          <a:lstStyle/>
          <a:p>
            <a:fld id="{6A403E6A-0E51-A24C-B8B0-7EAE05311EE0}" type="slidenum">
              <a:rPr lang="en-GB" smtClean="0"/>
              <a:t>7</a:t>
            </a:fld>
            <a:endParaRPr lang="en-GB"/>
          </a:p>
        </p:txBody>
      </p:sp>
    </p:spTree>
    <p:extLst>
      <p:ext uri="{BB962C8B-B14F-4D97-AF65-F5344CB8AC3E}">
        <p14:creationId xmlns:p14="http://schemas.microsoft.com/office/powerpoint/2010/main" val="284303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Two</a:t>
            </a:r>
            <a:r>
              <a:rPr lang="sv-SE"/>
              <a:t> </a:t>
            </a:r>
            <a:r>
              <a:rPr lang="sv-SE" err="1"/>
              <a:t>important</a:t>
            </a:r>
            <a:r>
              <a:rPr lang="sv-SE"/>
              <a:t> </a:t>
            </a:r>
            <a:r>
              <a:rPr lang="sv-SE" err="1"/>
              <a:t>character</a:t>
            </a:r>
            <a:r>
              <a:rPr lang="sv-SE"/>
              <a:t> </a:t>
            </a:r>
            <a:r>
              <a:rPr lang="sv-SE" err="1"/>
              <a:t>traits</a:t>
            </a:r>
            <a:r>
              <a:rPr lang="sv-SE"/>
              <a:t> of </a:t>
            </a:r>
            <a:r>
              <a:rPr lang="sv-SE" err="1"/>
              <a:t>entrepreneurs</a:t>
            </a:r>
            <a:r>
              <a:rPr lang="sv-SE"/>
              <a:t> </a:t>
            </a:r>
            <a:r>
              <a:rPr lang="sv-SE" err="1"/>
              <a:t>are</a:t>
            </a:r>
            <a:r>
              <a:rPr lang="sv-SE"/>
              <a:t> </a:t>
            </a:r>
            <a:r>
              <a:rPr lang="sv-SE" err="1"/>
              <a:t>their</a:t>
            </a:r>
            <a:r>
              <a:rPr lang="sv-SE"/>
              <a:t> </a:t>
            </a:r>
            <a:r>
              <a:rPr lang="sv-SE" err="1"/>
              <a:t>creativity</a:t>
            </a:r>
            <a:r>
              <a:rPr lang="sv-SE"/>
              <a:t>/innovation and </a:t>
            </a:r>
            <a:r>
              <a:rPr lang="sv-SE" err="1"/>
              <a:t>their</a:t>
            </a:r>
            <a:r>
              <a:rPr lang="sv-SE"/>
              <a:t> approach to </a:t>
            </a:r>
            <a:r>
              <a:rPr lang="sv-SE" err="1"/>
              <a:t>uncertainty</a:t>
            </a:r>
            <a:r>
              <a:rPr lang="sv-SE"/>
              <a:t> and risk-</a:t>
            </a:r>
            <a:r>
              <a:rPr lang="sv-SE" err="1"/>
              <a:t>taking</a:t>
            </a:r>
            <a:r>
              <a:rPr lang="sv-SE"/>
              <a:t>. </a:t>
            </a:r>
            <a:r>
              <a:rPr lang="sv-SE" err="1"/>
              <a:t>Entrepreneurs</a:t>
            </a:r>
            <a:r>
              <a:rPr lang="sv-SE"/>
              <a:t> </a:t>
            </a:r>
            <a:r>
              <a:rPr lang="sv-SE" err="1"/>
              <a:t>seems</a:t>
            </a:r>
            <a:r>
              <a:rPr lang="sv-SE"/>
              <a:t> to approach decision-</a:t>
            </a:r>
            <a:r>
              <a:rPr lang="sv-SE" err="1"/>
              <a:t>making</a:t>
            </a:r>
            <a:r>
              <a:rPr lang="sv-SE"/>
              <a:t> in a different </a:t>
            </a:r>
            <a:r>
              <a:rPr lang="sv-SE" err="1"/>
              <a:t>way</a:t>
            </a:r>
            <a:r>
              <a:rPr lang="sv-SE"/>
              <a:t>, </a:t>
            </a:r>
            <a:r>
              <a:rPr lang="sv-SE" err="1"/>
              <a:t>often</a:t>
            </a:r>
            <a:r>
              <a:rPr lang="sv-SE"/>
              <a:t> </a:t>
            </a:r>
            <a:r>
              <a:rPr lang="sv-SE" err="1"/>
              <a:t>being</a:t>
            </a:r>
            <a:r>
              <a:rPr lang="sv-SE"/>
              <a:t> </a:t>
            </a:r>
            <a:r>
              <a:rPr lang="sv-SE" err="1"/>
              <a:t>seen</a:t>
            </a:r>
            <a:r>
              <a:rPr lang="sv-SE"/>
              <a:t> as </a:t>
            </a:r>
            <a:r>
              <a:rPr lang="sv-SE" err="1"/>
              <a:t>intuitve</a:t>
            </a:r>
            <a:r>
              <a:rPr lang="sv-SE"/>
              <a:t> or ’</a:t>
            </a:r>
            <a:r>
              <a:rPr lang="sv-SE" err="1"/>
              <a:t>illogical</a:t>
            </a:r>
            <a:r>
              <a:rPr lang="sv-SE"/>
              <a:t>’ and </a:t>
            </a:r>
            <a:r>
              <a:rPr lang="sv-SE" err="1"/>
              <a:t>certainly</a:t>
            </a:r>
            <a:r>
              <a:rPr lang="sv-SE"/>
              <a:t> in a </a:t>
            </a:r>
            <a:r>
              <a:rPr lang="sv-SE" err="1"/>
              <a:t>more</a:t>
            </a:r>
            <a:r>
              <a:rPr lang="sv-SE"/>
              <a:t> </a:t>
            </a:r>
            <a:r>
              <a:rPr lang="sv-SE" err="1"/>
              <a:t>incremental</a:t>
            </a:r>
            <a:r>
              <a:rPr lang="sv-SE"/>
              <a:t> </a:t>
            </a:r>
            <a:r>
              <a:rPr lang="sv-SE" err="1"/>
              <a:t>way</a:t>
            </a:r>
            <a:r>
              <a:rPr lang="sv-SE"/>
              <a:t>. Another </a:t>
            </a:r>
            <a:r>
              <a:rPr lang="sv-SE" err="1"/>
              <a:t>characteristic</a:t>
            </a:r>
            <a:r>
              <a:rPr lang="sv-SE"/>
              <a:t> is a </a:t>
            </a:r>
            <a:r>
              <a:rPr lang="sv-SE" err="1"/>
              <a:t>reliance</a:t>
            </a:r>
            <a:r>
              <a:rPr lang="sv-SE"/>
              <a:t> on interpersonal relationships and </a:t>
            </a:r>
            <a:r>
              <a:rPr lang="sv-SE" err="1"/>
              <a:t>networks</a:t>
            </a:r>
            <a:r>
              <a:rPr lang="sv-SE"/>
              <a:t>. </a:t>
            </a:r>
          </a:p>
        </p:txBody>
      </p:sp>
      <p:sp>
        <p:nvSpPr>
          <p:cNvPr id="4" name="Slide Number Placeholder 3"/>
          <p:cNvSpPr>
            <a:spLocks noGrp="1"/>
          </p:cNvSpPr>
          <p:nvPr>
            <p:ph type="sldNum" sz="quarter" idx="5"/>
          </p:nvPr>
        </p:nvSpPr>
        <p:spPr/>
        <p:txBody>
          <a:bodyPr/>
          <a:lstStyle/>
          <a:p>
            <a:fld id="{6A403E6A-0E51-A24C-B8B0-7EAE05311EE0}" type="slidenum">
              <a:rPr lang="en-GB" smtClean="0"/>
              <a:t>8</a:t>
            </a:fld>
            <a:endParaRPr lang="en-GB"/>
          </a:p>
        </p:txBody>
      </p:sp>
    </p:spTree>
    <p:extLst>
      <p:ext uri="{BB962C8B-B14F-4D97-AF65-F5344CB8AC3E}">
        <p14:creationId xmlns:p14="http://schemas.microsoft.com/office/powerpoint/2010/main" val="330348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A403E6A-0E51-A24C-B8B0-7EAE05311EE0}" type="slidenum">
              <a:rPr lang="en-GB" smtClean="0"/>
              <a:t>9</a:t>
            </a:fld>
            <a:endParaRPr lang="en-GB"/>
          </a:p>
        </p:txBody>
      </p:sp>
    </p:spTree>
    <p:extLst>
      <p:ext uri="{BB962C8B-B14F-4D97-AF65-F5344CB8AC3E}">
        <p14:creationId xmlns:p14="http://schemas.microsoft.com/office/powerpoint/2010/main" val="676868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2858837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EF6D5C04-36A4-4797-AF6E-561C255DAB9F}" type="datetimeFigureOut">
              <a:rPr lang="de-AT" smtClean="0"/>
              <a:t>04.04.2024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94697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EF6D5C04-36A4-4797-AF6E-561C255DAB9F}" type="datetimeFigureOut">
              <a:rPr lang="de-AT" smtClean="0"/>
              <a:t>04.04.2024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174709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EF6D5C04-36A4-4797-AF6E-561C255DAB9F}" type="datetimeFigureOut">
              <a:rPr lang="de-AT" smtClean="0"/>
              <a:t>04.04.2024</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3533995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EF6D5C04-36A4-4797-AF6E-561C255DAB9F}" type="datetimeFigureOut">
              <a:rPr lang="de-AT" smtClean="0"/>
              <a:t>04.04.2024</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1125171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EF6D5C04-36A4-4797-AF6E-561C255DAB9F}" type="datetimeFigureOut">
              <a:rPr lang="de-AT" smtClean="0"/>
              <a:t>04.04.2024</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210687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EF6D5C04-36A4-4797-AF6E-561C255DAB9F}" type="datetimeFigureOut">
              <a:rPr lang="de-AT" smtClean="0"/>
              <a:t>04.04.2024</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1860065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EF6D5C04-36A4-4797-AF6E-561C255DAB9F}" type="datetimeFigureOut">
              <a:rPr lang="de-AT" smtClean="0"/>
              <a:t>04.04.2024</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976161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EF6D5C04-36A4-4797-AF6E-561C255DAB9F}" type="datetimeFigureOut">
              <a:rPr lang="de-AT" smtClean="0"/>
              <a:t>04.04.2024</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2597895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F6D5C04-36A4-4797-AF6E-561C255DAB9F}" type="datetimeFigureOut">
              <a:rPr lang="de-AT" smtClean="0"/>
              <a:t>04.04.2024</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59E23644-4E1C-4EE4-A1E6-7A32DA46740B}" type="slidenum">
              <a:rPr lang="de-AT" smtClean="0"/>
              <a:t>‹Nr.›</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1238787500"/>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59E23644-4E1C-4EE4-A1E6-7A32DA46740B}" type="slidenum">
              <a:rPr lang="de-AT" smtClean="0"/>
              <a:t>‹Nr.›</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188071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201682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327786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EF6D5C04-36A4-4797-AF6E-561C255DAB9F}" type="datetimeFigureOut">
              <a:rPr lang="de-AT" smtClean="0"/>
              <a:t>04.04.2024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130954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EF6D5C04-36A4-4797-AF6E-561C255DAB9F}" type="datetimeFigureOut">
              <a:rPr lang="de-AT" smtClean="0"/>
              <a:t>04.04.2024</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131156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EF6D5C04-36A4-4797-AF6E-561C255DAB9F}" type="datetimeFigureOut">
              <a:rPr lang="de-AT" smtClean="0"/>
              <a:t>04.04.2024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247948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EF6D5C04-36A4-4797-AF6E-561C255DAB9F}" type="datetimeFigureOut">
              <a:rPr lang="de-AT" smtClean="0"/>
              <a:t>04.04.2024</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377670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EF6D5C04-36A4-4797-AF6E-561C255DAB9F}" type="datetimeFigureOut">
              <a:rPr lang="de-AT" smtClean="0"/>
              <a:t>04.04.2024</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353070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EF6D5C04-36A4-4797-AF6E-561C255DAB9F}" type="datetimeFigureOut">
              <a:rPr lang="de-AT" smtClean="0"/>
              <a:t>04.04.2024</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59E23644-4E1C-4EE4-A1E6-7A32DA46740B}" type="slidenum">
              <a:rPr lang="de-AT" smtClean="0"/>
              <a:t>‹Nr.›</a:t>
            </a:fld>
            <a:endParaRPr lang="de-AT"/>
          </a:p>
        </p:txBody>
      </p:sp>
    </p:spTree>
    <p:extLst>
      <p:ext uri="{BB962C8B-B14F-4D97-AF65-F5344CB8AC3E}">
        <p14:creationId xmlns:p14="http://schemas.microsoft.com/office/powerpoint/2010/main" val="153604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1"/>
          <a:stretch>
            <a:fillRect/>
          </a:stretch>
        </p:blipFill>
        <p:spPr>
          <a:xfrm>
            <a:off x="9340143" y="365125"/>
            <a:ext cx="2013657" cy="1256522"/>
          </a:xfrm>
          <a:prstGeom prst="rect">
            <a:avLst/>
          </a:prstGeom>
        </p:spPr>
      </p:pic>
    </p:spTree>
    <p:extLst>
      <p:ext uri="{BB962C8B-B14F-4D97-AF65-F5344CB8AC3E}">
        <p14:creationId xmlns:p14="http://schemas.microsoft.com/office/powerpoint/2010/main" val="9432233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weblab.org.uk/wwwffi/index.html" TargetMode="External"/><Relationship Id="rId2" Type="http://schemas.microsoft.com/office/2018/10/relationships/comments" Target="../comments/modernComment_1A4_56BCA48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KUWn_TJTrnU"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DC_CA3A9E63.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www.youtube.com/watch?v=TIXVe4nEDE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k_ylpnvwdv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noFill/>
        </p:spPr>
        <p:txBody>
          <a:bodyPr wrap="square" rtlCol="0">
            <a:spAutoFit/>
          </a:bodyPr>
          <a:lstStyle/>
          <a:p>
            <a:br>
              <a:rPr lang="de-DE" dirty="0"/>
            </a:br>
            <a:r>
              <a:rPr lang="sv-SE" dirty="0"/>
              <a:t>Entrepreneurship and New business creation </a:t>
            </a:r>
            <a:endParaRPr lang="en-GB" dirty="0"/>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p:txBody>
          <a:bodyPr>
            <a:normAutofit lnSpcReduction="10000"/>
          </a:bodyPr>
          <a:lstStyle/>
          <a:p>
            <a:r>
              <a:rPr lang="sv-SE" dirty="0"/>
              <a:t>(2 ECTS, 50-60 h)</a:t>
            </a:r>
            <a:endParaRPr lang="de-AT" dirty="0"/>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9A16FF6-77EC-E12A-D092-3637A718D1B1}"/>
              </a:ext>
            </a:extLst>
          </p:cNvPr>
          <p:cNvSpPr>
            <a:spLocks noGrp="1"/>
          </p:cNvSpPr>
          <p:nvPr>
            <p:ph type="title"/>
          </p:nvPr>
        </p:nvSpPr>
        <p:spPr/>
        <p:txBody>
          <a:bodyPr/>
          <a:lstStyle/>
          <a:p>
            <a:r>
              <a:rPr lang="de-DE" dirty="0" err="1"/>
              <a:t>Assignment</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dirty="0"/>
              <a:t>Take the Five-Factor personality test . Does this broadly support the results from GET2? If not, can you explain the differences</a:t>
            </a:r>
          </a:p>
        </p:txBody>
      </p:sp>
      <p:grpSp>
        <p:nvGrpSpPr>
          <p:cNvPr id="8" name="Group 7">
            <a:extLst>
              <a:ext uri="{FF2B5EF4-FFF2-40B4-BE49-F238E27FC236}">
                <a16:creationId xmlns:a16="http://schemas.microsoft.com/office/drawing/2014/main" id="{46256306-A620-4E21-B1E3-5D4C38407751}"/>
              </a:ext>
            </a:extLst>
          </p:cNvPr>
          <p:cNvGrpSpPr/>
          <p:nvPr/>
        </p:nvGrpSpPr>
        <p:grpSpPr>
          <a:xfrm>
            <a:off x="1374262" y="3715902"/>
            <a:ext cx="5976800" cy="648000"/>
            <a:chOff x="683640" y="2781000"/>
            <a:chExt cx="5379114" cy="648000"/>
          </a:xfrm>
        </p:grpSpPr>
        <p:sp>
          <p:nvSpPr>
            <p:cNvPr id="9" name="Rectangle 8">
              <a:extLst>
                <a:ext uri="{FF2B5EF4-FFF2-40B4-BE49-F238E27FC236}">
                  <a16:creationId xmlns:a16="http://schemas.microsoft.com/office/drawing/2014/main" id="{EA66FC15-BE35-4A03-9441-3A297EB69DF1}"/>
                </a:ext>
              </a:extLst>
            </p:cNvPr>
            <p:cNvSpPr/>
            <p:nvPr/>
          </p:nvSpPr>
          <p:spPr>
            <a:xfrm>
              <a:off x="1493912" y="2852936"/>
              <a:ext cx="4568842" cy="523220"/>
            </a:xfrm>
            <a:prstGeom prst="rect">
              <a:avLst/>
            </a:prstGeom>
          </p:spPr>
          <p:txBody>
            <a:bodyPr wrap="square">
              <a:spAutoFit/>
            </a:bodyPr>
            <a:lstStyle/>
            <a:p>
              <a:pPr>
                <a:spcAft>
                  <a:spcPts val="3600"/>
                </a:spcAft>
              </a:pPr>
              <a:r>
                <a:rPr lang="en-GB" sz="2800" dirty="0"/>
                <a:t>Five-Factor personality test </a:t>
              </a:r>
            </a:p>
          </p:txBody>
        </p:sp>
        <p:pic>
          <p:nvPicPr>
            <p:cNvPr id="10" name="Picture 9">
              <a:hlinkClick r:id="rId3"/>
              <a:extLst>
                <a:ext uri="{FF2B5EF4-FFF2-40B4-BE49-F238E27FC236}">
                  <a16:creationId xmlns:a16="http://schemas.microsoft.com/office/drawing/2014/main" id="{65020484-7D38-4ED5-BE49-A1D9C6E3B010}"/>
                </a:ext>
              </a:extLst>
            </p:cNvPr>
            <p:cNvPicPr/>
            <p:nvPr/>
          </p:nvPicPr>
          <p:blipFill>
            <a:blip r:embed="rId4"/>
            <a:srcRect/>
            <a:stretch/>
          </p:blipFill>
          <p:spPr bwMode="auto">
            <a:xfrm>
              <a:off x="683640" y="2781000"/>
              <a:ext cx="583199" cy="648000"/>
            </a:xfrm>
            <a:prstGeom prst="rect">
              <a:avLst/>
            </a:prstGeom>
            <a:noFill/>
            <a:ln>
              <a:noFill/>
            </a:ln>
          </p:spPr>
        </p:pic>
      </p:grpSp>
    </p:spTree>
    <p:extLst>
      <p:ext uri="{BB962C8B-B14F-4D97-AF65-F5344CB8AC3E}">
        <p14:creationId xmlns:p14="http://schemas.microsoft.com/office/powerpoint/2010/main" val="145520346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dirty="0">
                <a:effectLst/>
              </a:rPr>
              <a:t>Acknowledgments</a:t>
            </a:r>
            <a:endParaRPr lang="de-AT" dirty="0"/>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dirty="0"/>
              <a:t>Part of the Education Material produced within the Erasmus+ Project: ENDORSE</a:t>
            </a:r>
          </a:p>
          <a:p>
            <a:pPr marL="0" indent="0">
              <a:buNone/>
            </a:pPr>
            <a:r>
              <a:rPr lang="en-GB" sz="1800" dirty="0"/>
              <a:t>Project Partners: </a:t>
            </a:r>
          </a:p>
          <a:p>
            <a:pPr marL="0" indent="0">
              <a:buNone/>
            </a:pPr>
            <a:endParaRPr lang="en-GB" sz="1800" dirty="0"/>
          </a:p>
          <a:p>
            <a:pPr marL="0" indent="0">
              <a:buNone/>
            </a:pPr>
            <a:endParaRPr lang="en-GB" sz="1800" dirty="0"/>
          </a:p>
          <a:p>
            <a:pPr marL="0" indent="0">
              <a:buNone/>
            </a:pPr>
            <a:r>
              <a:rPr lang="en-US" sz="1800" b="0" i="0" dirty="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dirty="0">
                <a:solidFill>
                  <a:srgbClr val="D14500"/>
                </a:solidFill>
                <a:effectLst/>
                <a:latin typeface="Source Sans Pro" panose="020B0503030403020204" pitchFamily="34" charset="0"/>
                <a:hlinkClick r:id="rId2"/>
              </a:rPr>
              <a:t>CC BY-SA 4.0</a:t>
            </a:r>
            <a:endParaRPr lang="en-US" sz="1800" b="0" i="0" u="none" strike="noStrike" dirty="0">
              <a:solidFill>
                <a:srgbClr val="D14500"/>
              </a:solidFill>
              <a:effectLst/>
              <a:latin typeface="Source Sans Pro" panose="020B0503030403020204" pitchFamily="34" charset="0"/>
            </a:endParaRPr>
          </a:p>
          <a:p>
            <a:pPr marL="0" indent="0">
              <a:buNone/>
            </a:pPr>
            <a:endParaRPr lang="en-US" sz="1800" dirty="0">
              <a:solidFill>
                <a:srgbClr val="D14500"/>
              </a:solidFill>
              <a:latin typeface="Source Sans Pro" panose="020B0503030403020204" pitchFamily="34" charset="0"/>
            </a:endParaRPr>
          </a:p>
          <a:p>
            <a:pPr marL="0" indent="0">
              <a:buNone/>
            </a:pPr>
            <a:r>
              <a:rPr lang="en-US" sz="1800" dirty="0">
                <a:solidFill>
                  <a:srgbClr val="D14500"/>
                </a:solidFill>
                <a:latin typeface="Source Sans Pro" panose="020B0503030403020204" pitchFamily="34" charset="0"/>
              </a:rPr>
              <a:t>Logos of Partner Institutions and Erasmus+ are excepted. </a:t>
            </a:r>
          </a:p>
          <a:p>
            <a:pPr marL="0" indent="0">
              <a:buNone/>
            </a:pPr>
            <a:endParaRPr lang="en-US" sz="1800" dirty="0">
              <a:solidFill>
                <a:schemeClr val="tx1"/>
              </a:solidFill>
            </a:endParaRPr>
          </a:p>
          <a:p>
            <a:pPr marL="0" indent="0">
              <a:buNone/>
            </a:pPr>
            <a:r>
              <a:rPr lang="en-US" sz="1800" dirty="0">
                <a:solidFill>
                  <a:schemeClr val="tx1"/>
                </a:solidFill>
              </a:rPr>
              <a:t>Although we researched carefully there is still the possibility for mistakes – review the Material for your use cases. Please note that we are not responsible for the content of any linked site or any link contained in a linked site.</a:t>
            </a:r>
            <a:endParaRPr lang="en-GB" sz="1800" dirty="0">
              <a:solidFill>
                <a:schemeClr val="tx1"/>
              </a:solidFill>
            </a:endParaRPr>
          </a:p>
          <a:p>
            <a:pPr marL="0" indent="0">
              <a:buNone/>
            </a:pPr>
            <a:endParaRPr lang="en-GB" sz="1800" dirty="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459" y="3708841"/>
            <a:ext cx="1054232" cy="368850"/>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221" y="2645992"/>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6678" y="2456483"/>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2654" y="2564298"/>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488" y="2436038"/>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029" y="2409720"/>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5459" y="2553446"/>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1180905"/>
            <a:ext cx="7821386" cy="1426224"/>
          </a:xfrm>
          <a:noFill/>
        </p:spPr>
        <p:txBody>
          <a:bodyPr wrap="square" rtlCol="0">
            <a:spAutoFit/>
          </a:bodyPr>
          <a:lstStyle/>
          <a:p>
            <a:r>
              <a:rPr lang="sv-SE" dirty="0"/>
              <a:t>1. 2 The Entrepreneurial mindset</a:t>
            </a:r>
            <a:endParaRPr lang="en-GB" dirty="0"/>
          </a:p>
        </p:txBody>
      </p:sp>
      <p:sp>
        <p:nvSpPr>
          <p:cNvPr id="7" name="Inhaltsplatzhalter 6">
            <a:extLst>
              <a:ext uri="{FF2B5EF4-FFF2-40B4-BE49-F238E27FC236}">
                <a16:creationId xmlns:a16="http://schemas.microsoft.com/office/drawing/2014/main" id="{873FA4FA-9E59-CAFC-9D21-7C99A28612C8}"/>
              </a:ext>
            </a:extLst>
          </p:cNvPr>
          <p:cNvSpPr>
            <a:spLocks noGrp="1"/>
          </p:cNvSpPr>
          <p:nvPr>
            <p:ph type="subTitle" idx="1"/>
          </p:nvPr>
        </p:nvSpPr>
        <p:spPr>
          <a:xfrm>
            <a:off x="1524000" y="2764972"/>
            <a:ext cx="9144000" cy="2492828"/>
          </a:xfrm>
        </p:spPr>
        <p:txBody>
          <a:bodyPr>
            <a:normAutofit/>
          </a:bodyPr>
          <a:lstStyle/>
          <a:p>
            <a:r>
              <a:rPr lang="sv-SE" dirty="0"/>
              <a:t>1.2.1 Character traits of entrepreneurs</a:t>
            </a:r>
          </a:p>
          <a:p>
            <a:r>
              <a:rPr lang="sv-SE" b="1" dirty="0"/>
              <a:t>1.2.2 Entrepreneurial behaviour </a:t>
            </a:r>
          </a:p>
          <a:p>
            <a:r>
              <a:rPr lang="sv-SE" dirty="0"/>
              <a:t>1.2.3 Cultural influences on creativity </a:t>
            </a:r>
          </a:p>
          <a:p>
            <a:endParaRPr lang="de-AT"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Tree>
    <p:extLst>
      <p:ext uri="{BB962C8B-B14F-4D97-AF65-F5344CB8AC3E}">
        <p14:creationId xmlns:p14="http://schemas.microsoft.com/office/powerpoint/2010/main" val="362094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F069A770-B4F3-0286-4491-434BD01E7ABE}"/>
              </a:ext>
            </a:extLst>
          </p:cNvPr>
          <p:cNvSpPr>
            <a:spLocks noGrp="1"/>
          </p:cNvSpPr>
          <p:nvPr>
            <p:ph type="title"/>
          </p:nvPr>
        </p:nvSpPr>
        <p:spPr/>
        <p:txBody>
          <a:bodyPr/>
          <a:lstStyle/>
          <a:p>
            <a:r>
              <a:rPr lang="en-GB" sz="4400" b="0" dirty="0">
                <a:solidFill>
                  <a:schemeClr val="tx1"/>
                </a:solidFill>
                <a:effectLst/>
                <a:latin typeface="+mj-lt"/>
              </a:rPr>
              <a:t>Five-Factor (Big Five) Model</a:t>
            </a:r>
            <a:endParaRPr lang="de-AT" dirty="0"/>
          </a:p>
        </p:txBody>
      </p:sp>
      <p:graphicFrame>
        <p:nvGraphicFramePr>
          <p:cNvPr id="18" name="Diagramm 17">
            <a:extLst>
              <a:ext uri="{FF2B5EF4-FFF2-40B4-BE49-F238E27FC236}">
                <a16:creationId xmlns:a16="http://schemas.microsoft.com/office/drawing/2014/main" id="{5BD48F53-D9E8-6E32-22B0-52358DA58645}"/>
              </a:ext>
            </a:extLst>
          </p:cNvPr>
          <p:cNvGraphicFramePr/>
          <p:nvPr>
            <p:extLst>
              <p:ext uri="{D42A27DB-BD31-4B8C-83A1-F6EECF244321}">
                <p14:modId xmlns:p14="http://schemas.microsoft.com/office/powerpoint/2010/main" val="766122635"/>
              </p:ext>
            </p:extLst>
          </p:nvPr>
        </p:nvGraphicFramePr>
        <p:xfrm>
          <a:off x="2321858" y="2366682"/>
          <a:ext cx="8153402" cy="3467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990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6BAA2E-8EE6-4A7A-BD91-20EB6C36FFE3}"/>
              </a:ext>
            </a:extLst>
          </p:cNvPr>
          <p:cNvSpPr>
            <a:spLocks noGrp="1"/>
          </p:cNvSpPr>
          <p:nvPr>
            <p:ph type="title"/>
          </p:nvPr>
        </p:nvSpPr>
        <p:spPr/>
        <p:txBody>
          <a:bodyPr/>
          <a:lstStyle/>
          <a:p>
            <a:r>
              <a:rPr lang="sv-SE" err="1"/>
              <a:t>Cognitive</a:t>
            </a:r>
            <a:r>
              <a:rPr lang="sv-SE"/>
              <a:t> </a:t>
            </a:r>
            <a:r>
              <a:rPr lang="sv-SE" err="1"/>
              <a:t>theory</a:t>
            </a:r>
            <a:endParaRPr lang="sv-SE"/>
          </a:p>
        </p:txBody>
      </p:sp>
      <p:sp>
        <p:nvSpPr>
          <p:cNvPr id="4" name="Content Placeholder 3">
            <a:extLst>
              <a:ext uri="{FF2B5EF4-FFF2-40B4-BE49-F238E27FC236}">
                <a16:creationId xmlns:a16="http://schemas.microsoft.com/office/drawing/2014/main" id="{20A1D86A-B91F-4BC7-89C0-8AA5091808BD}"/>
              </a:ext>
            </a:extLst>
          </p:cNvPr>
          <p:cNvSpPr>
            <a:spLocks noGrp="1"/>
          </p:cNvSpPr>
          <p:nvPr>
            <p:ph idx="1"/>
          </p:nvPr>
        </p:nvSpPr>
        <p:spPr>
          <a:xfrm>
            <a:off x="1268186" y="1825625"/>
            <a:ext cx="7772720" cy="4351338"/>
          </a:xfrm>
        </p:spPr>
        <p:txBody>
          <a:bodyPr>
            <a:normAutofit lnSpcReduction="10000"/>
          </a:bodyPr>
          <a:lstStyle/>
          <a:p>
            <a:pPr marL="0" indent="0">
              <a:buNone/>
            </a:pPr>
            <a:r>
              <a:rPr lang="en-US" sz="2400" dirty="0"/>
              <a:t>The theory of cognitive development gives an insight into how character traits develop. </a:t>
            </a:r>
          </a:p>
          <a:p>
            <a:pPr marL="0" indent="0">
              <a:buNone/>
            </a:pPr>
            <a:r>
              <a:rPr lang="sv-SE" sz="2400" dirty="0"/>
              <a:t>Cognitive theory shifts the emphasis from the individual and their inherent traits toward the situations that have led to their development. </a:t>
            </a:r>
          </a:p>
          <a:p>
            <a:pPr marL="0" indent="0">
              <a:buNone/>
            </a:pPr>
            <a:r>
              <a:rPr lang="sv-SE" sz="2400" dirty="0"/>
              <a:t>CT provides an insight into how the pshychological factors that form part of our character and push or pull or restrain us from acting, might have developed through our life experiences. </a:t>
            </a:r>
          </a:p>
          <a:p>
            <a:pPr marL="0" indent="0">
              <a:buNone/>
            </a:pPr>
            <a:r>
              <a:rPr lang="sv-SE" sz="2400" dirty="0"/>
              <a:t>CT seeks to understand how mental models influence behaviour and how these models influence decision-making by creating mental ’short-cuts’. </a:t>
            </a:r>
          </a:p>
          <a:p>
            <a:endParaRPr lang="sv-SE" sz="2400" dirty="0"/>
          </a:p>
        </p:txBody>
      </p:sp>
      <p:pic>
        <p:nvPicPr>
          <p:cNvPr id="6" name="Content Placeholder 5">
            <a:extLst>
              <a:ext uri="{FF2B5EF4-FFF2-40B4-BE49-F238E27FC236}">
                <a16:creationId xmlns:a16="http://schemas.microsoft.com/office/drawing/2014/main" id="{E601363A-EA4D-425E-9F6B-CC36ED676ECF}"/>
              </a:ext>
            </a:extLst>
          </p:cNvPr>
          <p:cNvPicPr>
            <a:picLocks noGrp="1" noChangeAspect="1"/>
          </p:cNvPicPr>
          <p:nvPr>
            <p:ph sz="half" idx="4294967295"/>
          </p:nvPr>
        </p:nvPicPr>
        <p:blipFill>
          <a:blip r:embed="rId3"/>
          <a:stretch>
            <a:fillRect/>
          </a:stretch>
        </p:blipFill>
        <p:spPr>
          <a:xfrm>
            <a:off x="9200321" y="2183004"/>
            <a:ext cx="2451100" cy="3271838"/>
          </a:xfrm>
        </p:spPr>
      </p:pic>
      <p:sp>
        <p:nvSpPr>
          <p:cNvPr id="7" name="Cloud 6">
            <a:extLst>
              <a:ext uri="{FF2B5EF4-FFF2-40B4-BE49-F238E27FC236}">
                <a16:creationId xmlns:a16="http://schemas.microsoft.com/office/drawing/2014/main" id="{E37E61F3-94F2-4FD6-AAFC-1DC6117A8102}"/>
              </a:ext>
            </a:extLst>
          </p:cNvPr>
          <p:cNvSpPr/>
          <p:nvPr/>
        </p:nvSpPr>
        <p:spPr>
          <a:xfrm>
            <a:off x="8942295" y="4869279"/>
            <a:ext cx="1800000" cy="18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Mental models influence our behaviour</a:t>
            </a:r>
          </a:p>
        </p:txBody>
      </p:sp>
    </p:spTree>
    <p:extLst>
      <p:ext uri="{BB962C8B-B14F-4D97-AF65-F5344CB8AC3E}">
        <p14:creationId xmlns:p14="http://schemas.microsoft.com/office/powerpoint/2010/main" val="98342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7A660F58-E177-4462-9082-197E9A743365}"/>
              </a:ext>
            </a:extLst>
          </p:cNvPr>
          <p:cNvSpPr/>
          <p:nvPr/>
        </p:nvSpPr>
        <p:spPr>
          <a:xfrm>
            <a:off x="7107806" y="2505075"/>
            <a:ext cx="2160000" cy="21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’Innovators’</a:t>
            </a:r>
          </a:p>
          <a:p>
            <a:pPr algn="ctr"/>
            <a:r>
              <a:rPr lang="sv-SE" dirty="0"/>
              <a:t>Quick decision-making</a:t>
            </a:r>
          </a:p>
          <a:p>
            <a:pPr algn="ctr"/>
            <a:r>
              <a:rPr lang="sv-SE" dirty="0"/>
              <a:t>Working in groups</a:t>
            </a:r>
          </a:p>
        </p:txBody>
      </p:sp>
      <p:sp>
        <p:nvSpPr>
          <p:cNvPr id="8" name="Cloud 7">
            <a:extLst>
              <a:ext uri="{FF2B5EF4-FFF2-40B4-BE49-F238E27FC236}">
                <a16:creationId xmlns:a16="http://schemas.microsoft.com/office/drawing/2014/main" id="{9DE0AE8C-30BD-45F2-A780-C689748914C1}"/>
              </a:ext>
            </a:extLst>
          </p:cNvPr>
          <p:cNvSpPr/>
          <p:nvPr/>
        </p:nvSpPr>
        <p:spPr>
          <a:xfrm>
            <a:off x="3185143" y="2505075"/>
            <a:ext cx="2160000" cy="21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’Adaptors ’</a:t>
            </a:r>
          </a:p>
          <a:p>
            <a:pPr algn="ctr"/>
            <a:r>
              <a:rPr lang="sv-SE" dirty="0"/>
              <a:t>Thinkers </a:t>
            </a:r>
          </a:p>
          <a:p>
            <a:pPr algn="ctr"/>
            <a:r>
              <a:rPr lang="sv-SE" dirty="0"/>
              <a:t>’Want to doing things better’</a:t>
            </a:r>
          </a:p>
          <a:p>
            <a:pPr algn="ctr"/>
            <a:r>
              <a:rPr lang="sv-SE" dirty="0"/>
              <a:t>Working alone</a:t>
            </a:r>
          </a:p>
        </p:txBody>
      </p:sp>
      <p:sp>
        <p:nvSpPr>
          <p:cNvPr id="19" name="Titel 18">
            <a:extLst>
              <a:ext uri="{FF2B5EF4-FFF2-40B4-BE49-F238E27FC236}">
                <a16:creationId xmlns:a16="http://schemas.microsoft.com/office/drawing/2014/main" id="{5B4E005A-A61F-A8B0-8F87-F14ABE9C66D6}"/>
              </a:ext>
            </a:extLst>
          </p:cNvPr>
          <p:cNvSpPr>
            <a:spLocks noGrp="1"/>
          </p:cNvSpPr>
          <p:nvPr>
            <p:ph type="title"/>
          </p:nvPr>
        </p:nvSpPr>
        <p:spPr/>
        <p:txBody>
          <a:bodyPr/>
          <a:lstStyle/>
          <a:p>
            <a:r>
              <a:rPr lang="en-GB" sz="4400" b="0" dirty="0">
                <a:effectLst/>
                <a:latin typeface="+mj-lt"/>
              </a:rPr>
              <a:t>Cognitive theory &amp; behaviour</a:t>
            </a:r>
            <a:endParaRPr lang="de-AT" dirty="0"/>
          </a:p>
        </p:txBody>
      </p:sp>
      <p:sp>
        <p:nvSpPr>
          <p:cNvPr id="20" name="Textplatzhalter 19">
            <a:extLst>
              <a:ext uri="{FF2B5EF4-FFF2-40B4-BE49-F238E27FC236}">
                <a16:creationId xmlns:a16="http://schemas.microsoft.com/office/drawing/2014/main" id="{A6F1A2BE-1829-D917-3E7C-76BAEFF5F5A4}"/>
              </a:ext>
            </a:extLst>
          </p:cNvPr>
          <p:cNvSpPr>
            <a:spLocks noGrp="1"/>
          </p:cNvSpPr>
          <p:nvPr>
            <p:ph type="body" idx="1"/>
          </p:nvPr>
        </p:nvSpPr>
        <p:spPr/>
        <p:txBody>
          <a:bodyPr/>
          <a:lstStyle/>
          <a:p>
            <a:r>
              <a:rPr lang="en-GB" dirty="0"/>
              <a:t>System 2: Left-brain</a:t>
            </a:r>
          </a:p>
        </p:txBody>
      </p:sp>
      <p:sp>
        <p:nvSpPr>
          <p:cNvPr id="91139" name="Rectangle 3"/>
          <p:cNvSpPr>
            <a:spLocks noGrp="1" noChangeArrowheads="1"/>
          </p:cNvSpPr>
          <p:nvPr>
            <p:ph sz="half" idx="2"/>
          </p:nvPr>
        </p:nvSpPr>
        <p:spPr/>
        <p:txBody>
          <a:bodyPr>
            <a:normAutofit fontScale="62500" lnSpcReduction="20000"/>
          </a:bodyPr>
          <a:lstStyle/>
          <a:p>
            <a:pPr marL="0" indent="0">
              <a:buNone/>
            </a:pPr>
            <a:r>
              <a:rPr lang="en-GB" dirty="0"/>
              <a:t>Logical </a:t>
            </a:r>
          </a:p>
          <a:p>
            <a:pPr marL="0" indent="0">
              <a:buNone/>
            </a:pPr>
            <a:r>
              <a:rPr lang="en-GB" dirty="0"/>
              <a:t>Analytical</a:t>
            </a:r>
          </a:p>
          <a:p>
            <a:pPr marL="0" indent="0">
              <a:buNone/>
            </a:pPr>
            <a:r>
              <a:rPr lang="en-GB" dirty="0"/>
              <a:t>Rational</a:t>
            </a:r>
          </a:p>
          <a:p>
            <a:pPr marL="0" indent="0">
              <a:buNone/>
            </a:pPr>
            <a:r>
              <a:rPr lang="en-GB" dirty="0"/>
              <a:t>Convergent</a:t>
            </a:r>
          </a:p>
          <a:p>
            <a:pPr marL="0" indent="0">
              <a:buNone/>
            </a:pPr>
            <a:r>
              <a:rPr lang="en-GB" dirty="0"/>
              <a:t>Linear</a:t>
            </a:r>
          </a:p>
          <a:p>
            <a:pPr marL="0" indent="0">
              <a:buNone/>
            </a:pPr>
            <a:r>
              <a:rPr lang="en-GB" dirty="0"/>
              <a:t>Disciplined</a:t>
            </a:r>
          </a:p>
          <a:p>
            <a:pPr marL="0" indent="0">
              <a:buNone/>
            </a:pPr>
            <a:r>
              <a:rPr lang="en-GB" dirty="0"/>
              <a:t>Seeks answers</a:t>
            </a:r>
          </a:p>
          <a:p>
            <a:pPr marL="0" indent="0">
              <a:buNone/>
            </a:pPr>
            <a:r>
              <a:rPr lang="en-GB" dirty="0"/>
              <a:t>Thinks in numbers or words</a:t>
            </a:r>
          </a:p>
          <a:p>
            <a:pPr marL="0" indent="0">
              <a:buNone/>
            </a:pPr>
            <a:r>
              <a:rPr lang="en-GB" dirty="0"/>
              <a:t>Use existing structure</a:t>
            </a:r>
          </a:p>
          <a:p>
            <a:pPr marL="0" indent="0">
              <a:buNone/>
            </a:pPr>
            <a:r>
              <a:rPr lang="en-GB" dirty="0"/>
              <a:t>Relies on past experiences</a:t>
            </a:r>
          </a:p>
          <a:p>
            <a:pPr marL="0" indent="0">
              <a:buNone/>
            </a:pPr>
            <a:r>
              <a:rPr lang="en-GB" dirty="0"/>
              <a:t>Concentrates on what is ‘relevant’</a:t>
            </a:r>
          </a:p>
        </p:txBody>
      </p:sp>
      <p:sp>
        <p:nvSpPr>
          <p:cNvPr id="21" name="Textplatzhalter 20">
            <a:extLst>
              <a:ext uri="{FF2B5EF4-FFF2-40B4-BE49-F238E27FC236}">
                <a16:creationId xmlns:a16="http://schemas.microsoft.com/office/drawing/2014/main" id="{995F3ADD-7FB8-B560-0F4C-872B17D38306}"/>
              </a:ext>
            </a:extLst>
          </p:cNvPr>
          <p:cNvSpPr>
            <a:spLocks noGrp="1"/>
          </p:cNvSpPr>
          <p:nvPr>
            <p:ph type="body" sz="quarter" idx="3"/>
          </p:nvPr>
        </p:nvSpPr>
        <p:spPr/>
        <p:txBody>
          <a:bodyPr/>
          <a:lstStyle/>
          <a:p>
            <a:pPr algn="r"/>
            <a:r>
              <a:rPr lang="en-GB" sz="2400" dirty="0">
                <a:solidFill>
                  <a:schemeClr val="tx1"/>
                </a:solidFill>
                <a:latin typeface="+mn-lt"/>
              </a:rPr>
              <a:t>System 1: Right-brain</a:t>
            </a:r>
          </a:p>
        </p:txBody>
      </p:sp>
      <p:sp>
        <p:nvSpPr>
          <p:cNvPr id="18" name="Inhaltsplatzhalter 17">
            <a:extLst>
              <a:ext uri="{FF2B5EF4-FFF2-40B4-BE49-F238E27FC236}">
                <a16:creationId xmlns:a16="http://schemas.microsoft.com/office/drawing/2014/main" id="{1B261D16-7C7A-447D-64C6-4690CEE996DF}"/>
              </a:ext>
            </a:extLst>
          </p:cNvPr>
          <p:cNvSpPr>
            <a:spLocks noGrp="1"/>
          </p:cNvSpPr>
          <p:nvPr>
            <p:ph sz="quarter" idx="4"/>
          </p:nvPr>
        </p:nvSpPr>
        <p:spPr/>
        <p:txBody>
          <a:bodyPr>
            <a:normAutofit fontScale="62500" lnSpcReduction="20000"/>
          </a:bodyPr>
          <a:lstStyle/>
          <a:p>
            <a:pPr marL="0" indent="0" algn="r">
              <a:buNone/>
            </a:pPr>
            <a:r>
              <a:rPr lang="en-GB" sz="2800" dirty="0">
                <a:solidFill>
                  <a:schemeClr val="tx1"/>
                </a:solidFill>
              </a:rPr>
              <a:t>Intuitive</a:t>
            </a:r>
          </a:p>
          <a:p>
            <a:pPr marL="0" indent="0" algn="r">
              <a:buNone/>
            </a:pPr>
            <a:r>
              <a:rPr lang="en-GB" sz="2800" dirty="0">
                <a:solidFill>
                  <a:schemeClr val="tx1"/>
                </a:solidFill>
              </a:rPr>
              <a:t>Emotional</a:t>
            </a:r>
          </a:p>
          <a:p>
            <a:pPr marL="0" indent="0" algn="r">
              <a:buNone/>
            </a:pPr>
            <a:r>
              <a:rPr lang="en-GB" sz="2800" dirty="0">
                <a:solidFill>
                  <a:schemeClr val="tx1"/>
                </a:solidFill>
              </a:rPr>
              <a:t>Value-based</a:t>
            </a:r>
          </a:p>
          <a:p>
            <a:pPr marL="0" indent="0" algn="r">
              <a:buNone/>
            </a:pPr>
            <a:r>
              <a:rPr lang="en-GB" sz="2800" dirty="0">
                <a:solidFill>
                  <a:schemeClr val="tx1"/>
                </a:solidFill>
              </a:rPr>
              <a:t>Imaginative</a:t>
            </a:r>
          </a:p>
          <a:p>
            <a:pPr marL="0" indent="0" algn="r">
              <a:buNone/>
            </a:pPr>
            <a:r>
              <a:rPr lang="en-GB" sz="2800" dirty="0">
                <a:solidFill>
                  <a:schemeClr val="tx1"/>
                </a:solidFill>
              </a:rPr>
              <a:t>Divergent</a:t>
            </a:r>
          </a:p>
          <a:p>
            <a:pPr marL="0" indent="0" algn="r">
              <a:buNone/>
            </a:pPr>
            <a:r>
              <a:rPr lang="en-GB" sz="2800" dirty="0">
                <a:solidFill>
                  <a:schemeClr val="tx1"/>
                </a:solidFill>
              </a:rPr>
              <a:t>Creative</a:t>
            </a:r>
          </a:p>
          <a:p>
            <a:pPr marL="0" indent="0" algn="r">
              <a:buNone/>
            </a:pPr>
            <a:r>
              <a:rPr lang="en-GB" sz="2800" dirty="0">
                <a:solidFill>
                  <a:schemeClr val="tx1"/>
                </a:solidFill>
              </a:rPr>
              <a:t>Innovative</a:t>
            </a:r>
          </a:p>
          <a:p>
            <a:pPr marL="0" indent="0" algn="r">
              <a:buNone/>
            </a:pPr>
            <a:r>
              <a:rPr lang="en-GB" sz="2800" dirty="0">
                <a:solidFill>
                  <a:schemeClr val="tx1"/>
                </a:solidFill>
              </a:rPr>
              <a:t>Seeks questions</a:t>
            </a:r>
          </a:p>
          <a:p>
            <a:pPr marL="0" indent="0" algn="r">
              <a:buNone/>
            </a:pPr>
            <a:r>
              <a:rPr lang="en-GB" sz="2800" dirty="0">
                <a:solidFill>
                  <a:schemeClr val="tx1"/>
                </a:solidFill>
              </a:rPr>
              <a:t>Thinks in pictures</a:t>
            </a:r>
          </a:p>
          <a:p>
            <a:pPr marL="0" indent="0" algn="r">
              <a:buNone/>
            </a:pPr>
            <a:r>
              <a:rPr lang="en-GB" sz="2800" dirty="0">
                <a:solidFill>
                  <a:schemeClr val="tx1"/>
                </a:solidFill>
              </a:rPr>
              <a:t>Does things differently</a:t>
            </a:r>
          </a:p>
          <a:p>
            <a:pPr marL="0" indent="0" algn="r">
              <a:buNone/>
            </a:pPr>
            <a:r>
              <a:rPr lang="en-GB" sz="2800" dirty="0">
                <a:solidFill>
                  <a:schemeClr val="tx1"/>
                </a:solidFill>
              </a:rPr>
              <a:t>Accepts discontinuous leaps</a:t>
            </a:r>
          </a:p>
        </p:txBody>
      </p:sp>
      <p:pic>
        <p:nvPicPr>
          <p:cNvPr id="7" name="Picture 2"/>
          <p:cNvPicPr>
            <a:picLocks noChangeAspect="1" noChangeArrowheads="1"/>
          </p:cNvPicPr>
          <p:nvPr/>
        </p:nvPicPr>
        <p:blipFill>
          <a:blip r:embed="rId3"/>
          <a:srcRect/>
          <a:stretch/>
        </p:blipFill>
        <p:spPr bwMode="auto">
          <a:xfrm>
            <a:off x="5086753" y="2018444"/>
            <a:ext cx="2304000" cy="2304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84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D05B5B8-7E5A-23B4-111B-6A289CF0362A}"/>
              </a:ext>
            </a:extLst>
          </p:cNvPr>
          <p:cNvSpPr>
            <a:spLocks noGrp="1"/>
          </p:cNvSpPr>
          <p:nvPr>
            <p:ph type="title"/>
          </p:nvPr>
        </p:nvSpPr>
        <p:spPr/>
        <p:txBody>
          <a:bodyPr/>
          <a:lstStyle/>
          <a:p>
            <a:r>
              <a:rPr lang="en-GB" sz="4400" b="0" dirty="0">
                <a:effectLst/>
                <a:latin typeface="+mj-lt"/>
              </a:rPr>
              <a:t>Entrepreneurs – born or made?</a:t>
            </a:r>
            <a:endParaRPr lang="de-AT" dirty="0"/>
          </a:p>
        </p:txBody>
      </p:sp>
      <p:sp>
        <p:nvSpPr>
          <p:cNvPr id="7" name="Inhaltsplatzhalter 6">
            <a:extLst>
              <a:ext uri="{FF2B5EF4-FFF2-40B4-BE49-F238E27FC236}">
                <a16:creationId xmlns:a16="http://schemas.microsoft.com/office/drawing/2014/main" id="{81F59781-0BE5-49E0-9DF8-0E75534E8FD8}"/>
              </a:ext>
            </a:extLst>
          </p:cNvPr>
          <p:cNvSpPr>
            <a:spLocks noGrp="1"/>
          </p:cNvSpPr>
          <p:nvPr>
            <p:ph idx="1"/>
          </p:nvPr>
        </p:nvSpPr>
        <p:spPr/>
        <p:txBody>
          <a:bodyPr/>
          <a:lstStyle/>
          <a:p>
            <a:pPr marL="0" indent="0">
              <a:buNone/>
            </a:pPr>
            <a:r>
              <a:rPr lang="en-US" dirty="0"/>
              <a:t>This animation explains the difference between a ‘growth’ &amp; a ‘fixed’ mindset &amp; discusses how they might be developed or changed.</a:t>
            </a:r>
          </a:p>
          <a:p>
            <a:endParaRPr lang="de-AT" dirty="0"/>
          </a:p>
        </p:txBody>
      </p:sp>
      <p:pic>
        <p:nvPicPr>
          <p:cNvPr id="9" name="Picture 8">
            <a:hlinkClick r:id="rId2"/>
          </p:cNvPr>
          <p:cNvPicPr/>
          <p:nvPr/>
        </p:nvPicPr>
        <p:blipFill>
          <a:blip r:embed="rId3"/>
          <a:srcRect/>
          <a:stretch/>
        </p:blipFill>
        <p:spPr bwMode="auto">
          <a:xfrm>
            <a:off x="5546650" y="5123557"/>
            <a:ext cx="1098696" cy="1098696"/>
          </a:xfrm>
          <a:prstGeom prst="rect">
            <a:avLst/>
          </a:prstGeom>
          <a:noFill/>
          <a:effectLst>
            <a:softEdge rad="12700"/>
          </a:effectLst>
        </p:spPr>
      </p:pic>
      <p:pic>
        <p:nvPicPr>
          <p:cNvPr id="12" name="Grafik 11" descr="Ein Bild, das Muster, Grafiken, Schrift, Design enthält.&#10;&#10;Automatisch generierte Beschreibung">
            <a:extLst>
              <a:ext uri="{FF2B5EF4-FFF2-40B4-BE49-F238E27FC236}">
                <a16:creationId xmlns:a16="http://schemas.microsoft.com/office/drawing/2014/main" id="{FCA7E3FA-0C16-BF3A-46FA-74CB11EC3FD3}"/>
              </a:ext>
            </a:extLst>
          </p:cNvPr>
          <p:cNvPicPr>
            <a:picLocks noChangeAspect="1"/>
          </p:cNvPicPr>
          <p:nvPr/>
        </p:nvPicPr>
        <p:blipFill>
          <a:blip r:embed="rId4"/>
          <a:stretch>
            <a:fillRect/>
          </a:stretch>
        </p:blipFill>
        <p:spPr>
          <a:xfrm>
            <a:off x="5151903" y="3187809"/>
            <a:ext cx="1888191" cy="1888191"/>
          </a:xfrm>
          <a:prstGeom prst="rect">
            <a:avLst/>
          </a:prstGeom>
        </p:spPr>
      </p:pic>
      <p:sp>
        <p:nvSpPr>
          <p:cNvPr id="14" name="Textfeld 13">
            <a:extLst>
              <a:ext uri="{FF2B5EF4-FFF2-40B4-BE49-F238E27FC236}">
                <a16:creationId xmlns:a16="http://schemas.microsoft.com/office/drawing/2014/main" id="{24900C1C-C139-1A1F-B3B9-4D0B3CC0A941}"/>
              </a:ext>
            </a:extLst>
          </p:cNvPr>
          <p:cNvSpPr txBox="1"/>
          <p:nvPr/>
        </p:nvSpPr>
        <p:spPr>
          <a:xfrm>
            <a:off x="3047998" y="6311900"/>
            <a:ext cx="6096000" cy="369332"/>
          </a:xfrm>
          <a:prstGeom prst="rect">
            <a:avLst/>
          </a:prstGeom>
          <a:noFill/>
        </p:spPr>
        <p:txBody>
          <a:bodyPr wrap="square">
            <a:spAutoFit/>
          </a:bodyPr>
          <a:lstStyle/>
          <a:p>
            <a:pPr algn="ctr"/>
            <a:r>
              <a:rPr lang="en-US" dirty="0">
                <a:hlinkClick r:id="rId2"/>
              </a:rPr>
              <a:t>https://www.youtube.com/watch?v=KUWn_TJTrnU</a:t>
            </a:r>
            <a:endParaRPr lang="de-AT" dirty="0"/>
          </a:p>
        </p:txBody>
      </p:sp>
    </p:spTree>
    <p:extLst>
      <p:ext uri="{BB962C8B-B14F-4D97-AF65-F5344CB8AC3E}">
        <p14:creationId xmlns:p14="http://schemas.microsoft.com/office/powerpoint/2010/main" val="382834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6882" y="4755776"/>
            <a:ext cx="4258235" cy="830997"/>
          </a:xfrm>
          <a:prstGeom prst="rect">
            <a:avLst/>
          </a:prstGeom>
        </p:spPr>
        <p:txBody>
          <a:bodyPr wrap="square">
            <a:spAutoFit/>
          </a:bodyPr>
          <a:lstStyle/>
          <a:p>
            <a:pPr algn="ctr"/>
            <a:r>
              <a:rPr lang="en-GB" sz="2400" dirty="0"/>
              <a:t>This animation explains the principles of effectuation.</a:t>
            </a:r>
          </a:p>
        </p:txBody>
      </p:sp>
      <p:pic>
        <p:nvPicPr>
          <p:cNvPr id="15" name="Picture 14">
            <a:hlinkClick r:id="rId4"/>
          </p:cNvPr>
          <p:cNvPicPr/>
          <p:nvPr/>
        </p:nvPicPr>
        <p:blipFill>
          <a:blip r:embed="rId5"/>
          <a:srcRect/>
          <a:stretch/>
        </p:blipFill>
        <p:spPr bwMode="auto">
          <a:xfrm>
            <a:off x="5340088" y="3045420"/>
            <a:ext cx="1511824" cy="1511824"/>
          </a:xfrm>
          <a:prstGeom prst="rect">
            <a:avLst/>
          </a:prstGeom>
          <a:noFill/>
          <a:effectLst>
            <a:softEdge rad="12700"/>
          </a:effectLst>
        </p:spPr>
      </p:pic>
      <p:sp>
        <p:nvSpPr>
          <p:cNvPr id="2" name="Titel 1">
            <a:extLst>
              <a:ext uri="{FF2B5EF4-FFF2-40B4-BE49-F238E27FC236}">
                <a16:creationId xmlns:a16="http://schemas.microsoft.com/office/drawing/2014/main" id="{28950076-56D7-BB93-2804-70A65ACCF648}"/>
              </a:ext>
            </a:extLst>
          </p:cNvPr>
          <p:cNvSpPr>
            <a:spLocks noGrp="1"/>
          </p:cNvSpPr>
          <p:nvPr>
            <p:ph type="title"/>
          </p:nvPr>
        </p:nvSpPr>
        <p:spPr/>
        <p:txBody>
          <a:bodyPr/>
          <a:lstStyle/>
          <a:p>
            <a:r>
              <a:rPr lang="de-DE" dirty="0" err="1"/>
              <a:t>Effectuation</a:t>
            </a:r>
            <a:endParaRPr lang="de-AT" dirty="0"/>
          </a:p>
        </p:txBody>
      </p:sp>
    </p:spTree>
    <p:extLst>
      <p:ext uri="{BB962C8B-B14F-4D97-AF65-F5344CB8AC3E}">
        <p14:creationId xmlns:p14="http://schemas.microsoft.com/office/powerpoint/2010/main" val="339283926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C50144D-C326-E1E2-DCB0-BD6FA7567F6A}"/>
              </a:ext>
            </a:extLst>
          </p:cNvPr>
          <p:cNvSpPr>
            <a:spLocks noGrp="1"/>
          </p:cNvSpPr>
          <p:nvPr>
            <p:ph type="title"/>
          </p:nvPr>
        </p:nvSpPr>
        <p:spPr/>
        <p:txBody>
          <a:bodyPr>
            <a:normAutofit/>
          </a:bodyPr>
          <a:lstStyle/>
          <a:p>
            <a:r>
              <a:rPr lang="en-GB" sz="4400" b="0" dirty="0">
                <a:effectLst/>
                <a:latin typeface="+mj-lt"/>
              </a:rPr>
              <a:t>Cognitive theory &amp; entrepreneurial behaviour</a:t>
            </a:r>
            <a:endParaRPr lang="de-AT" dirty="0"/>
          </a:p>
        </p:txBody>
      </p:sp>
      <p:sp>
        <p:nvSpPr>
          <p:cNvPr id="4" name="Content Placeholder 3"/>
          <p:cNvSpPr>
            <a:spLocks noGrp="1"/>
          </p:cNvSpPr>
          <p:nvPr>
            <p:ph idx="1"/>
          </p:nvPr>
        </p:nvSpPr>
        <p:spPr/>
        <p:txBody>
          <a:bodyPr>
            <a:noAutofit/>
          </a:bodyPr>
          <a:lstStyle/>
          <a:p>
            <a:r>
              <a:rPr lang="en-GB" dirty="0"/>
              <a:t>Creativity &amp; innovation - oscillating between left- &amp; right-brain improves practical creativity &amp; this is encouraged with physical activity</a:t>
            </a:r>
          </a:p>
          <a:p>
            <a:r>
              <a:rPr lang="en-GB" dirty="0"/>
              <a:t>Management &amp; leadership – requires both left-brain for logical analysis &amp; right-brain for emotional intelligence</a:t>
            </a:r>
          </a:p>
          <a:p>
            <a:r>
              <a:rPr lang="en-GB" dirty="0"/>
              <a:t>Strategy &amp; decision-making – intuition requires learning by doing, taking incremental steps</a:t>
            </a:r>
          </a:p>
          <a:p>
            <a:r>
              <a:rPr lang="en-US" dirty="0"/>
              <a:t>Risk-taking &amp; decision-making – requires more careful use of </a:t>
            </a:r>
            <a:r>
              <a:rPr lang="en-GB" dirty="0"/>
              <a:t>left- &amp; right-brain rather than just relying on cognitive heuristics</a:t>
            </a:r>
          </a:p>
        </p:txBody>
      </p:sp>
    </p:spTree>
    <p:extLst>
      <p:ext uri="{BB962C8B-B14F-4D97-AF65-F5344CB8AC3E}">
        <p14:creationId xmlns:p14="http://schemas.microsoft.com/office/powerpoint/2010/main" val="304749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4DAC0F23-D123-A0A0-8898-DE5D21226BE2}"/>
              </a:ext>
            </a:extLst>
          </p:cNvPr>
          <p:cNvSpPr>
            <a:spLocks noGrp="1"/>
          </p:cNvSpPr>
          <p:nvPr>
            <p:ph type="title"/>
          </p:nvPr>
        </p:nvSpPr>
        <p:spPr/>
        <p:txBody>
          <a:bodyPr/>
          <a:lstStyle/>
          <a:p>
            <a:r>
              <a:rPr lang="en-GB" sz="4400" b="0" dirty="0">
                <a:effectLst/>
                <a:latin typeface="+mj-lt"/>
              </a:rPr>
              <a:t>Bias in decision-making</a:t>
            </a:r>
            <a:endParaRPr lang="de-AT" dirty="0"/>
          </a:p>
        </p:txBody>
      </p:sp>
      <p:sp>
        <p:nvSpPr>
          <p:cNvPr id="9" name="Inhaltsplatzhalter 8">
            <a:extLst>
              <a:ext uri="{FF2B5EF4-FFF2-40B4-BE49-F238E27FC236}">
                <a16:creationId xmlns:a16="http://schemas.microsoft.com/office/drawing/2014/main" id="{70CEFB6B-C10C-0120-9261-3779344D2C63}"/>
              </a:ext>
            </a:extLst>
          </p:cNvPr>
          <p:cNvSpPr>
            <a:spLocks noGrp="1"/>
          </p:cNvSpPr>
          <p:nvPr>
            <p:ph idx="1"/>
          </p:nvPr>
        </p:nvSpPr>
        <p:spPr/>
        <p:txBody>
          <a:bodyPr/>
          <a:lstStyle/>
          <a:p>
            <a:r>
              <a:rPr lang="en-US" dirty="0"/>
              <a:t>Most people are risk-averse for gains - they prefer the certainty of a small gain. </a:t>
            </a:r>
          </a:p>
          <a:p>
            <a:r>
              <a:rPr lang="en-US" dirty="0"/>
              <a:t>Most people are risk-taking for losses - they prefer to gamble &amp; avoid the certainty of loss</a:t>
            </a:r>
          </a:p>
          <a:p>
            <a:r>
              <a:rPr lang="en-US" dirty="0"/>
              <a:t>Most people do not approach complex decision- making logically by </a:t>
            </a:r>
            <a:r>
              <a:rPr lang="en-US" dirty="0" err="1"/>
              <a:t>analysing</a:t>
            </a:r>
            <a:r>
              <a:rPr lang="en-US" dirty="0"/>
              <a:t> all the options</a:t>
            </a:r>
          </a:p>
          <a:p>
            <a:r>
              <a:rPr lang="en-US" dirty="0"/>
              <a:t>Not only do people have biases, their decision-making can be influenced by how the decision is presented or framed</a:t>
            </a:r>
          </a:p>
          <a:p>
            <a:endParaRPr lang="de-AT" dirty="0"/>
          </a:p>
        </p:txBody>
      </p:sp>
      <p:pic>
        <p:nvPicPr>
          <p:cNvPr id="5" name="Picture 4">
            <a:hlinkClick r:id="rId3"/>
            <a:extLst>
              <a:ext uri="{FF2B5EF4-FFF2-40B4-BE49-F238E27FC236}">
                <a16:creationId xmlns:a16="http://schemas.microsoft.com/office/drawing/2014/main" id="{F2A953C2-EC92-4A8D-8AD8-550B9427B2B0}"/>
              </a:ext>
            </a:extLst>
          </p:cNvPr>
          <p:cNvPicPr/>
          <p:nvPr/>
        </p:nvPicPr>
        <p:blipFill>
          <a:blip r:embed="rId4"/>
          <a:srcRect/>
          <a:stretch/>
        </p:blipFill>
        <p:spPr bwMode="auto">
          <a:xfrm>
            <a:off x="10130117" y="5175323"/>
            <a:ext cx="1296396" cy="1296396"/>
          </a:xfrm>
          <a:prstGeom prst="rect">
            <a:avLst/>
          </a:prstGeom>
          <a:noFill/>
          <a:effectLst>
            <a:softEdge rad="12700"/>
          </a:effectLst>
        </p:spPr>
      </p:pic>
    </p:spTree>
    <p:extLst>
      <p:ext uri="{BB962C8B-B14F-4D97-AF65-F5344CB8AC3E}">
        <p14:creationId xmlns:p14="http://schemas.microsoft.com/office/powerpoint/2010/main" val="1063132083"/>
      </p:ext>
    </p:extLst>
  </p:cSld>
  <p:clrMapOvr>
    <a:masterClrMapping/>
  </p:clrMapOvr>
</p:sld>
</file>

<file path=ppt/theme/theme1.xml><?xml version="1.0" encoding="utf-8"?>
<a:theme xmlns:a="http://schemas.openxmlformats.org/drawingml/2006/main" name="Endorse">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 id="{F71C5572-BEB1-440B-80CF-77D4E19E2E0D}" vid="{C87D53E5-185C-4862-8E10-3D83B8F85E0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419AAC-5780-4A5A-ADC1-C1ED69257832}">
  <ds:schemaRefs>
    <ds:schemaRef ds:uri="151c28b5-17be-487d-903d-7070014f18c7"/>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dcmitype/"/>
    <ds:schemaRef ds:uri="323be961-96ff-4fd7-9242-58d5ac1cef53"/>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65D96496-0A84-4FFA-A58F-342B9FD5E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3be961-96ff-4fd7-9242-58d5ac1cef53"/>
    <ds:schemaRef ds:uri="151c28b5-17be-487d-903d-7070014f1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776174-58D7-4A6C-ADC9-131E8AD43D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1270</Words>
  <Application>Microsoft Office PowerPoint</Application>
  <PresentationFormat>Breitbild</PresentationFormat>
  <Paragraphs>103</Paragraphs>
  <Slides>11</Slides>
  <Notes>8</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Endorse</vt:lpstr>
      <vt:lpstr> Entrepreneurship and New business creation </vt:lpstr>
      <vt:lpstr>1. 2 The Entrepreneurial mindset</vt:lpstr>
      <vt:lpstr>Five-Factor (Big Five) Model</vt:lpstr>
      <vt:lpstr>Cognitive theory</vt:lpstr>
      <vt:lpstr>Cognitive theory &amp; behaviour</vt:lpstr>
      <vt:lpstr>Entrepreneurs – born or made?</vt:lpstr>
      <vt:lpstr>Effectuation</vt:lpstr>
      <vt:lpstr>Cognitive theory &amp; entrepreneurial behaviour</vt:lpstr>
      <vt:lpstr>Bias in decision-making</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Cornelia Amon</cp:lastModifiedBy>
  <cp:revision>7</cp:revision>
  <dcterms:created xsi:type="dcterms:W3CDTF">2022-04-04T19:32:46Z</dcterms:created>
  <dcterms:modified xsi:type="dcterms:W3CDTF">2024-04-04T07:37:30Z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