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omments/modernComment_1CE_E42FE691.xml" ContentType="application/vnd.ms-powerpoint.comment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4"/>
  </p:notesMasterIdLst>
  <p:sldIdLst>
    <p:sldId id="495" r:id="rId5"/>
    <p:sldId id="491" r:id="rId6"/>
    <p:sldId id="448" r:id="rId7"/>
    <p:sldId id="449" r:id="rId8"/>
    <p:sldId id="450" r:id="rId9"/>
    <p:sldId id="462" r:id="rId10"/>
    <p:sldId id="464" r:id="rId11"/>
    <p:sldId id="420" r:id="rId12"/>
    <p:sldId id="494"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C19942-CDD0-DB24-F2F2-AD9A397FEC1A}" name="Cornelia Amon" initials="CA" userId="S::cornelia.amon@fh-krems.ac.at::5954e632-5942-4ce2-bb41-89c16c6cc2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97B"/>
    <a:srgbClr val="0281B4"/>
    <a:srgbClr val="F07921"/>
    <a:srgbClr val="0D385E"/>
    <a:srgbClr val="01A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FB665-CF20-41DF-8DB4-9EE7FB458267}" v="2" dt="2024-03-14T09:46:48.657"/>
    <p1510:client id="{95EA1551-1DCD-4046-8DDF-DABE1AFF07C4}" vWet="2" dt="2024-03-14T09:46:46.532"/>
  </p1510:revLst>
</p1510:revInfo>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borg, Cecilia" userId="S::cecilia.dalborg_miun.se#ext#@imcfhkrems.onmicrosoft.com::8d1d843a-05de-4250-9056-cc783638e52e" providerId="AD" clId="Web-{BCFA1AC3-5041-48EE-8C18-1B83BD95432D}"/>
    <pc:docChg chg="modSld">
      <pc:chgData name="Dalborg, Cecilia" userId="S::cecilia.dalborg_miun.se#ext#@imcfhkrems.onmicrosoft.com::8d1d843a-05de-4250-9056-cc783638e52e" providerId="AD" clId="Web-{BCFA1AC3-5041-48EE-8C18-1B83BD95432D}" dt="2024-02-05T14:23:10.378" v="15" actId="1076"/>
      <pc:docMkLst>
        <pc:docMk/>
      </pc:docMkLst>
      <pc:sldChg chg="delSp modSp">
        <pc:chgData name="Dalborg, Cecilia" userId="S::cecilia.dalborg_miun.se#ext#@imcfhkrems.onmicrosoft.com::8d1d843a-05de-4250-9056-cc783638e52e" providerId="AD" clId="Web-{BCFA1AC3-5041-48EE-8C18-1B83BD95432D}" dt="2024-02-05T14:23:10.378" v="15" actId="1076"/>
        <pc:sldMkLst>
          <pc:docMk/>
          <pc:sldMk cId="1455203463" sldId="420"/>
        </pc:sldMkLst>
        <pc:spChg chg="mod topLvl">
          <ac:chgData name="Dalborg, Cecilia" userId="S::cecilia.dalborg_miun.se#ext#@imcfhkrems.onmicrosoft.com::8d1d843a-05de-4250-9056-cc783638e52e" providerId="AD" clId="Web-{BCFA1AC3-5041-48EE-8C18-1B83BD95432D}" dt="2024-02-05T14:23:10.378" v="15" actId="1076"/>
          <ac:spMkLst>
            <pc:docMk/>
            <pc:sldMk cId="1455203463" sldId="420"/>
            <ac:spMk id="7" creationId="{00000000-0000-0000-0000-000000000000}"/>
          </ac:spMkLst>
        </pc:spChg>
        <pc:grpChg chg="del">
          <ac:chgData name="Dalborg, Cecilia" userId="S::cecilia.dalborg_miun.se#ext#@imcfhkrems.onmicrosoft.com::8d1d843a-05de-4250-9056-cc783638e52e" providerId="AD" clId="Web-{BCFA1AC3-5041-48EE-8C18-1B83BD95432D}" dt="2024-02-05T14:22:58.315" v="9"/>
          <ac:grpSpMkLst>
            <pc:docMk/>
            <pc:sldMk cId="1455203463" sldId="420"/>
            <ac:grpSpMk id="5" creationId="{00000000-0000-0000-0000-000000000000}"/>
          </ac:grpSpMkLst>
        </pc:grpChg>
        <pc:picChg chg="del topLvl">
          <ac:chgData name="Dalborg, Cecilia" userId="S::cecilia.dalborg_miun.se#ext#@imcfhkrems.onmicrosoft.com::8d1d843a-05de-4250-9056-cc783638e52e" providerId="AD" clId="Web-{BCFA1AC3-5041-48EE-8C18-1B83BD95432D}" dt="2024-02-05T14:22:58.315" v="9"/>
          <ac:picMkLst>
            <pc:docMk/>
            <pc:sldMk cId="1455203463" sldId="420"/>
            <ac:picMk id="6" creationId="{00000000-0000-0000-0000-000000000000}"/>
          </ac:picMkLst>
        </pc:picChg>
      </pc:sldChg>
      <pc:sldChg chg="addSp delSp modSp">
        <pc:chgData name="Dalborg, Cecilia" userId="S::cecilia.dalborg_miun.se#ext#@imcfhkrems.onmicrosoft.com::8d1d843a-05de-4250-9056-cc783638e52e" providerId="AD" clId="Web-{BCFA1AC3-5041-48EE-8C18-1B83BD95432D}" dt="2024-02-05T14:22:44.862" v="8"/>
        <pc:sldMkLst>
          <pc:docMk/>
          <pc:sldMk cId="1948646771" sldId="489"/>
        </pc:sldMkLst>
        <pc:spChg chg="add del mod">
          <ac:chgData name="Dalborg, Cecilia" userId="S::cecilia.dalborg_miun.se#ext#@imcfhkrems.onmicrosoft.com::8d1d843a-05de-4250-9056-cc783638e52e" providerId="AD" clId="Web-{BCFA1AC3-5041-48EE-8C18-1B83BD95432D}" dt="2024-02-05T14:22:42.456" v="5"/>
          <ac:spMkLst>
            <pc:docMk/>
            <pc:sldMk cId="1948646771" sldId="489"/>
            <ac:spMk id="8" creationId="{FF0B02C3-E276-A9B2-A292-8779470EB456}"/>
          </ac:spMkLst>
        </pc:spChg>
        <pc:picChg chg="del mod">
          <ac:chgData name="Dalborg, Cecilia" userId="S::cecilia.dalborg_miun.se#ext#@imcfhkrems.onmicrosoft.com::8d1d843a-05de-4250-9056-cc783638e52e" providerId="AD" clId="Web-{BCFA1AC3-5041-48EE-8C18-1B83BD95432D}" dt="2024-02-05T14:22:43.846" v="7"/>
          <ac:picMkLst>
            <pc:docMk/>
            <pc:sldMk cId="1948646771" sldId="489"/>
            <ac:picMk id="3" creationId="{A0FED784-789D-AB6E-C37D-0AA1F1E6FFED}"/>
          </ac:picMkLst>
        </pc:picChg>
        <pc:picChg chg="del">
          <ac:chgData name="Dalborg, Cecilia" userId="S::cecilia.dalborg_miun.se#ext#@imcfhkrems.onmicrosoft.com::8d1d843a-05de-4250-9056-cc783638e52e" providerId="AD" clId="Web-{BCFA1AC3-5041-48EE-8C18-1B83BD95432D}" dt="2024-02-05T14:22:33.956" v="3"/>
          <ac:picMkLst>
            <pc:docMk/>
            <pc:sldMk cId="1948646771" sldId="489"/>
            <ac:picMk id="5" creationId="{62E1D7A4-3713-4B5A-B4DA-A2EC6A8A15EE}"/>
          </ac:picMkLst>
        </pc:picChg>
        <pc:picChg chg="del">
          <ac:chgData name="Dalborg, Cecilia" userId="S::cecilia.dalborg_miun.se#ext#@imcfhkrems.onmicrosoft.com::8d1d843a-05de-4250-9056-cc783638e52e" providerId="AD" clId="Web-{BCFA1AC3-5041-48EE-8C18-1B83BD95432D}" dt="2024-02-05T14:22:44.862" v="8"/>
          <ac:picMkLst>
            <pc:docMk/>
            <pc:sldMk cId="1948646771" sldId="489"/>
            <ac:picMk id="6" creationId="{EBBFC65B-7C1E-4CEE-9D11-67653FCF6B38}"/>
          </ac:picMkLst>
        </pc:picChg>
        <pc:picChg chg="del">
          <ac:chgData name="Dalborg, Cecilia" userId="S::cecilia.dalborg_miun.se#ext#@imcfhkrems.onmicrosoft.com::8d1d843a-05de-4250-9056-cc783638e52e" providerId="AD" clId="Web-{BCFA1AC3-5041-48EE-8C18-1B83BD95432D}" dt="2024-02-05T14:22:32.846" v="2"/>
          <ac:picMkLst>
            <pc:docMk/>
            <pc:sldMk cId="1948646771" sldId="489"/>
            <ac:picMk id="7" creationId="{37009FCF-3457-469A-BCF1-5DF4354C3E7B}"/>
          </ac:picMkLst>
        </pc:picChg>
      </pc:sldChg>
      <pc:sldChg chg="delSp">
        <pc:chgData name="Dalborg, Cecilia" userId="S::cecilia.dalborg_miun.se#ext#@imcfhkrems.onmicrosoft.com::8d1d843a-05de-4250-9056-cc783638e52e" providerId="AD" clId="Web-{BCFA1AC3-5041-48EE-8C18-1B83BD95432D}" dt="2024-02-05T14:22:02.081" v="1"/>
        <pc:sldMkLst>
          <pc:docMk/>
          <pc:sldMk cId="2518453865" sldId="490"/>
        </pc:sldMkLst>
        <pc:spChg chg="del">
          <ac:chgData name="Dalborg, Cecilia" userId="S::cecilia.dalborg_miun.se#ext#@imcfhkrems.onmicrosoft.com::8d1d843a-05de-4250-9056-cc783638e52e" providerId="AD" clId="Web-{BCFA1AC3-5041-48EE-8C18-1B83BD95432D}" dt="2024-02-05T14:22:02.081" v="1"/>
          <ac:spMkLst>
            <pc:docMk/>
            <pc:sldMk cId="2518453865" sldId="490"/>
            <ac:spMk id="6" creationId="{310A450F-F01A-48D1-8D69-51B543099102}"/>
          </ac:spMkLst>
        </pc:spChg>
        <pc:picChg chg="del">
          <ac:chgData name="Dalborg, Cecilia" userId="S::cecilia.dalborg_miun.se#ext#@imcfhkrems.onmicrosoft.com::8d1d843a-05de-4250-9056-cc783638e52e" providerId="AD" clId="Web-{BCFA1AC3-5041-48EE-8C18-1B83BD95432D}" dt="2024-02-05T14:21:57.565" v="0"/>
          <ac:picMkLst>
            <pc:docMk/>
            <pc:sldMk cId="2518453865" sldId="490"/>
            <ac:picMk id="5" creationId="{4886B940-982E-4778-9E55-89BFFDCA5858}"/>
          </ac:picMkLst>
        </pc:picChg>
      </pc:sldChg>
    </pc:docChg>
  </pc:docChgLst>
  <pc:docChgLst>
    <pc:chgData name="Dalborg, Cecilia" userId="S::cecilia.dalborg_miun.se#ext#@imcfhkrems.onmicrosoft.com::8d1d843a-05de-4250-9056-cc783638e52e" providerId="AD" clId="Web-{9DBB7FA7-95BF-4BFC-87BF-4EE3A08B8F14}"/>
    <pc:docChg chg="modSld">
      <pc:chgData name="Dalborg, Cecilia" userId="S::cecilia.dalborg_miun.se#ext#@imcfhkrems.onmicrosoft.com::8d1d843a-05de-4250-9056-cc783638e52e" providerId="AD" clId="Web-{9DBB7FA7-95BF-4BFC-87BF-4EE3A08B8F14}" dt="2024-02-05T14:24:41.801" v="0" actId="20577"/>
      <pc:docMkLst>
        <pc:docMk/>
      </pc:docMkLst>
      <pc:sldChg chg="modSp">
        <pc:chgData name="Dalborg, Cecilia" userId="S::cecilia.dalborg_miun.se#ext#@imcfhkrems.onmicrosoft.com::8d1d843a-05de-4250-9056-cc783638e52e" providerId="AD" clId="Web-{9DBB7FA7-95BF-4BFC-87BF-4EE3A08B8F14}" dt="2024-02-05T14:24:41.801" v="0" actId="20577"/>
        <pc:sldMkLst>
          <pc:docMk/>
          <pc:sldMk cId="1455203463" sldId="420"/>
        </pc:sldMkLst>
        <pc:spChg chg="mod">
          <ac:chgData name="Dalborg, Cecilia" userId="S::cecilia.dalborg_miun.se#ext#@imcfhkrems.onmicrosoft.com::8d1d843a-05de-4250-9056-cc783638e52e" providerId="AD" clId="Web-{9DBB7FA7-95BF-4BFC-87BF-4EE3A08B8F14}" dt="2024-02-05T14:24:41.801" v="0" actId="20577"/>
          <ac:spMkLst>
            <pc:docMk/>
            <pc:sldMk cId="1455203463" sldId="420"/>
            <ac:spMk id="7" creationId="{00000000-0000-0000-0000-000000000000}"/>
          </ac:spMkLst>
        </pc:spChg>
      </pc:sldChg>
    </pc:docChg>
  </pc:docChgLst>
  <pc:docChgLst>
    <pc:chgData name="Cornelia Amon" userId="S::cornelia.amon@fh-krems.ac.at::5954e632-5942-4ce2-bb41-89c16c6cc23e" providerId="AD" clId="Web-{39FFB665-CF20-41DF-8DB4-9EE7FB458267}"/>
    <pc:docChg chg="addSld delSld">
      <pc:chgData name="Cornelia Amon" userId="S::cornelia.amon@fh-krems.ac.at::5954e632-5942-4ce2-bb41-89c16c6cc23e" providerId="AD" clId="Web-{39FFB665-CF20-41DF-8DB4-9EE7FB458267}" dt="2024-03-14T09:46:48.657" v="1"/>
      <pc:docMkLst>
        <pc:docMk/>
      </pc:docMkLst>
      <pc:sldChg chg="del">
        <pc:chgData name="Cornelia Amon" userId="S::cornelia.amon@fh-krems.ac.at::5954e632-5942-4ce2-bb41-89c16c6cc23e" providerId="AD" clId="Web-{39FFB665-CF20-41DF-8DB4-9EE7FB458267}" dt="2024-03-14T09:46:48.657" v="1"/>
        <pc:sldMkLst>
          <pc:docMk/>
          <pc:sldMk cId="1948646771" sldId="489"/>
        </pc:sldMkLst>
      </pc:sldChg>
      <pc:sldChg chg="add">
        <pc:chgData name="Cornelia Amon" userId="S::cornelia.amon@fh-krems.ac.at::5954e632-5942-4ce2-bb41-89c16c6cc23e" providerId="AD" clId="Web-{39FFB665-CF20-41DF-8DB4-9EE7FB458267}" dt="2024-03-14T09:46:43.172" v="0"/>
        <pc:sldMkLst>
          <pc:docMk/>
          <pc:sldMk cId="10629423" sldId="495"/>
        </pc:sldMkLst>
      </pc:sldChg>
    </pc:docChg>
  </pc:docChgLst>
  <pc:docChgLst>
    <pc:chgData name="Cornelia Amon" userId="5954e632-5942-4ce2-bb41-89c16c6cc23e" providerId="ADAL" clId="{95EA1551-1DCD-4046-8DDF-DABE1AFF07C4}"/>
    <pc:docChg chg="undo custSel addSld delSld modSld addMainMaster modMainMaster">
      <pc:chgData name="Cornelia Amon" userId="5954e632-5942-4ce2-bb41-89c16c6cc23e" providerId="ADAL" clId="{95EA1551-1DCD-4046-8DDF-DABE1AFF07C4}" dt="2024-02-29T13:35:52.760" v="223"/>
      <pc:docMkLst>
        <pc:docMk/>
      </pc:docMkLst>
      <pc:sldChg chg="addSp delSp modSp mod chgLayout">
        <pc:chgData name="Cornelia Amon" userId="5954e632-5942-4ce2-bb41-89c16c6cc23e" providerId="ADAL" clId="{95EA1551-1DCD-4046-8DDF-DABE1AFF07C4}" dt="2024-02-29T13:35:22.755" v="222" actId="1076"/>
        <pc:sldMkLst>
          <pc:docMk/>
          <pc:sldMk cId="1455203463" sldId="420"/>
        </pc:sldMkLst>
        <pc:spChg chg="mod ord">
          <ac:chgData name="Cornelia Amon" userId="5954e632-5942-4ce2-bb41-89c16c6cc23e" providerId="ADAL" clId="{95EA1551-1DCD-4046-8DDF-DABE1AFF07C4}" dt="2024-02-29T12:55:46.603" v="18" actId="700"/>
          <ac:spMkLst>
            <pc:docMk/>
            <pc:sldMk cId="1455203463" sldId="420"/>
            <ac:spMk id="2" creationId="{00000000-0000-0000-0000-000000000000}"/>
          </ac:spMkLst>
        </pc:spChg>
        <pc:spChg chg="mod ord">
          <ac:chgData name="Cornelia Amon" userId="5954e632-5942-4ce2-bb41-89c16c6cc23e" providerId="ADAL" clId="{95EA1551-1DCD-4046-8DDF-DABE1AFF07C4}" dt="2024-02-29T13:34:03.409" v="209" actId="5793"/>
          <ac:spMkLst>
            <pc:docMk/>
            <pc:sldMk cId="1455203463" sldId="420"/>
            <ac:spMk id="3" creationId="{00000000-0000-0000-0000-000000000000}"/>
          </ac:spMkLst>
        </pc:spChg>
        <pc:spChg chg="add del mod">
          <ac:chgData name="Cornelia Amon" userId="5954e632-5942-4ce2-bb41-89c16c6cc23e" providerId="ADAL" clId="{95EA1551-1DCD-4046-8DDF-DABE1AFF07C4}" dt="2024-02-29T12:55:35.469" v="17" actId="6264"/>
          <ac:spMkLst>
            <pc:docMk/>
            <pc:sldMk cId="1455203463" sldId="420"/>
            <ac:spMk id="4" creationId="{16928DE2-22F1-E50F-64C2-B68723E26535}"/>
          </ac:spMkLst>
        </pc:spChg>
        <pc:spChg chg="add del mod ord">
          <ac:chgData name="Cornelia Amon" userId="5954e632-5942-4ce2-bb41-89c16c6cc23e" providerId="ADAL" clId="{95EA1551-1DCD-4046-8DDF-DABE1AFF07C4}" dt="2024-02-29T12:55:46.603" v="18" actId="700"/>
          <ac:spMkLst>
            <pc:docMk/>
            <pc:sldMk cId="1455203463" sldId="420"/>
            <ac:spMk id="5" creationId="{2F6827A2-9060-E812-AAAE-9C107766D467}"/>
          </ac:spMkLst>
        </pc:spChg>
        <pc:spChg chg="add mod ord">
          <ac:chgData name="Cornelia Amon" userId="5954e632-5942-4ce2-bb41-89c16c6cc23e" providerId="ADAL" clId="{95EA1551-1DCD-4046-8DDF-DABE1AFF07C4}" dt="2024-02-29T13:33:13.167" v="206" actId="20577"/>
          <ac:spMkLst>
            <pc:docMk/>
            <pc:sldMk cId="1455203463" sldId="420"/>
            <ac:spMk id="6" creationId="{7951A8C0-1DC1-6DC9-6731-DF8138E061BC}"/>
          </ac:spMkLst>
        </pc:spChg>
        <pc:spChg chg="del">
          <ac:chgData name="Cornelia Amon" userId="5954e632-5942-4ce2-bb41-89c16c6cc23e" providerId="ADAL" clId="{95EA1551-1DCD-4046-8DDF-DABE1AFF07C4}" dt="2024-02-29T13:33:55.680" v="208" actId="478"/>
          <ac:spMkLst>
            <pc:docMk/>
            <pc:sldMk cId="1455203463" sldId="420"/>
            <ac:spMk id="7" creationId="{00000000-0000-0000-0000-000000000000}"/>
          </ac:spMkLst>
        </pc:spChg>
        <pc:spChg chg="mod">
          <ac:chgData name="Cornelia Amon" userId="5954e632-5942-4ce2-bb41-89c16c6cc23e" providerId="ADAL" clId="{95EA1551-1DCD-4046-8DDF-DABE1AFF07C4}" dt="2024-02-29T13:34:38.723" v="212" actId="207"/>
          <ac:spMkLst>
            <pc:docMk/>
            <pc:sldMk cId="1455203463" sldId="420"/>
            <ac:spMk id="9" creationId="{EE3ECB03-F01E-4757-B559-E05A9AACF996}"/>
          </ac:spMkLst>
        </pc:spChg>
        <pc:grpChg chg="mod">
          <ac:chgData name="Cornelia Amon" userId="5954e632-5942-4ce2-bb41-89c16c6cc23e" providerId="ADAL" clId="{95EA1551-1DCD-4046-8DDF-DABE1AFF07C4}" dt="2024-02-29T13:35:22.755" v="222" actId="1076"/>
          <ac:grpSpMkLst>
            <pc:docMk/>
            <pc:sldMk cId="1455203463" sldId="420"/>
            <ac:grpSpMk id="8" creationId="{EAEC8DA3-B9FA-4C8D-87E7-89DE6BCD90B2}"/>
          </ac:grpSpMkLst>
        </pc:grpChg>
        <pc:picChg chg="mod">
          <ac:chgData name="Cornelia Amon" userId="5954e632-5942-4ce2-bb41-89c16c6cc23e" providerId="ADAL" clId="{95EA1551-1DCD-4046-8DDF-DABE1AFF07C4}" dt="2024-02-29T13:34:23.217" v="210" actId="14826"/>
          <ac:picMkLst>
            <pc:docMk/>
            <pc:sldMk cId="1455203463" sldId="420"/>
            <ac:picMk id="10" creationId="{F3118A65-6106-4E68-9FBC-897C384BD24B}"/>
          </ac:picMkLst>
        </pc:picChg>
        <pc:picChg chg="del">
          <ac:chgData name="Cornelia Amon" userId="5954e632-5942-4ce2-bb41-89c16c6cc23e" providerId="ADAL" clId="{95EA1551-1DCD-4046-8DDF-DABE1AFF07C4}" dt="2024-02-29T13:33:07.015" v="196" actId="478"/>
          <ac:picMkLst>
            <pc:docMk/>
            <pc:sldMk cId="1455203463" sldId="420"/>
            <ac:picMk id="11" creationId="{58564626-BB48-4741-BB71-1CB943CBE7C0}"/>
          </ac:picMkLst>
        </pc:picChg>
        <pc:picChg chg="add mod">
          <ac:chgData name="Cornelia Amon" userId="5954e632-5942-4ce2-bb41-89c16c6cc23e" providerId="ADAL" clId="{95EA1551-1DCD-4046-8DDF-DABE1AFF07C4}" dt="2024-02-29T13:35:19.035" v="221" actId="1076"/>
          <ac:picMkLst>
            <pc:docMk/>
            <pc:sldMk cId="1455203463" sldId="420"/>
            <ac:picMk id="13" creationId="{EEA600D1-9CA8-CBFF-52E8-F504C8D7B4C4}"/>
          </ac:picMkLst>
        </pc:picChg>
      </pc:sldChg>
      <pc:sldChg chg="addSp delSp modSp mod modClrScheme chgLayout">
        <pc:chgData name="Cornelia Amon" userId="5954e632-5942-4ce2-bb41-89c16c6cc23e" providerId="ADAL" clId="{95EA1551-1DCD-4046-8DDF-DABE1AFF07C4}" dt="2024-02-29T12:58:56.880" v="60" actId="14100"/>
        <pc:sldMkLst>
          <pc:docMk/>
          <pc:sldMk cId="2771715437" sldId="448"/>
        </pc:sldMkLst>
        <pc:spChg chg="del mod">
          <ac:chgData name="Cornelia Amon" userId="5954e632-5942-4ce2-bb41-89c16c6cc23e" providerId="ADAL" clId="{95EA1551-1DCD-4046-8DDF-DABE1AFF07C4}" dt="2024-02-29T12:56:03.574" v="24" actId="478"/>
          <ac:spMkLst>
            <pc:docMk/>
            <pc:sldMk cId="2771715437" sldId="448"/>
            <ac:spMk id="3" creationId="{00000000-0000-0000-0000-000000000000}"/>
          </ac:spMkLst>
        </pc:spChg>
        <pc:spChg chg="add del mod">
          <ac:chgData name="Cornelia Amon" userId="5954e632-5942-4ce2-bb41-89c16c6cc23e" providerId="ADAL" clId="{95EA1551-1DCD-4046-8DDF-DABE1AFF07C4}" dt="2024-02-29T12:55:26.202" v="16" actId="6264"/>
          <ac:spMkLst>
            <pc:docMk/>
            <pc:sldMk cId="2771715437" sldId="448"/>
            <ac:spMk id="4" creationId="{E1949262-CB6A-01F1-C235-7D34F6522EC6}"/>
          </ac:spMkLst>
        </pc:spChg>
        <pc:spChg chg="add del mod">
          <ac:chgData name="Cornelia Amon" userId="5954e632-5942-4ce2-bb41-89c16c6cc23e" providerId="ADAL" clId="{95EA1551-1DCD-4046-8DDF-DABE1AFF07C4}" dt="2024-02-29T12:55:35.469" v="17" actId="6264"/>
          <ac:spMkLst>
            <pc:docMk/>
            <pc:sldMk cId="2771715437" sldId="448"/>
            <ac:spMk id="5" creationId="{9A65E8C0-850D-C32B-56F4-2AE32D3EC944}"/>
          </ac:spMkLst>
        </pc:spChg>
        <pc:spChg chg="del mod ord">
          <ac:chgData name="Cornelia Amon" userId="5954e632-5942-4ce2-bb41-89c16c6cc23e" providerId="ADAL" clId="{95EA1551-1DCD-4046-8DDF-DABE1AFF07C4}" dt="2024-02-29T12:56:20.502" v="30" actId="478"/>
          <ac:spMkLst>
            <pc:docMk/>
            <pc:sldMk cId="2771715437" sldId="448"/>
            <ac:spMk id="6" creationId="{00000000-0000-0000-0000-000000000000}"/>
          </ac:spMkLst>
        </pc:spChg>
        <pc:spChg chg="add mod ord">
          <ac:chgData name="Cornelia Amon" userId="5954e632-5942-4ce2-bb41-89c16c6cc23e" providerId="ADAL" clId="{95EA1551-1DCD-4046-8DDF-DABE1AFF07C4}" dt="2024-02-29T12:56:08.900" v="28" actId="27636"/>
          <ac:spMkLst>
            <pc:docMk/>
            <pc:sldMk cId="2771715437" sldId="448"/>
            <ac:spMk id="7" creationId="{2DFAEFB4-0455-2913-3ECB-5F04CCBE52F9}"/>
          </ac:spMkLst>
        </pc:spChg>
        <pc:spChg chg="add mod ord">
          <ac:chgData name="Cornelia Amon" userId="5954e632-5942-4ce2-bb41-89c16c6cc23e" providerId="ADAL" clId="{95EA1551-1DCD-4046-8DDF-DABE1AFF07C4}" dt="2024-02-29T12:58:56.880" v="60" actId="14100"/>
          <ac:spMkLst>
            <pc:docMk/>
            <pc:sldMk cId="2771715437" sldId="448"/>
            <ac:spMk id="8" creationId="{D55AC2F9-77AD-6B8B-AFD9-53AFB0487144}"/>
          </ac:spMkLst>
        </pc:spChg>
        <pc:spChg chg="del">
          <ac:chgData name="Cornelia Amon" userId="5954e632-5942-4ce2-bb41-89c16c6cc23e" providerId="ADAL" clId="{95EA1551-1DCD-4046-8DDF-DABE1AFF07C4}" dt="2024-02-29T12:56:10.886" v="29" actId="478"/>
          <ac:spMkLst>
            <pc:docMk/>
            <pc:sldMk cId="2771715437" sldId="448"/>
            <ac:spMk id="12" creationId="{00000000-0000-0000-0000-000000000000}"/>
          </ac:spMkLst>
        </pc:spChg>
        <pc:graphicFrameChg chg="mod modGraphic">
          <ac:chgData name="Cornelia Amon" userId="5954e632-5942-4ce2-bb41-89c16c6cc23e" providerId="ADAL" clId="{95EA1551-1DCD-4046-8DDF-DABE1AFF07C4}" dt="2024-02-29T12:58:39.086" v="58" actId="2085"/>
          <ac:graphicFrameMkLst>
            <pc:docMk/>
            <pc:sldMk cId="2771715437" sldId="448"/>
            <ac:graphicFrameMk id="2" creationId="{00000000-0000-0000-0000-000000000000}"/>
          </ac:graphicFrameMkLst>
        </pc:graphicFrameChg>
      </pc:sldChg>
      <pc:sldChg chg="addSp delSp modSp mod modClrScheme chgLayout">
        <pc:chgData name="Cornelia Amon" userId="5954e632-5942-4ce2-bb41-89c16c6cc23e" providerId="ADAL" clId="{95EA1551-1DCD-4046-8DDF-DABE1AFF07C4}" dt="2024-02-29T13:00:06.387" v="92" actId="700"/>
        <pc:sldMkLst>
          <pc:docMk/>
          <pc:sldMk cId="1848353038" sldId="449"/>
        </pc:sldMkLst>
        <pc:spChg chg="add del mod">
          <ac:chgData name="Cornelia Amon" userId="5954e632-5942-4ce2-bb41-89c16c6cc23e" providerId="ADAL" clId="{95EA1551-1DCD-4046-8DDF-DABE1AFF07C4}" dt="2024-02-29T12:59:49.167" v="88" actId="478"/>
          <ac:spMkLst>
            <pc:docMk/>
            <pc:sldMk cId="1848353038" sldId="449"/>
            <ac:spMk id="2" creationId="{00000000-0000-0000-0000-000000000000}"/>
          </ac:spMkLst>
        </pc:spChg>
        <pc:spChg chg="del mod ord">
          <ac:chgData name="Cornelia Amon" userId="5954e632-5942-4ce2-bb41-89c16c6cc23e" providerId="ADAL" clId="{95EA1551-1DCD-4046-8DDF-DABE1AFF07C4}" dt="2024-02-29T12:59:30.878" v="86" actId="478"/>
          <ac:spMkLst>
            <pc:docMk/>
            <pc:sldMk cId="1848353038" sldId="449"/>
            <ac:spMk id="3" creationId="{00000000-0000-0000-0000-000000000000}"/>
          </ac:spMkLst>
        </pc:spChg>
        <pc:spChg chg="del">
          <ac:chgData name="Cornelia Amon" userId="5954e632-5942-4ce2-bb41-89c16c6cc23e" providerId="ADAL" clId="{95EA1551-1DCD-4046-8DDF-DABE1AFF07C4}" dt="2024-02-29T12:59:16.398" v="83" actId="478"/>
          <ac:spMkLst>
            <pc:docMk/>
            <pc:sldMk cId="1848353038" sldId="449"/>
            <ac:spMk id="4" creationId="{00000000-0000-0000-0000-000000000000}"/>
          </ac:spMkLst>
        </pc:spChg>
        <pc:spChg chg="add del mod">
          <ac:chgData name="Cornelia Amon" userId="5954e632-5942-4ce2-bb41-89c16c6cc23e" providerId="ADAL" clId="{95EA1551-1DCD-4046-8DDF-DABE1AFF07C4}" dt="2024-02-29T12:55:35.469" v="17" actId="6264"/>
          <ac:spMkLst>
            <pc:docMk/>
            <pc:sldMk cId="1848353038" sldId="449"/>
            <ac:spMk id="5" creationId="{87B6ED51-05F5-4FB9-8504-C1EAF87468E4}"/>
          </ac:spMkLst>
        </pc:spChg>
        <pc:spChg chg="add del mod ord">
          <ac:chgData name="Cornelia Amon" userId="5954e632-5942-4ce2-bb41-89c16c6cc23e" providerId="ADAL" clId="{95EA1551-1DCD-4046-8DDF-DABE1AFF07C4}" dt="2024-02-29T12:55:46.603" v="18" actId="700"/>
          <ac:spMkLst>
            <pc:docMk/>
            <pc:sldMk cId="1848353038" sldId="449"/>
            <ac:spMk id="6" creationId="{6E7853FE-E7C8-DAAF-9B69-A791C58F052C}"/>
          </ac:spMkLst>
        </pc:spChg>
        <pc:spChg chg="add mod ord">
          <ac:chgData name="Cornelia Amon" userId="5954e632-5942-4ce2-bb41-89c16c6cc23e" providerId="ADAL" clId="{95EA1551-1DCD-4046-8DDF-DABE1AFF07C4}" dt="2024-02-29T13:00:06.387" v="92" actId="700"/>
          <ac:spMkLst>
            <pc:docMk/>
            <pc:sldMk cId="1848353038" sldId="449"/>
            <ac:spMk id="7" creationId="{9CC9576C-93AA-9091-77E2-6C22972526D1}"/>
          </ac:spMkLst>
        </pc:spChg>
        <pc:spChg chg="add del mod ord">
          <ac:chgData name="Cornelia Amon" userId="5954e632-5942-4ce2-bb41-89c16c6cc23e" providerId="ADAL" clId="{95EA1551-1DCD-4046-8DDF-DABE1AFF07C4}" dt="2024-02-29T12:59:55.844" v="91" actId="26606"/>
          <ac:spMkLst>
            <pc:docMk/>
            <pc:sldMk cId="1848353038" sldId="449"/>
            <ac:spMk id="91139" creationId="{00000000-0000-0000-0000-000000000000}"/>
          </ac:spMkLst>
        </pc:spChg>
        <pc:graphicFrameChg chg="add del">
          <ac:chgData name="Cornelia Amon" userId="5954e632-5942-4ce2-bb41-89c16c6cc23e" providerId="ADAL" clId="{95EA1551-1DCD-4046-8DDF-DABE1AFF07C4}" dt="2024-02-29T12:59:55.813" v="90" actId="26606"/>
          <ac:graphicFrameMkLst>
            <pc:docMk/>
            <pc:sldMk cId="1848353038" sldId="449"/>
            <ac:graphicFrameMk id="91141" creationId="{F7863BCB-C05B-7C48-DAAB-350F25CDC65E}"/>
          </ac:graphicFrameMkLst>
        </pc:graphicFrameChg>
        <pc:graphicFrameChg chg="add mod ord">
          <ac:chgData name="Cornelia Amon" userId="5954e632-5942-4ce2-bb41-89c16c6cc23e" providerId="ADAL" clId="{95EA1551-1DCD-4046-8DDF-DABE1AFF07C4}" dt="2024-02-29T13:00:06.387" v="92" actId="700"/>
          <ac:graphicFrameMkLst>
            <pc:docMk/>
            <pc:sldMk cId="1848353038" sldId="449"/>
            <ac:graphicFrameMk id="91143" creationId="{F9734A1C-2DE2-8E81-35D6-B56216A43DE7}"/>
          </ac:graphicFrameMkLst>
        </pc:graphicFrameChg>
      </pc:sldChg>
      <pc:sldChg chg="addSp delSp modSp mod modAnim chgLayout">
        <pc:chgData name="Cornelia Amon" userId="5954e632-5942-4ce2-bb41-89c16c6cc23e" providerId="ADAL" clId="{95EA1551-1DCD-4046-8DDF-DABE1AFF07C4}" dt="2024-02-29T13:01:21.444" v="104" actId="14100"/>
        <pc:sldMkLst>
          <pc:docMk/>
          <pc:sldMk cId="4106872499" sldId="450"/>
        </pc:sldMkLst>
        <pc:spChg chg="mod">
          <ac:chgData name="Cornelia Amon" userId="5954e632-5942-4ce2-bb41-89c16c6cc23e" providerId="ADAL" clId="{95EA1551-1DCD-4046-8DDF-DABE1AFF07C4}" dt="2024-02-29T13:01:21.444" v="104" actId="14100"/>
          <ac:spMkLst>
            <pc:docMk/>
            <pc:sldMk cId="4106872499" sldId="450"/>
            <ac:spMk id="2" creationId="{00000000-0000-0000-0000-000000000000}"/>
          </ac:spMkLst>
        </pc:spChg>
        <pc:spChg chg="del mod ord">
          <ac:chgData name="Cornelia Amon" userId="5954e632-5942-4ce2-bb41-89c16c6cc23e" providerId="ADAL" clId="{95EA1551-1DCD-4046-8DDF-DABE1AFF07C4}" dt="2024-02-29T13:00:32.166" v="97" actId="478"/>
          <ac:spMkLst>
            <pc:docMk/>
            <pc:sldMk cId="4106872499" sldId="450"/>
            <ac:spMk id="3"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4"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6"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7" creationId="{00000000-0000-0000-0000-000000000000}"/>
          </ac:spMkLst>
        </pc:spChg>
        <pc:spChg chg="add del mod ord">
          <ac:chgData name="Cornelia Amon" userId="5954e632-5942-4ce2-bb41-89c16c6cc23e" providerId="ADAL" clId="{95EA1551-1DCD-4046-8DDF-DABE1AFF07C4}" dt="2024-02-29T12:55:46.603" v="18" actId="700"/>
          <ac:spMkLst>
            <pc:docMk/>
            <pc:sldMk cId="4106872499" sldId="450"/>
            <ac:spMk id="8" creationId="{667BA7AE-EA27-0B7F-6290-C6AD525BE0DA}"/>
          </ac:spMkLst>
        </pc:spChg>
        <pc:spChg chg="add del mod ord">
          <ac:chgData name="Cornelia Amon" userId="5954e632-5942-4ce2-bb41-89c16c6cc23e" providerId="ADAL" clId="{95EA1551-1DCD-4046-8DDF-DABE1AFF07C4}" dt="2024-02-29T12:55:46.603" v="18" actId="700"/>
          <ac:spMkLst>
            <pc:docMk/>
            <pc:sldMk cId="4106872499" sldId="450"/>
            <ac:spMk id="9" creationId="{326886B4-C27E-2CA5-2574-10F7F2DE4E7A}"/>
          </ac:spMkLst>
        </pc:spChg>
        <pc:spChg chg="add mod ord">
          <ac:chgData name="Cornelia Amon" userId="5954e632-5942-4ce2-bb41-89c16c6cc23e" providerId="ADAL" clId="{95EA1551-1DCD-4046-8DDF-DABE1AFF07C4}" dt="2024-02-29T13:00:22.954" v="95" actId="27636"/>
          <ac:spMkLst>
            <pc:docMk/>
            <pc:sldMk cId="4106872499" sldId="450"/>
            <ac:spMk id="10" creationId="{55BBF6C1-015B-7B3C-7B9F-4D170B8A1C8E}"/>
          </ac:spMkLst>
        </pc:spChg>
        <pc:spChg chg="add del mod ord">
          <ac:chgData name="Cornelia Amon" userId="5954e632-5942-4ce2-bb41-89c16c6cc23e" providerId="ADAL" clId="{95EA1551-1DCD-4046-8DDF-DABE1AFF07C4}" dt="2024-02-29T13:00:26.654" v="96" actId="478"/>
          <ac:spMkLst>
            <pc:docMk/>
            <pc:sldMk cId="4106872499" sldId="450"/>
            <ac:spMk id="11" creationId="{9B081D47-424C-CE4A-D420-582E7E833576}"/>
          </ac:spMkLst>
        </pc:spChg>
        <pc:spChg chg="mod">
          <ac:chgData name="Cornelia Amon" userId="5954e632-5942-4ce2-bb41-89c16c6cc23e" providerId="ADAL" clId="{95EA1551-1DCD-4046-8DDF-DABE1AFF07C4}" dt="2024-02-29T13:01:21.444" v="104" actId="14100"/>
          <ac:spMkLst>
            <pc:docMk/>
            <pc:sldMk cId="4106872499" sldId="450"/>
            <ac:spMk id="26" creationId="{00000000-0000-0000-0000-000000000000}"/>
          </ac:spMkLst>
        </pc:spChg>
        <pc:spChg chg="del">
          <ac:chgData name="Cornelia Amon" userId="5954e632-5942-4ce2-bb41-89c16c6cc23e" providerId="ADAL" clId="{95EA1551-1DCD-4046-8DDF-DABE1AFF07C4}" dt="2024-02-29T13:00:20.702" v="93" actId="478"/>
          <ac:spMkLst>
            <pc:docMk/>
            <pc:sldMk cId="4106872499" sldId="450"/>
            <ac:spMk id="27"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33"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36"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37"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38"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39"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19468"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19469"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19470"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19474"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19476"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19483"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21512"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21513"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21517"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21519"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21520"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21525"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21526" creationId="{00000000-0000-0000-0000-000000000000}"/>
          </ac:spMkLst>
        </pc:spChg>
        <pc:spChg chg="mod">
          <ac:chgData name="Cornelia Amon" userId="5954e632-5942-4ce2-bb41-89c16c6cc23e" providerId="ADAL" clId="{95EA1551-1DCD-4046-8DDF-DABE1AFF07C4}" dt="2024-02-29T13:01:21.444" v="104" actId="14100"/>
          <ac:spMkLst>
            <pc:docMk/>
            <pc:sldMk cId="4106872499" sldId="450"/>
            <ac:spMk id="21527" creationId="{00000000-0000-0000-0000-000000000000}"/>
          </ac:spMkLst>
        </pc:spChg>
        <pc:grpChg chg="mod">
          <ac:chgData name="Cornelia Amon" userId="5954e632-5942-4ce2-bb41-89c16c6cc23e" providerId="ADAL" clId="{95EA1551-1DCD-4046-8DDF-DABE1AFF07C4}" dt="2024-02-29T13:01:21.444" v="104" actId="14100"/>
          <ac:grpSpMkLst>
            <pc:docMk/>
            <pc:sldMk cId="4106872499" sldId="450"/>
            <ac:grpSpMk id="5" creationId="{00000000-0000-0000-0000-000000000000}"/>
          </ac:grpSpMkLst>
        </pc:grpChg>
        <pc:grpChg chg="add mod">
          <ac:chgData name="Cornelia Amon" userId="5954e632-5942-4ce2-bb41-89c16c6cc23e" providerId="ADAL" clId="{95EA1551-1DCD-4046-8DDF-DABE1AFF07C4}" dt="2024-02-29T13:01:21.444" v="104" actId="14100"/>
          <ac:grpSpMkLst>
            <pc:docMk/>
            <pc:sldMk cId="4106872499" sldId="450"/>
            <ac:grpSpMk id="12" creationId="{33D7E4AB-3DA2-5522-EF03-5EF655A1D179}"/>
          </ac:grpSpMkLst>
        </pc:grpChg>
        <pc:grpChg chg="mod">
          <ac:chgData name="Cornelia Amon" userId="5954e632-5942-4ce2-bb41-89c16c6cc23e" providerId="ADAL" clId="{95EA1551-1DCD-4046-8DDF-DABE1AFF07C4}" dt="2024-02-29T13:01:21.444" v="104" actId="14100"/>
          <ac:grpSpMkLst>
            <pc:docMk/>
            <pc:sldMk cId="4106872499" sldId="450"/>
            <ac:grpSpMk id="19462" creationId="{00000000-0000-0000-0000-000000000000}"/>
          </ac:grpSpMkLst>
        </pc:grpChg>
        <pc:grpChg chg="mod">
          <ac:chgData name="Cornelia Amon" userId="5954e632-5942-4ce2-bb41-89c16c6cc23e" providerId="ADAL" clId="{95EA1551-1DCD-4046-8DDF-DABE1AFF07C4}" dt="2024-02-29T13:01:21.444" v="104" actId="14100"/>
          <ac:grpSpMkLst>
            <pc:docMk/>
            <pc:sldMk cId="4106872499" sldId="450"/>
            <ac:grpSpMk id="21508" creationId="{00000000-0000-0000-0000-000000000000}"/>
          </ac:grpSpMkLst>
        </pc:grpChg>
        <pc:grpChg chg="mod">
          <ac:chgData name="Cornelia Amon" userId="5954e632-5942-4ce2-bb41-89c16c6cc23e" providerId="ADAL" clId="{95EA1551-1DCD-4046-8DDF-DABE1AFF07C4}" dt="2024-02-29T13:01:21.444" v="104" actId="14100"/>
          <ac:grpSpMkLst>
            <pc:docMk/>
            <pc:sldMk cId="4106872499" sldId="450"/>
            <ac:grpSpMk id="22533" creationId="{00000000-0000-0000-0000-000000000000}"/>
          </ac:grpSpMkLst>
        </pc:grpChg>
        <pc:grpChg chg="mod">
          <ac:chgData name="Cornelia Amon" userId="5954e632-5942-4ce2-bb41-89c16c6cc23e" providerId="ADAL" clId="{95EA1551-1DCD-4046-8DDF-DABE1AFF07C4}" dt="2024-02-29T13:01:21.444" v="104" actId="14100"/>
          <ac:grpSpMkLst>
            <pc:docMk/>
            <pc:sldMk cId="4106872499" sldId="450"/>
            <ac:grpSpMk id="22535" creationId="{00000000-0000-0000-0000-000000000000}"/>
          </ac:grpSpMkLst>
        </pc:grpChg>
      </pc:sldChg>
      <pc:sldChg chg="addSp delSp modSp mod modClrScheme addCm chgLayout">
        <pc:chgData name="Cornelia Amon" userId="5954e632-5942-4ce2-bb41-89c16c6cc23e" providerId="ADAL" clId="{95EA1551-1DCD-4046-8DDF-DABE1AFF07C4}" dt="2024-02-29T13:03:27.239" v="124"/>
        <pc:sldMkLst>
          <pc:docMk/>
          <pc:sldMk cId="3828344465" sldId="462"/>
        </pc:sldMkLst>
        <pc:spChg chg="del mod ord">
          <ac:chgData name="Cornelia Amon" userId="5954e632-5942-4ce2-bb41-89c16c6cc23e" providerId="ADAL" clId="{95EA1551-1DCD-4046-8DDF-DABE1AFF07C4}" dt="2024-02-29T13:02:39.086" v="123" actId="478"/>
          <ac:spMkLst>
            <pc:docMk/>
            <pc:sldMk cId="3828344465" sldId="462"/>
            <ac:spMk id="2" creationId="{00000000-0000-0000-0000-000000000000}"/>
          </ac:spMkLst>
        </pc:spChg>
        <pc:spChg chg="mod">
          <ac:chgData name="Cornelia Amon" userId="5954e632-5942-4ce2-bb41-89c16c6cc23e" providerId="ADAL" clId="{95EA1551-1DCD-4046-8DDF-DABE1AFF07C4}" dt="2024-02-29T13:02:16.034" v="111" actId="14826"/>
          <ac:spMkLst>
            <pc:docMk/>
            <pc:sldMk cId="3828344465" sldId="462"/>
            <ac:spMk id="4" creationId="{00000000-0000-0000-0000-000000000000}"/>
          </ac:spMkLst>
        </pc:spChg>
        <pc:spChg chg="add del mod">
          <ac:chgData name="Cornelia Amon" userId="5954e632-5942-4ce2-bb41-89c16c6cc23e" providerId="ADAL" clId="{95EA1551-1DCD-4046-8DDF-DABE1AFF07C4}" dt="2024-02-29T12:55:35.469" v="17" actId="6264"/>
          <ac:spMkLst>
            <pc:docMk/>
            <pc:sldMk cId="3828344465" sldId="462"/>
            <ac:spMk id="5" creationId="{F713243A-104B-4828-68FD-AECDBE11BEB0}"/>
          </ac:spMkLst>
        </pc:spChg>
        <pc:spChg chg="add mod ord">
          <ac:chgData name="Cornelia Amon" userId="5954e632-5942-4ce2-bb41-89c16c6cc23e" providerId="ADAL" clId="{95EA1551-1DCD-4046-8DDF-DABE1AFF07C4}" dt="2024-02-29T13:01:44.464" v="108" actId="20577"/>
          <ac:spMkLst>
            <pc:docMk/>
            <pc:sldMk cId="3828344465" sldId="462"/>
            <ac:spMk id="6" creationId="{9190D2DA-1D2C-591C-BC19-3C76F17F2FD9}"/>
          </ac:spMkLst>
        </pc:spChg>
        <pc:spChg chg="add del mod ord">
          <ac:chgData name="Cornelia Amon" userId="5954e632-5942-4ce2-bb41-89c16c6cc23e" providerId="ADAL" clId="{95EA1551-1DCD-4046-8DDF-DABE1AFF07C4}" dt="2024-02-29T13:01:35.198" v="105" actId="478"/>
          <ac:spMkLst>
            <pc:docMk/>
            <pc:sldMk cId="3828344465" sldId="462"/>
            <ac:spMk id="7" creationId="{931D518D-E185-02E8-655C-647FFD90F924}"/>
          </ac:spMkLst>
        </pc:spChg>
        <pc:spChg chg="del">
          <ac:chgData name="Cornelia Amon" userId="5954e632-5942-4ce2-bb41-89c16c6cc23e" providerId="ADAL" clId="{95EA1551-1DCD-4046-8DDF-DABE1AFF07C4}" dt="2024-02-29T13:01:41.646" v="106" actId="478"/>
          <ac:spMkLst>
            <pc:docMk/>
            <pc:sldMk cId="3828344465" sldId="462"/>
            <ac:spMk id="11" creationId="{00000000-0000-0000-0000-000000000000}"/>
          </ac:spMkLst>
        </pc:spChg>
        <pc:grpChg chg="mod">
          <ac:chgData name="Cornelia Amon" userId="5954e632-5942-4ce2-bb41-89c16c6cc23e" providerId="ADAL" clId="{95EA1551-1DCD-4046-8DDF-DABE1AFF07C4}" dt="2024-02-29T13:02:35.942" v="122" actId="1076"/>
          <ac:grpSpMkLst>
            <pc:docMk/>
            <pc:sldMk cId="3828344465" sldId="462"/>
            <ac:grpSpMk id="3" creationId="{00000000-0000-0000-0000-000000000000}"/>
          </ac:grpSpMkLst>
        </pc:grpChg>
        <pc:picChg chg="mod">
          <ac:chgData name="Cornelia Amon" userId="5954e632-5942-4ce2-bb41-89c16c6cc23e" providerId="ADAL" clId="{95EA1551-1DCD-4046-8DDF-DABE1AFF07C4}" dt="2024-02-29T13:02:28.262" v="121" actId="1035"/>
          <ac:picMkLst>
            <pc:docMk/>
            <pc:sldMk cId="3828344465" sldId="462"/>
            <ac:picMk id="10" creationId="{00000000-0000-0000-0000-000000000000}"/>
          </ac:picMkLst>
        </pc:picChg>
        <pc:extLst>
          <p:ext xmlns:p="http://schemas.openxmlformats.org/presentationml/2006/main" uri="{D6D511B9-2390-475A-947B-AFAB55BFBCF1}">
            <pc226:cmChg xmlns:pc226="http://schemas.microsoft.com/office/powerpoint/2022/06/main/command" chg="add">
              <pc226:chgData name="Cornelia Amon" userId="5954e632-5942-4ce2-bb41-89c16c6cc23e" providerId="ADAL" clId="{95EA1551-1DCD-4046-8DDF-DABE1AFF07C4}" dt="2024-02-29T13:03:27.239" v="124"/>
              <pc2:cmMkLst xmlns:pc2="http://schemas.microsoft.com/office/powerpoint/2019/9/main/command">
                <pc:docMk/>
                <pc:sldMk cId="3828344465" sldId="462"/>
                <pc2:cmMk id="{262558C3-FC46-4960-B114-E27A8DFBB4F0}"/>
              </pc2:cmMkLst>
            </pc226:cmChg>
          </p:ext>
        </pc:extLst>
      </pc:sldChg>
      <pc:sldChg chg="addSp delSp modSp mod chgLayout">
        <pc:chgData name="Cornelia Amon" userId="5954e632-5942-4ce2-bb41-89c16c6cc23e" providerId="ADAL" clId="{95EA1551-1DCD-4046-8DDF-DABE1AFF07C4}" dt="2024-02-29T13:32:54.833" v="195"/>
        <pc:sldMkLst>
          <pc:docMk/>
          <pc:sldMk cId="3098234388" sldId="464"/>
        </pc:sldMkLst>
        <pc:spChg chg="add del mod">
          <ac:chgData name="Cornelia Amon" userId="5954e632-5942-4ce2-bb41-89c16c6cc23e" providerId="ADAL" clId="{95EA1551-1DCD-4046-8DDF-DABE1AFF07C4}" dt="2024-02-29T12:55:35.469" v="17" actId="6264"/>
          <ac:spMkLst>
            <pc:docMk/>
            <pc:sldMk cId="3098234388" sldId="464"/>
            <ac:spMk id="2" creationId="{A6563E5E-6924-4079-5D08-7899F5B715C8}"/>
          </ac:spMkLst>
        </pc:spChg>
        <pc:spChg chg="del mod ord">
          <ac:chgData name="Cornelia Amon" userId="5954e632-5942-4ce2-bb41-89c16c6cc23e" providerId="ADAL" clId="{95EA1551-1DCD-4046-8DDF-DABE1AFF07C4}" dt="2024-02-29T13:05:03.293" v="144" actId="478"/>
          <ac:spMkLst>
            <pc:docMk/>
            <pc:sldMk cId="3098234388" sldId="464"/>
            <ac:spMk id="3" creationId="{00000000-0000-0000-0000-000000000000}"/>
          </ac:spMkLst>
        </pc:spChg>
        <pc:spChg chg="del">
          <ac:chgData name="Cornelia Amon" userId="5954e632-5942-4ce2-bb41-89c16c6cc23e" providerId="ADAL" clId="{95EA1551-1DCD-4046-8DDF-DABE1AFF07C4}" dt="2024-02-29T13:03:40.526" v="127" actId="478"/>
          <ac:spMkLst>
            <pc:docMk/>
            <pc:sldMk cId="3098234388" sldId="464"/>
            <ac:spMk id="4" creationId="{00000000-0000-0000-0000-000000000000}"/>
          </ac:spMkLst>
        </pc:spChg>
        <pc:spChg chg="add del mod ord">
          <ac:chgData name="Cornelia Amon" userId="5954e632-5942-4ce2-bb41-89c16c6cc23e" providerId="ADAL" clId="{95EA1551-1DCD-4046-8DDF-DABE1AFF07C4}" dt="2024-02-29T12:55:46.603" v="18" actId="700"/>
          <ac:spMkLst>
            <pc:docMk/>
            <pc:sldMk cId="3098234388" sldId="464"/>
            <ac:spMk id="5" creationId="{27D0A14E-146C-1F82-E2B0-0DFC0C8BCF1C}"/>
          </ac:spMkLst>
        </pc:spChg>
        <pc:spChg chg="add mod ord">
          <ac:chgData name="Cornelia Amon" userId="5954e632-5942-4ce2-bb41-89c16c6cc23e" providerId="ADAL" clId="{95EA1551-1DCD-4046-8DDF-DABE1AFF07C4}" dt="2024-02-29T13:03:38.423" v="126" actId="20577"/>
          <ac:spMkLst>
            <pc:docMk/>
            <pc:sldMk cId="3098234388" sldId="464"/>
            <ac:spMk id="6" creationId="{30242DA0-6938-5A72-ABE4-4DD77191CB08}"/>
          </ac:spMkLst>
        </pc:spChg>
        <pc:spChg chg="del mod ord">
          <ac:chgData name="Cornelia Amon" userId="5954e632-5942-4ce2-bb41-89c16c6cc23e" providerId="ADAL" clId="{95EA1551-1DCD-4046-8DDF-DABE1AFF07C4}" dt="2024-02-29T13:04:00.147" v="129" actId="1032"/>
          <ac:spMkLst>
            <pc:docMk/>
            <pc:sldMk cId="3098234388" sldId="464"/>
            <ac:spMk id="91139" creationId="{00000000-0000-0000-0000-000000000000}"/>
          </ac:spMkLst>
        </pc:spChg>
        <pc:graphicFrameChg chg="add mod modGraphic">
          <ac:chgData name="Cornelia Amon" userId="5954e632-5942-4ce2-bb41-89c16c6cc23e" providerId="ADAL" clId="{95EA1551-1DCD-4046-8DDF-DABE1AFF07C4}" dt="2024-02-29T13:32:54.833" v="195"/>
          <ac:graphicFrameMkLst>
            <pc:docMk/>
            <pc:sldMk cId="3098234388" sldId="464"/>
            <ac:graphicFrameMk id="7" creationId="{F5F38CE1-7030-A9EF-C881-567876A60C21}"/>
          </ac:graphicFrameMkLst>
        </pc:graphicFrameChg>
      </pc:sldChg>
      <pc:sldChg chg="addSp delSp modSp mod modClrScheme chgLayout">
        <pc:chgData name="Cornelia Amon" userId="5954e632-5942-4ce2-bb41-89c16c6cc23e" providerId="ADAL" clId="{95EA1551-1DCD-4046-8DDF-DABE1AFF07C4}" dt="2024-02-29T12:55:35.469" v="17" actId="6264"/>
        <pc:sldMkLst>
          <pc:docMk/>
          <pc:sldMk cId="1948646771" sldId="489"/>
        </pc:sldMkLst>
        <pc:spChg chg="add del mod ord">
          <ac:chgData name="Cornelia Amon" userId="5954e632-5942-4ce2-bb41-89c16c6cc23e" providerId="ADAL" clId="{95EA1551-1DCD-4046-8DDF-DABE1AFF07C4}" dt="2024-02-29T12:54:31.445" v="5" actId="6264"/>
          <ac:spMkLst>
            <pc:docMk/>
            <pc:sldMk cId="1948646771" sldId="489"/>
            <ac:spMk id="2" creationId="{A18E4D21-4FF6-1B93-7FA4-B85F361F7F55}"/>
          </ac:spMkLst>
        </pc:spChg>
        <pc:spChg chg="add del mod">
          <ac:chgData name="Cornelia Amon" userId="5954e632-5942-4ce2-bb41-89c16c6cc23e" providerId="ADAL" clId="{95EA1551-1DCD-4046-8DDF-DABE1AFF07C4}" dt="2024-02-29T12:54:31.445" v="5" actId="6264"/>
          <ac:spMkLst>
            <pc:docMk/>
            <pc:sldMk cId="1948646771" sldId="489"/>
            <ac:spMk id="3" creationId="{CD9ADE65-B1CA-E7C1-1BA6-1E297E4AB6CE}"/>
          </ac:spMkLst>
        </pc:spChg>
        <pc:spChg chg="mod ord">
          <ac:chgData name="Cornelia Amon" userId="5954e632-5942-4ce2-bb41-89c16c6cc23e" providerId="ADAL" clId="{95EA1551-1DCD-4046-8DDF-DABE1AFF07C4}" dt="2024-02-29T12:55:35.469" v="17" actId="6264"/>
          <ac:spMkLst>
            <pc:docMk/>
            <pc:sldMk cId="1948646771" sldId="489"/>
            <ac:spMk id="4" creationId="{07E0CBB6-C5F8-4624-9918-2ABBDA00096C}"/>
          </ac:spMkLst>
        </pc:spChg>
        <pc:spChg chg="add mod ord">
          <ac:chgData name="Cornelia Amon" userId="5954e632-5942-4ce2-bb41-89c16c6cc23e" providerId="ADAL" clId="{95EA1551-1DCD-4046-8DDF-DABE1AFF07C4}" dt="2024-02-29T12:55:35.469" v="17" actId="6264"/>
          <ac:spMkLst>
            <pc:docMk/>
            <pc:sldMk cId="1948646771" sldId="489"/>
            <ac:spMk id="5" creationId="{5CC81C57-C7E8-C362-AB2C-900AC715A919}"/>
          </ac:spMkLst>
        </pc:spChg>
        <pc:spChg chg="add del mod">
          <ac:chgData name="Cornelia Amon" userId="5954e632-5942-4ce2-bb41-89c16c6cc23e" providerId="ADAL" clId="{95EA1551-1DCD-4046-8DDF-DABE1AFF07C4}" dt="2024-02-29T12:55:35.469" v="17" actId="6264"/>
          <ac:spMkLst>
            <pc:docMk/>
            <pc:sldMk cId="1948646771" sldId="489"/>
            <ac:spMk id="6" creationId="{8BD44AE8-8035-7055-D068-A6AA5493DD09}"/>
          </ac:spMkLst>
        </pc:spChg>
        <pc:spChg chg="add del mod">
          <ac:chgData name="Cornelia Amon" userId="5954e632-5942-4ce2-bb41-89c16c6cc23e" providerId="ADAL" clId="{95EA1551-1DCD-4046-8DDF-DABE1AFF07C4}" dt="2024-02-29T12:55:35.469" v="17" actId="6264"/>
          <ac:spMkLst>
            <pc:docMk/>
            <pc:sldMk cId="1948646771" sldId="489"/>
            <ac:spMk id="7" creationId="{1ACFFFB8-85A6-B6E5-014A-6ABE15CDF427}"/>
          </ac:spMkLst>
        </pc:spChg>
      </pc:sldChg>
      <pc:sldChg chg="del">
        <pc:chgData name="Cornelia Amon" userId="5954e632-5942-4ce2-bb41-89c16c6cc23e" providerId="ADAL" clId="{95EA1551-1DCD-4046-8DDF-DABE1AFF07C4}" dt="2024-02-29T12:55:19.361" v="14" actId="47"/>
        <pc:sldMkLst>
          <pc:docMk/>
          <pc:sldMk cId="2518453865" sldId="490"/>
        </pc:sldMkLst>
      </pc:sldChg>
      <pc:sldChg chg="addSp delSp modSp add mod chgLayout modNotesTx">
        <pc:chgData name="Cornelia Amon" userId="5954e632-5942-4ce2-bb41-89c16c6cc23e" providerId="ADAL" clId="{95EA1551-1DCD-4046-8DDF-DABE1AFF07C4}" dt="2024-02-29T13:33:49.354" v="207" actId="113"/>
        <pc:sldMkLst>
          <pc:docMk/>
          <pc:sldMk cId="3620944923" sldId="491"/>
        </pc:sldMkLst>
        <pc:spChg chg="add del mod">
          <ac:chgData name="Cornelia Amon" userId="5954e632-5942-4ce2-bb41-89c16c6cc23e" providerId="ADAL" clId="{95EA1551-1DCD-4046-8DDF-DABE1AFF07C4}" dt="2024-02-29T12:55:35.469" v="17" actId="6264"/>
          <ac:spMkLst>
            <pc:docMk/>
            <pc:sldMk cId="3620944923" sldId="491"/>
            <ac:spMk id="2" creationId="{BF6F0B14-443A-DD1A-8D13-1D497C3FF895}"/>
          </ac:spMkLst>
        </pc:spChg>
        <pc:spChg chg="add del mod">
          <ac:chgData name="Cornelia Amon" userId="5954e632-5942-4ce2-bb41-89c16c6cc23e" providerId="ADAL" clId="{95EA1551-1DCD-4046-8DDF-DABE1AFF07C4}" dt="2024-02-29T12:55:35.469" v="17" actId="6264"/>
          <ac:spMkLst>
            <pc:docMk/>
            <pc:sldMk cId="3620944923" sldId="491"/>
            <ac:spMk id="3" creationId="{00FA8582-5839-EF25-EADA-AFDF438288B2}"/>
          </ac:spMkLst>
        </pc:spChg>
        <pc:spChg chg="mod ord">
          <ac:chgData name="Cornelia Amon" userId="5954e632-5942-4ce2-bb41-89c16c6cc23e" providerId="ADAL" clId="{95EA1551-1DCD-4046-8DDF-DABE1AFF07C4}" dt="2024-02-29T12:55:35.469" v="17" actId="6264"/>
          <ac:spMkLst>
            <pc:docMk/>
            <pc:sldMk cId="3620944923" sldId="491"/>
            <ac:spMk id="4" creationId="{07E0CBB6-C5F8-4624-9918-2ABBDA00096C}"/>
          </ac:spMkLst>
        </pc:spChg>
        <pc:spChg chg="mod ord">
          <ac:chgData name="Cornelia Amon" userId="5954e632-5942-4ce2-bb41-89c16c6cc23e" providerId="ADAL" clId="{95EA1551-1DCD-4046-8DDF-DABE1AFF07C4}" dt="2024-02-29T13:33:49.354" v="207" actId="113"/>
          <ac:spMkLst>
            <pc:docMk/>
            <pc:sldMk cId="3620944923" sldId="491"/>
            <ac:spMk id="7" creationId="{873FA4FA-9E59-CAFC-9D21-7C99A28612C8}"/>
          </ac:spMkLst>
        </pc:spChg>
      </pc:sldChg>
      <pc:sldChg chg="add">
        <pc:chgData name="Cornelia Amon" userId="5954e632-5942-4ce2-bb41-89c16c6cc23e" providerId="ADAL" clId="{95EA1551-1DCD-4046-8DDF-DABE1AFF07C4}" dt="2024-02-29T13:35:52.760" v="223"/>
        <pc:sldMkLst>
          <pc:docMk/>
          <pc:sldMk cId="2094950677" sldId="494"/>
        </pc:sldMkLst>
      </pc:sldChg>
      <pc:sldMasterChg chg="new mod addSldLayout">
        <pc:chgData name="Cornelia Amon" userId="5954e632-5942-4ce2-bb41-89c16c6cc23e" providerId="ADAL" clId="{95EA1551-1DCD-4046-8DDF-DABE1AFF07C4}" dt="2024-02-29T12:54:00.755" v="0" actId="6938"/>
        <pc:sldMasterMkLst>
          <pc:docMk/>
          <pc:sldMasterMk cId="2021243928" sldId="2147483673"/>
        </pc:sldMasterMkLst>
        <pc:sldLayoutChg chg="new replId">
          <pc:chgData name="Cornelia Amon" userId="5954e632-5942-4ce2-bb41-89c16c6cc23e" providerId="ADAL" clId="{95EA1551-1DCD-4046-8DDF-DABE1AFF07C4}" dt="2024-02-29T12:54:00.755" v="0" actId="6938"/>
          <pc:sldLayoutMkLst>
            <pc:docMk/>
            <pc:sldMasterMk cId="2021243928" sldId="2147483673"/>
            <pc:sldLayoutMk cId="2346967110" sldId="2147483674"/>
          </pc:sldLayoutMkLst>
        </pc:sldLayoutChg>
        <pc:sldLayoutChg chg="new replId">
          <pc:chgData name="Cornelia Amon" userId="5954e632-5942-4ce2-bb41-89c16c6cc23e" providerId="ADAL" clId="{95EA1551-1DCD-4046-8DDF-DABE1AFF07C4}" dt="2024-02-29T12:54:00.755" v="0" actId="6938"/>
          <pc:sldLayoutMkLst>
            <pc:docMk/>
            <pc:sldMasterMk cId="2021243928" sldId="2147483673"/>
            <pc:sldLayoutMk cId="1642453419" sldId="2147483675"/>
          </pc:sldLayoutMkLst>
        </pc:sldLayoutChg>
        <pc:sldLayoutChg chg="new replId">
          <pc:chgData name="Cornelia Amon" userId="5954e632-5942-4ce2-bb41-89c16c6cc23e" providerId="ADAL" clId="{95EA1551-1DCD-4046-8DDF-DABE1AFF07C4}" dt="2024-02-29T12:54:00.755" v="0" actId="6938"/>
          <pc:sldLayoutMkLst>
            <pc:docMk/>
            <pc:sldMasterMk cId="2021243928" sldId="2147483673"/>
            <pc:sldLayoutMk cId="524256302" sldId="2147483676"/>
          </pc:sldLayoutMkLst>
        </pc:sldLayoutChg>
        <pc:sldLayoutChg chg="new replId">
          <pc:chgData name="Cornelia Amon" userId="5954e632-5942-4ce2-bb41-89c16c6cc23e" providerId="ADAL" clId="{95EA1551-1DCD-4046-8DDF-DABE1AFF07C4}" dt="2024-02-29T12:54:00.755" v="0" actId="6938"/>
          <pc:sldLayoutMkLst>
            <pc:docMk/>
            <pc:sldMasterMk cId="2021243928" sldId="2147483673"/>
            <pc:sldLayoutMk cId="80036320" sldId="2147483677"/>
          </pc:sldLayoutMkLst>
        </pc:sldLayoutChg>
        <pc:sldLayoutChg chg="new replId">
          <pc:chgData name="Cornelia Amon" userId="5954e632-5942-4ce2-bb41-89c16c6cc23e" providerId="ADAL" clId="{95EA1551-1DCD-4046-8DDF-DABE1AFF07C4}" dt="2024-02-29T12:54:00.755" v="0" actId="6938"/>
          <pc:sldLayoutMkLst>
            <pc:docMk/>
            <pc:sldMasterMk cId="2021243928" sldId="2147483673"/>
            <pc:sldLayoutMk cId="1260103647" sldId="2147483678"/>
          </pc:sldLayoutMkLst>
        </pc:sldLayoutChg>
        <pc:sldLayoutChg chg="new replId">
          <pc:chgData name="Cornelia Amon" userId="5954e632-5942-4ce2-bb41-89c16c6cc23e" providerId="ADAL" clId="{95EA1551-1DCD-4046-8DDF-DABE1AFF07C4}" dt="2024-02-29T12:54:00.755" v="0" actId="6938"/>
          <pc:sldLayoutMkLst>
            <pc:docMk/>
            <pc:sldMasterMk cId="2021243928" sldId="2147483673"/>
            <pc:sldLayoutMk cId="22434525" sldId="2147483679"/>
          </pc:sldLayoutMkLst>
        </pc:sldLayoutChg>
        <pc:sldLayoutChg chg="new replId">
          <pc:chgData name="Cornelia Amon" userId="5954e632-5942-4ce2-bb41-89c16c6cc23e" providerId="ADAL" clId="{95EA1551-1DCD-4046-8DDF-DABE1AFF07C4}" dt="2024-02-29T12:54:00.755" v="0" actId="6938"/>
          <pc:sldLayoutMkLst>
            <pc:docMk/>
            <pc:sldMasterMk cId="2021243928" sldId="2147483673"/>
            <pc:sldLayoutMk cId="4283930526" sldId="2147483680"/>
          </pc:sldLayoutMkLst>
        </pc:sldLayoutChg>
        <pc:sldLayoutChg chg="new replId">
          <pc:chgData name="Cornelia Amon" userId="5954e632-5942-4ce2-bb41-89c16c6cc23e" providerId="ADAL" clId="{95EA1551-1DCD-4046-8DDF-DABE1AFF07C4}" dt="2024-02-29T12:54:00.755" v="0" actId="6938"/>
          <pc:sldLayoutMkLst>
            <pc:docMk/>
            <pc:sldMasterMk cId="2021243928" sldId="2147483673"/>
            <pc:sldLayoutMk cId="658509634" sldId="2147483681"/>
          </pc:sldLayoutMkLst>
        </pc:sldLayoutChg>
        <pc:sldLayoutChg chg="new replId">
          <pc:chgData name="Cornelia Amon" userId="5954e632-5942-4ce2-bb41-89c16c6cc23e" providerId="ADAL" clId="{95EA1551-1DCD-4046-8DDF-DABE1AFF07C4}" dt="2024-02-29T12:54:00.755" v="0" actId="6938"/>
          <pc:sldLayoutMkLst>
            <pc:docMk/>
            <pc:sldMasterMk cId="2021243928" sldId="2147483673"/>
            <pc:sldLayoutMk cId="507814054" sldId="2147483682"/>
          </pc:sldLayoutMkLst>
        </pc:sldLayoutChg>
        <pc:sldLayoutChg chg="new replId">
          <pc:chgData name="Cornelia Amon" userId="5954e632-5942-4ce2-bb41-89c16c6cc23e" providerId="ADAL" clId="{95EA1551-1DCD-4046-8DDF-DABE1AFF07C4}" dt="2024-02-29T12:54:00.755" v="0" actId="6938"/>
          <pc:sldLayoutMkLst>
            <pc:docMk/>
            <pc:sldMasterMk cId="2021243928" sldId="2147483673"/>
            <pc:sldLayoutMk cId="3286271521" sldId="2147483683"/>
          </pc:sldLayoutMkLst>
        </pc:sldLayoutChg>
        <pc:sldLayoutChg chg="new replId">
          <pc:chgData name="Cornelia Amon" userId="5954e632-5942-4ce2-bb41-89c16c6cc23e" providerId="ADAL" clId="{95EA1551-1DCD-4046-8DDF-DABE1AFF07C4}" dt="2024-02-29T12:54:00.755" v="0" actId="6938"/>
          <pc:sldLayoutMkLst>
            <pc:docMk/>
            <pc:sldMasterMk cId="2021243928" sldId="2147483673"/>
            <pc:sldLayoutMk cId="1374536361" sldId="2147483684"/>
          </pc:sldLayoutMkLst>
        </pc:sldLayoutChg>
      </pc:sldMasterChg>
    </pc:docChg>
  </pc:docChgLst>
</pc:chgInfo>
</file>

<file path=ppt/comments/modernComment_1CE_E42FE691.xml><?xml version="1.0" encoding="utf-8"?>
<p188:cmLst xmlns:a="http://schemas.openxmlformats.org/drawingml/2006/main" xmlns:r="http://schemas.openxmlformats.org/officeDocument/2006/relationships" xmlns:p188="http://schemas.microsoft.com/office/powerpoint/2018/8/main">
  <p188:cm id="{262558C3-FC46-4960-B114-E27A8DFBB4F0}" authorId="{70C19942-CDD0-DB24-F2F2-AD9A397FEC1A}" created="2024-02-29T13:03:27.135">
    <ac:deMkLst xmlns:ac="http://schemas.microsoft.com/office/drawing/2013/main/command">
      <pc:docMk xmlns:pc="http://schemas.microsoft.com/office/powerpoint/2013/main/command"/>
      <pc:sldMk xmlns:pc="http://schemas.microsoft.com/office/powerpoint/2013/main/command" cId="3828344465" sldId="462"/>
      <ac:picMk id="10" creationId="{00000000-0000-0000-0000-000000000000}"/>
    </ac:deMkLst>
    <p188:txBody>
      <a:bodyPr/>
      <a:lstStyle/>
      <a:p>
        <a:r>
          <a:rPr lang="de-AT"/>
          <a:t>This Link doesn't work - it seems the Video is private.</a:t>
        </a:r>
      </a:p>
    </p188:txBody>
  </p188:cm>
</p188:cmLst>
</file>

<file path=ppt/diagrams/_rels/data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63603-93CB-4F95-992E-9584AD25FE28}"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GB"/>
        </a:p>
      </dgm:t>
    </dgm:pt>
    <dgm:pt modelId="{4F5C949F-C6D4-4122-ACF2-F322D7F27868}">
      <dgm:prSet phldrT="[Text]" custT="1"/>
      <dgm:spPr/>
      <dgm:t>
        <a:bodyPr/>
        <a:lstStyle/>
        <a:p>
          <a:r>
            <a:rPr lang="en-GB" sz="1400" b="0"/>
            <a:t>Situational factors</a:t>
          </a:r>
        </a:p>
      </dgm:t>
    </dgm:pt>
    <dgm:pt modelId="{A56255AD-8D82-4AA3-B1B8-4503F40225CA}" type="parTrans" cxnId="{0E2AEF25-44CD-4057-8424-E1ADA0E9B2F1}">
      <dgm:prSet/>
      <dgm:spPr/>
      <dgm:t>
        <a:bodyPr/>
        <a:lstStyle/>
        <a:p>
          <a:endParaRPr lang="en-GB" sz="3600" b="0"/>
        </a:p>
      </dgm:t>
    </dgm:pt>
    <dgm:pt modelId="{8024A473-AC16-4358-9B8A-A0E2F46021CB}" type="sibTrans" cxnId="{0E2AEF25-44CD-4057-8424-E1ADA0E9B2F1}">
      <dgm:prSet/>
      <dgm:spPr/>
      <dgm:t>
        <a:bodyPr/>
        <a:lstStyle/>
        <a:p>
          <a:endParaRPr lang="en-GB" sz="3600" b="0"/>
        </a:p>
      </dgm:t>
    </dgm:pt>
    <dgm:pt modelId="{E98A57ED-3267-402A-92CE-6CE4AAADD192}">
      <dgm:prSet phldrT="[Text]" custT="1"/>
      <dgm:spPr>
        <a:ln>
          <a:noFill/>
        </a:ln>
      </dgm:spPr>
      <dgm:t>
        <a:bodyPr tIns="252000"/>
        <a:lstStyle/>
        <a:p>
          <a:r>
            <a:rPr lang="en-GB" sz="1400" b="0"/>
            <a:t>Cultures &amp; sub-cultures</a:t>
          </a:r>
        </a:p>
      </dgm:t>
    </dgm:pt>
    <dgm:pt modelId="{E51F1411-105E-4B05-8B17-E7F7A7A746A4}" type="parTrans" cxnId="{56434424-AB61-4369-B9E7-EBE76979ECB3}">
      <dgm:prSet/>
      <dgm:spPr/>
      <dgm:t>
        <a:bodyPr/>
        <a:lstStyle/>
        <a:p>
          <a:endParaRPr lang="en-GB" sz="3600" b="0"/>
        </a:p>
      </dgm:t>
    </dgm:pt>
    <dgm:pt modelId="{5AFD10E4-30ED-4A82-88E9-A2AF4233A6E5}" type="sibTrans" cxnId="{56434424-AB61-4369-B9E7-EBE76979ECB3}">
      <dgm:prSet/>
      <dgm:spPr/>
      <dgm:t>
        <a:bodyPr/>
        <a:lstStyle/>
        <a:p>
          <a:endParaRPr lang="en-GB" sz="3600" b="0"/>
        </a:p>
      </dgm:t>
    </dgm:pt>
    <dgm:pt modelId="{F1A52574-4623-4A83-BAC6-2FD036B16E2C}">
      <dgm:prSet phldrT="[Text]" custT="1"/>
      <dgm:spPr>
        <a:ln>
          <a:noFill/>
        </a:ln>
      </dgm:spPr>
      <dgm:t>
        <a:bodyPr/>
        <a:lstStyle/>
        <a:p>
          <a:r>
            <a:rPr lang="en-GB" sz="1400" b="0"/>
            <a:t>Personal character traits</a:t>
          </a:r>
        </a:p>
      </dgm:t>
    </dgm:pt>
    <dgm:pt modelId="{3A545B4C-9689-4B23-ABC7-E02333A6F054}" type="parTrans" cxnId="{50D5868A-AA08-4E52-92DE-901C342C9C4F}">
      <dgm:prSet/>
      <dgm:spPr/>
      <dgm:t>
        <a:bodyPr/>
        <a:lstStyle/>
        <a:p>
          <a:endParaRPr lang="en-GB" sz="3600" b="0"/>
        </a:p>
      </dgm:t>
    </dgm:pt>
    <dgm:pt modelId="{B995A79E-F364-4283-9DA8-2516439B37AB}" type="sibTrans" cxnId="{50D5868A-AA08-4E52-92DE-901C342C9C4F}">
      <dgm:prSet/>
      <dgm:spPr/>
      <dgm:t>
        <a:bodyPr/>
        <a:lstStyle/>
        <a:p>
          <a:endParaRPr lang="en-GB" sz="3600" b="0"/>
        </a:p>
      </dgm:t>
    </dgm:pt>
    <dgm:pt modelId="{6F7933F8-A85C-4070-862D-46BCB9E1A50A}" type="pres">
      <dgm:prSet presAssocID="{47763603-93CB-4F95-992E-9584AD25FE28}" presName="Name0" presStyleCnt="0">
        <dgm:presLayoutVars>
          <dgm:chMax val="7"/>
          <dgm:resizeHandles val="exact"/>
        </dgm:presLayoutVars>
      </dgm:prSet>
      <dgm:spPr/>
    </dgm:pt>
    <dgm:pt modelId="{6075A9E9-39D5-4F62-87D4-3D41554EF17A}" type="pres">
      <dgm:prSet presAssocID="{47763603-93CB-4F95-992E-9584AD25FE28}" presName="comp1" presStyleCnt="0"/>
      <dgm:spPr/>
    </dgm:pt>
    <dgm:pt modelId="{1BB22FEC-95F9-4125-94BE-C453835BE76B}" type="pres">
      <dgm:prSet presAssocID="{47763603-93CB-4F95-992E-9584AD25FE28}" presName="circle1" presStyleLbl="node1" presStyleIdx="0" presStyleCnt="3"/>
      <dgm:spPr/>
    </dgm:pt>
    <dgm:pt modelId="{378C9A5A-4339-4C0D-A6BE-E3FD1274BFC0}" type="pres">
      <dgm:prSet presAssocID="{47763603-93CB-4F95-992E-9584AD25FE28}" presName="c1text" presStyleLbl="node1" presStyleIdx="0" presStyleCnt="3">
        <dgm:presLayoutVars>
          <dgm:bulletEnabled val="1"/>
        </dgm:presLayoutVars>
      </dgm:prSet>
      <dgm:spPr/>
    </dgm:pt>
    <dgm:pt modelId="{C6D11421-28D8-4989-966F-6148EA3C6B4B}" type="pres">
      <dgm:prSet presAssocID="{47763603-93CB-4F95-992E-9584AD25FE28}" presName="comp2" presStyleCnt="0"/>
      <dgm:spPr/>
    </dgm:pt>
    <dgm:pt modelId="{B64F6AC8-D7E5-4ED2-9865-99B7BA70486C}" type="pres">
      <dgm:prSet presAssocID="{47763603-93CB-4F95-992E-9584AD25FE28}" presName="circle2" presStyleLbl="node1" presStyleIdx="1" presStyleCnt="3"/>
      <dgm:spPr/>
    </dgm:pt>
    <dgm:pt modelId="{55FA567D-FCF7-45DD-BF70-CD8323302F3D}" type="pres">
      <dgm:prSet presAssocID="{47763603-93CB-4F95-992E-9584AD25FE28}" presName="c2text" presStyleLbl="node1" presStyleIdx="1" presStyleCnt="3">
        <dgm:presLayoutVars>
          <dgm:bulletEnabled val="1"/>
        </dgm:presLayoutVars>
      </dgm:prSet>
      <dgm:spPr/>
    </dgm:pt>
    <dgm:pt modelId="{B245DA13-51E2-4CEE-AA26-11324D5ECEF6}" type="pres">
      <dgm:prSet presAssocID="{47763603-93CB-4F95-992E-9584AD25FE28}" presName="comp3" presStyleCnt="0"/>
      <dgm:spPr/>
    </dgm:pt>
    <dgm:pt modelId="{77F602F8-6DB0-48E8-AF95-EB67739F62CB}" type="pres">
      <dgm:prSet presAssocID="{47763603-93CB-4F95-992E-9584AD25FE28}" presName="circle3" presStyleLbl="node1" presStyleIdx="2" presStyleCnt="3"/>
      <dgm:spPr/>
    </dgm:pt>
    <dgm:pt modelId="{65202D20-639A-4C60-9A5C-627D7EC177CA}" type="pres">
      <dgm:prSet presAssocID="{47763603-93CB-4F95-992E-9584AD25FE28}" presName="c3text" presStyleLbl="node1" presStyleIdx="2" presStyleCnt="3">
        <dgm:presLayoutVars>
          <dgm:bulletEnabled val="1"/>
        </dgm:presLayoutVars>
      </dgm:prSet>
      <dgm:spPr/>
    </dgm:pt>
  </dgm:ptLst>
  <dgm:cxnLst>
    <dgm:cxn modelId="{4C4BC512-EB80-4EBA-97B9-8560521B924F}" type="presOf" srcId="{F1A52574-4623-4A83-BAC6-2FD036B16E2C}" destId="{77F602F8-6DB0-48E8-AF95-EB67739F62CB}" srcOrd="0" destOrd="0" presId="urn:microsoft.com/office/officeart/2005/8/layout/venn2"/>
    <dgm:cxn modelId="{5887EB23-35B0-4442-B51E-F7A23F6D2EC7}" type="presOf" srcId="{E98A57ED-3267-402A-92CE-6CE4AAADD192}" destId="{B64F6AC8-D7E5-4ED2-9865-99B7BA70486C}" srcOrd="0" destOrd="0" presId="urn:microsoft.com/office/officeart/2005/8/layout/venn2"/>
    <dgm:cxn modelId="{56434424-AB61-4369-B9E7-EBE76979ECB3}" srcId="{47763603-93CB-4F95-992E-9584AD25FE28}" destId="{E98A57ED-3267-402A-92CE-6CE4AAADD192}" srcOrd="1" destOrd="0" parTransId="{E51F1411-105E-4B05-8B17-E7F7A7A746A4}" sibTransId="{5AFD10E4-30ED-4A82-88E9-A2AF4233A6E5}"/>
    <dgm:cxn modelId="{330D2B25-B2E3-4267-8CE2-2503D8630451}" type="presOf" srcId="{F1A52574-4623-4A83-BAC6-2FD036B16E2C}" destId="{65202D20-639A-4C60-9A5C-627D7EC177CA}" srcOrd="1" destOrd="0" presId="urn:microsoft.com/office/officeart/2005/8/layout/venn2"/>
    <dgm:cxn modelId="{0E2AEF25-44CD-4057-8424-E1ADA0E9B2F1}" srcId="{47763603-93CB-4F95-992E-9584AD25FE28}" destId="{4F5C949F-C6D4-4122-ACF2-F322D7F27868}" srcOrd="0" destOrd="0" parTransId="{A56255AD-8D82-4AA3-B1B8-4503F40225CA}" sibTransId="{8024A473-AC16-4358-9B8A-A0E2F46021CB}"/>
    <dgm:cxn modelId="{F83E7662-B2F0-48C2-AAF9-1C5770B19E50}" type="presOf" srcId="{47763603-93CB-4F95-992E-9584AD25FE28}" destId="{6F7933F8-A85C-4070-862D-46BCB9E1A50A}" srcOrd="0" destOrd="0" presId="urn:microsoft.com/office/officeart/2005/8/layout/venn2"/>
    <dgm:cxn modelId="{621DE66D-596B-4E77-BB6B-348983B6269B}" type="presOf" srcId="{E98A57ED-3267-402A-92CE-6CE4AAADD192}" destId="{55FA567D-FCF7-45DD-BF70-CD8323302F3D}" srcOrd="1" destOrd="0" presId="urn:microsoft.com/office/officeart/2005/8/layout/venn2"/>
    <dgm:cxn modelId="{1DB4A77A-A980-4BB0-A842-F0D754112B5D}" type="presOf" srcId="{4F5C949F-C6D4-4122-ACF2-F322D7F27868}" destId="{1BB22FEC-95F9-4125-94BE-C453835BE76B}" srcOrd="0" destOrd="0" presId="urn:microsoft.com/office/officeart/2005/8/layout/venn2"/>
    <dgm:cxn modelId="{50D5868A-AA08-4E52-92DE-901C342C9C4F}" srcId="{47763603-93CB-4F95-992E-9584AD25FE28}" destId="{F1A52574-4623-4A83-BAC6-2FD036B16E2C}" srcOrd="2" destOrd="0" parTransId="{3A545B4C-9689-4B23-ABC7-E02333A6F054}" sibTransId="{B995A79E-F364-4283-9DA8-2516439B37AB}"/>
    <dgm:cxn modelId="{C8CBF8EC-3018-4E06-B86B-9764328D6D44}" type="presOf" srcId="{4F5C949F-C6D4-4122-ACF2-F322D7F27868}" destId="{378C9A5A-4339-4C0D-A6BE-E3FD1274BFC0}" srcOrd="1" destOrd="0" presId="urn:microsoft.com/office/officeart/2005/8/layout/venn2"/>
    <dgm:cxn modelId="{8A3D4BA2-52E4-4EBE-A08A-31A95746FDDC}" type="presParOf" srcId="{6F7933F8-A85C-4070-862D-46BCB9E1A50A}" destId="{6075A9E9-39D5-4F62-87D4-3D41554EF17A}" srcOrd="0" destOrd="0" presId="urn:microsoft.com/office/officeart/2005/8/layout/venn2"/>
    <dgm:cxn modelId="{AD9FC61D-6646-431D-AFD3-58217FDA5A74}" type="presParOf" srcId="{6075A9E9-39D5-4F62-87D4-3D41554EF17A}" destId="{1BB22FEC-95F9-4125-94BE-C453835BE76B}" srcOrd="0" destOrd="0" presId="urn:microsoft.com/office/officeart/2005/8/layout/venn2"/>
    <dgm:cxn modelId="{0848D618-C3FC-4E59-B578-AB36FAA5BC29}" type="presParOf" srcId="{6075A9E9-39D5-4F62-87D4-3D41554EF17A}" destId="{378C9A5A-4339-4C0D-A6BE-E3FD1274BFC0}" srcOrd="1" destOrd="0" presId="urn:microsoft.com/office/officeart/2005/8/layout/venn2"/>
    <dgm:cxn modelId="{A5171719-D8CD-40FE-AFB3-E2C1DC0595F8}" type="presParOf" srcId="{6F7933F8-A85C-4070-862D-46BCB9E1A50A}" destId="{C6D11421-28D8-4989-966F-6148EA3C6B4B}" srcOrd="1" destOrd="0" presId="urn:microsoft.com/office/officeart/2005/8/layout/venn2"/>
    <dgm:cxn modelId="{5D0FB85B-1889-441C-B09B-435464547046}" type="presParOf" srcId="{C6D11421-28D8-4989-966F-6148EA3C6B4B}" destId="{B64F6AC8-D7E5-4ED2-9865-99B7BA70486C}" srcOrd="0" destOrd="0" presId="urn:microsoft.com/office/officeart/2005/8/layout/venn2"/>
    <dgm:cxn modelId="{8C172B87-0686-46CF-9D4A-43E5E5A62C92}" type="presParOf" srcId="{C6D11421-28D8-4989-966F-6148EA3C6B4B}" destId="{55FA567D-FCF7-45DD-BF70-CD8323302F3D}" srcOrd="1" destOrd="0" presId="urn:microsoft.com/office/officeart/2005/8/layout/venn2"/>
    <dgm:cxn modelId="{00E9750E-2838-421C-8B1D-7AACFFEF6827}" type="presParOf" srcId="{6F7933F8-A85C-4070-862D-46BCB9E1A50A}" destId="{B245DA13-51E2-4CEE-AA26-11324D5ECEF6}" srcOrd="2" destOrd="0" presId="urn:microsoft.com/office/officeart/2005/8/layout/venn2"/>
    <dgm:cxn modelId="{7E9FC8AD-55FE-4C97-8FCB-F38CB83C47F8}" type="presParOf" srcId="{B245DA13-51E2-4CEE-AA26-11324D5ECEF6}" destId="{77F602F8-6DB0-48E8-AF95-EB67739F62CB}" srcOrd="0" destOrd="0" presId="urn:microsoft.com/office/officeart/2005/8/layout/venn2"/>
    <dgm:cxn modelId="{AC5679E6-DEF9-46E0-8518-79BC32EAEC3E}" type="presParOf" srcId="{B245DA13-51E2-4CEE-AA26-11324D5ECEF6}" destId="{65202D20-639A-4C60-9A5C-627D7EC177C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1C94A60-C433-4576-B3F5-0A487A63AC8F}" type="doc">
      <dgm:prSet loTypeId="urn:microsoft.com/office/officeart/2005/8/layout/matrix3" loCatId="matrix" qsTypeId="urn:microsoft.com/office/officeart/2005/8/quickstyle/simple4" qsCatId="simple" csTypeId="urn:microsoft.com/office/officeart/2005/8/colors/accent2_2" csCatId="accent2"/>
      <dgm:spPr/>
      <dgm:t>
        <a:bodyPr/>
        <a:lstStyle/>
        <a:p>
          <a:endParaRPr lang="en-US"/>
        </a:p>
      </dgm:t>
    </dgm:pt>
    <dgm:pt modelId="{A41F5FE1-52D2-445E-86E7-A29B7AE80E66}">
      <dgm:prSet/>
      <dgm:spPr/>
      <dgm:t>
        <a:bodyPr/>
        <a:lstStyle/>
        <a:p>
          <a:r>
            <a:rPr lang="en-GB"/>
            <a:t>Individualism v collectivism – the degree to which people prefer to act as individuals rather than as groups</a:t>
          </a:r>
          <a:endParaRPr lang="en-US"/>
        </a:p>
      </dgm:t>
    </dgm:pt>
    <dgm:pt modelId="{B91D2B2F-A0BA-4538-8D80-D315F40B8DC7}" type="parTrans" cxnId="{9ED05D8C-72CD-4375-AEB1-57156457F10A}">
      <dgm:prSet/>
      <dgm:spPr/>
      <dgm:t>
        <a:bodyPr/>
        <a:lstStyle/>
        <a:p>
          <a:endParaRPr lang="en-US"/>
        </a:p>
      </dgm:t>
    </dgm:pt>
    <dgm:pt modelId="{46D70CC7-57C8-465E-BD1E-036B5758C617}" type="sibTrans" cxnId="{9ED05D8C-72CD-4375-AEB1-57156457F10A}">
      <dgm:prSet/>
      <dgm:spPr/>
      <dgm:t>
        <a:bodyPr/>
        <a:lstStyle/>
        <a:p>
          <a:endParaRPr lang="en-US"/>
        </a:p>
      </dgm:t>
    </dgm:pt>
    <dgm:pt modelId="{227D6581-B900-4EE7-96BD-CC771565FF2E}">
      <dgm:prSet/>
      <dgm:spPr/>
      <dgm:t>
        <a:bodyPr/>
        <a:lstStyle/>
        <a:p>
          <a:r>
            <a:rPr lang="en-GB"/>
            <a:t>Power distance – the degree of inequality accepted by the community</a:t>
          </a:r>
          <a:endParaRPr lang="en-US"/>
        </a:p>
      </dgm:t>
    </dgm:pt>
    <dgm:pt modelId="{71FFD182-6EB9-48C0-A05B-1806A1AA0C88}" type="parTrans" cxnId="{950CAE31-911A-454E-B74C-2AE75293026D}">
      <dgm:prSet/>
      <dgm:spPr/>
      <dgm:t>
        <a:bodyPr/>
        <a:lstStyle/>
        <a:p>
          <a:endParaRPr lang="en-US"/>
        </a:p>
      </dgm:t>
    </dgm:pt>
    <dgm:pt modelId="{719F2C3B-D030-4500-AD05-AEBA1880684C}" type="sibTrans" cxnId="{950CAE31-911A-454E-B74C-2AE75293026D}">
      <dgm:prSet/>
      <dgm:spPr/>
      <dgm:t>
        <a:bodyPr/>
        <a:lstStyle/>
        <a:p>
          <a:endParaRPr lang="en-US"/>
        </a:p>
      </dgm:t>
    </dgm:pt>
    <dgm:pt modelId="{B1AA40A1-3B39-4E0F-8FE3-A84C8F4452AE}">
      <dgm:prSet/>
      <dgm:spPr/>
      <dgm:t>
        <a:bodyPr/>
        <a:lstStyle/>
        <a:p>
          <a:r>
            <a:rPr lang="en-GB"/>
            <a:t>Uncertainty avoidance – the degree to which people avoid ambiguity/uncertainty &amp; prefer structure</a:t>
          </a:r>
          <a:endParaRPr lang="en-US"/>
        </a:p>
      </dgm:t>
    </dgm:pt>
    <dgm:pt modelId="{546CAE43-6E1A-49D2-B132-CAA914D759F9}" type="parTrans" cxnId="{C86F6250-2493-4D23-BBD0-201F8A53DCA5}">
      <dgm:prSet/>
      <dgm:spPr/>
      <dgm:t>
        <a:bodyPr/>
        <a:lstStyle/>
        <a:p>
          <a:endParaRPr lang="en-US"/>
        </a:p>
      </dgm:t>
    </dgm:pt>
    <dgm:pt modelId="{D80FBA8B-4F2F-4EF1-98C5-F813623E405E}" type="sibTrans" cxnId="{C86F6250-2493-4D23-BBD0-201F8A53DCA5}">
      <dgm:prSet/>
      <dgm:spPr/>
      <dgm:t>
        <a:bodyPr/>
        <a:lstStyle/>
        <a:p>
          <a:endParaRPr lang="en-US"/>
        </a:p>
      </dgm:t>
    </dgm:pt>
    <dgm:pt modelId="{6981A955-1544-441F-9506-F13BBBFC702C}">
      <dgm:prSet/>
      <dgm:spPr/>
      <dgm:t>
        <a:bodyPr/>
        <a:lstStyle/>
        <a:p>
          <a:r>
            <a:rPr lang="en-GB"/>
            <a:t>Masculinity vs femininity – quality of life issues like individual achievement &amp; assertiveness vs relationships &amp; concern for others</a:t>
          </a:r>
          <a:endParaRPr lang="en-US"/>
        </a:p>
      </dgm:t>
    </dgm:pt>
    <dgm:pt modelId="{9BFE44FC-0737-4AAE-BD33-4C7024EAA363}" type="parTrans" cxnId="{507DB64A-A293-4A4A-B58B-C1E73E90B0FD}">
      <dgm:prSet/>
      <dgm:spPr/>
      <dgm:t>
        <a:bodyPr/>
        <a:lstStyle/>
        <a:p>
          <a:endParaRPr lang="en-US"/>
        </a:p>
      </dgm:t>
    </dgm:pt>
    <dgm:pt modelId="{687C3C49-A587-4BD3-BBF9-3FF198CEE59A}" type="sibTrans" cxnId="{507DB64A-A293-4A4A-B58B-C1E73E90B0FD}">
      <dgm:prSet/>
      <dgm:spPr/>
      <dgm:t>
        <a:bodyPr/>
        <a:lstStyle/>
        <a:p>
          <a:endParaRPr lang="en-US"/>
        </a:p>
      </dgm:t>
    </dgm:pt>
    <dgm:pt modelId="{F5A2876A-D5C0-4C45-95A7-B8E2A0B6E608}" type="pres">
      <dgm:prSet presAssocID="{C1C94A60-C433-4576-B3F5-0A487A63AC8F}" presName="matrix" presStyleCnt="0">
        <dgm:presLayoutVars>
          <dgm:chMax val="1"/>
          <dgm:dir/>
          <dgm:resizeHandles val="exact"/>
        </dgm:presLayoutVars>
      </dgm:prSet>
      <dgm:spPr/>
    </dgm:pt>
    <dgm:pt modelId="{AA8DA919-9F13-4FFD-8820-DF9D82E1DFA4}" type="pres">
      <dgm:prSet presAssocID="{C1C94A60-C433-4576-B3F5-0A487A63AC8F}" presName="diamond" presStyleLbl="bgShp" presStyleIdx="0" presStyleCnt="1"/>
      <dgm:spPr/>
    </dgm:pt>
    <dgm:pt modelId="{362DDB1F-81AF-4D02-80AC-9A4867E0316E}" type="pres">
      <dgm:prSet presAssocID="{C1C94A60-C433-4576-B3F5-0A487A63AC8F}" presName="quad1" presStyleLbl="node1" presStyleIdx="0" presStyleCnt="4">
        <dgm:presLayoutVars>
          <dgm:chMax val="0"/>
          <dgm:chPref val="0"/>
          <dgm:bulletEnabled val="1"/>
        </dgm:presLayoutVars>
      </dgm:prSet>
      <dgm:spPr/>
    </dgm:pt>
    <dgm:pt modelId="{1796B369-1640-41C7-8651-BE4EAAE4990D}" type="pres">
      <dgm:prSet presAssocID="{C1C94A60-C433-4576-B3F5-0A487A63AC8F}" presName="quad2" presStyleLbl="node1" presStyleIdx="1" presStyleCnt="4">
        <dgm:presLayoutVars>
          <dgm:chMax val="0"/>
          <dgm:chPref val="0"/>
          <dgm:bulletEnabled val="1"/>
        </dgm:presLayoutVars>
      </dgm:prSet>
      <dgm:spPr/>
    </dgm:pt>
    <dgm:pt modelId="{959C6EDE-22D5-40C9-8BC5-1DD70AD39E32}" type="pres">
      <dgm:prSet presAssocID="{C1C94A60-C433-4576-B3F5-0A487A63AC8F}" presName="quad3" presStyleLbl="node1" presStyleIdx="2" presStyleCnt="4">
        <dgm:presLayoutVars>
          <dgm:chMax val="0"/>
          <dgm:chPref val="0"/>
          <dgm:bulletEnabled val="1"/>
        </dgm:presLayoutVars>
      </dgm:prSet>
      <dgm:spPr/>
    </dgm:pt>
    <dgm:pt modelId="{E5A0119D-83FC-4917-BDB1-90E90FD0C9BE}" type="pres">
      <dgm:prSet presAssocID="{C1C94A60-C433-4576-B3F5-0A487A63AC8F}" presName="quad4" presStyleLbl="node1" presStyleIdx="3" presStyleCnt="4">
        <dgm:presLayoutVars>
          <dgm:chMax val="0"/>
          <dgm:chPref val="0"/>
          <dgm:bulletEnabled val="1"/>
        </dgm:presLayoutVars>
      </dgm:prSet>
      <dgm:spPr/>
    </dgm:pt>
  </dgm:ptLst>
  <dgm:cxnLst>
    <dgm:cxn modelId="{950CAE31-911A-454E-B74C-2AE75293026D}" srcId="{C1C94A60-C433-4576-B3F5-0A487A63AC8F}" destId="{227D6581-B900-4EE7-96BD-CC771565FF2E}" srcOrd="1" destOrd="0" parTransId="{71FFD182-6EB9-48C0-A05B-1806A1AA0C88}" sibTransId="{719F2C3B-D030-4500-AD05-AEBA1880684C}"/>
    <dgm:cxn modelId="{507DB64A-A293-4A4A-B58B-C1E73E90B0FD}" srcId="{C1C94A60-C433-4576-B3F5-0A487A63AC8F}" destId="{6981A955-1544-441F-9506-F13BBBFC702C}" srcOrd="3" destOrd="0" parTransId="{9BFE44FC-0737-4AAE-BD33-4C7024EAA363}" sibTransId="{687C3C49-A587-4BD3-BBF9-3FF198CEE59A}"/>
    <dgm:cxn modelId="{B45E904D-CA30-4F4D-888D-5158F9D31173}" type="presOf" srcId="{227D6581-B900-4EE7-96BD-CC771565FF2E}" destId="{1796B369-1640-41C7-8651-BE4EAAE4990D}" srcOrd="0" destOrd="0" presId="urn:microsoft.com/office/officeart/2005/8/layout/matrix3"/>
    <dgm:cxn modelId="{C86F6250-2493-4D23-BBD0-201F8A53DCA5}" srcId="{C1C94A60-C433-4576-B3F5-0A487A63AC8F}" destId="{B1AA40A1-3B39-4E0F-8FE3-A84C8F4452AE}" srcOrd="2" destOrd="0" parTransId="{546CAE43-6E1A-49D2-B132-CAA914D759F9}" sibTransId="{D80FBA8B-4F2F-4EF1-98C5-F813623E405E}"/>
    <dgm:cxn modelId="{3389A957-CF5C-44C8-BB55-D13169CA8E46}" type="presOf" srcId="{B1AA40A1-3B39-4E0F-8FE3-A84C8F4452AE}" destId="{959C6EDE-22D5-40C9-8BC5-1DD70AD39E32}" srcOrd="0" destOrd="0" presId="urn:microsoft.com/office/officeart/2005/8/layout/matrix3"/>
    <dgm:cxn modelId="{9ED05D8C-72CD-4375-AEB1-57156457F10A}" srcId="{C1C94A60-C433-4576-B3F5-0A487A63AC8F}" destId="{A41F5FE1-52D2-445E-86E7-A29B7AE80E66}" srcOrd="0" destOrd="0" parTransId="{B91D2B2F-A0BA-4538-8D80-D315F40B8DC7}" sibTransId="{46D70CC7-57C8-465E-BD1E-036B5758C617}"/>
    <dgm:cxn modelId="{50313EB8-A673-44BB-8A31-7D16773E69F1}" type="presOf" srcId="{6981A955-1544-441F-9506-F13BBBFC702C}" destId="{E5A0119D-83FC-4917-BDB1-90E90FD0C9BE}" srcOrd="0" destOrd="0" presId="urn:microsoft.com/office/officeart/2005/8/layout/matrix3"/>
    <dgm:cxn modelId="{A22688BB-35C8-472F-91C6-2DE45F8C36AB}" type="presOf" srcId="{C1C94A60-C433-4576-B3F5-0A487A63AC8F}" destId="{F5A2876A-D5C0-4C45-95A7-B8E2A0B6E608}" srcOrd="0" destOrd="0" presId="urn:microsoft.com/office/officeart/2005/8/layout/matrix3"/>
    <dgm:cxn modelId="{BDBB37FC-8AF1-4243-8329-8014FDCA2F67}" type="presOf" srcId="{A41F5FE1-52D2-445E-86E7-A29B7AE80E66}" destId="{362DDB1F-81AF-4D02-80AC-9A4867E0316E}" srcOrd="0" destOrd="0" presId="urn:microsoft.com/office/officeart/2005/8/layout/matrix3"/>
    <dgm:cxn modelId="{32ED5A90-1BEB-4603-9C9E-7B3044871D01}" type="presParOf" srcId="{F5A2876A-D5C0-4C45-95A7-B8E2A0B6E608}" destId="{AA8DA919-9F13-4FFD-8820-DF9D82E1DFA4}" srcOrd="0" destOrd="0" presId="urn:microsoft.com/office/officeart/2005/8/layout/matrix3"/>
    <dgm:cxn modelId="{B39ACA14-882A-4259-880A-AEAAC4F85352}" type="presParOf" srcId="{F5A2876A-D5C0-4C45-95A7-B8E2A0B6E608}" destId="{362DDB1F-81AF-4D02-80AC-9A4867E0316E}" srcOrd="1" destOrd="0" presId="urn:microsoft.com/office/officeart/2005/8/layout/matrix3"/>
    <dgm:cxn modelId="{9A8F758C-7684-4E02-96AF-5A682D26A2CD}" type="presParOf" srcId="{F5A2876A-D5C0-4C45-95A7-B8E2A0B6E608}" destId="{1796B369-1640-41C7-8651-BE4EAAE4990D}" srcOrd="2" destOrd="0" presId="urn:microsoft.com/office/officeart/2005/8/layout/matrix3"/>
    <dgm:cxn modelId="{C9207C49-0218-45A0-A24F-5E7A3776F328}" type="presParOf" srcId="{F5A2876A-D5C0-4C45-95A7-B8E2A0B6E608}" destId="{959C6EDE-22D5-40C9-8BC5-1DD70AD39E32}" srcOrd="3" destOrd="0" presId="urn:microsoft.com/office/officeart/2005/8/layout/matrix3"/>
    <dgm:cxn modelId="{950E3DC5-C9B4-4AF6-9BEA-F9B8FD700185}" type="presParOf" srcId="{F5A2876A-D5C0-4C45-95A7-B8E2A0B6E608}" destId="{E5A0119D-83FC-4917-BDB1-90E90FD0C9B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E7BE20-6E11-4494-9EF3-9A90638CF15D}" type="doc">
      <dgm:prSet loTypeId="urn:microsoft.com/office/officeart/2005/8/layout/hList7" loCatId="list" qsTypeId="urn:microsoft.com/office/officeart/2005/8/quickstyle/simple1" qsCatId="simple" csTypeId="urn:microsoft.com/office/officeart/2005/8/colors/accent1_2" csCatId="accent1" phldr="1"/>
      <dgm:spPr/>
    </dgm:pt>
    <dgm:pt modelId="{A225713E-C90E-4FE9-B6E6-025A93D88109}">
      <dgm:prSet phldrT="[Text]" custT="1"/>
      <dgm:spPr>
        <a:noFill/>
        <a:ln w="38100">
          <a:solidFill>
            <a:schemeClr val="tx1"/>
          </a:solidFill>
        </a:ln>
      </dgm:spPr>
      <dgm:t>
        <a:bodyPr tIns="252000" anchor="t"/>
        <a:lstStyle/>
        <a:p>
          <a:r>
            <a:rPr lang="en-GB" altLang="en-US" sz="1350">
              <a:solidFill>
                <a:schemeClr val="tx1"/>
              </a:solidFill>
            </a:rPr>
            <a:t>Communicating </a:t>
          </a:r>
        </a:p>
        <a:p>
          <a:r>
            <a:rPr lang="en-GB" altLang="en-US" sz="1350">
              <a:solidFill>
                <a:schemeClr val="tx1"/>
              </a:solidFill>
            </a:rPr>
            <a:t>simple vs nuanced </a:t>
          </a:r>
          <a:endParaRPr lang="de-AT" sz="1350">
            <a:solidFill>
              <a:schemeClr val="tx1"/>
            </a:solidFill>
          </a:endParaRPr>
        </a:p>
      </dgm:t>
    </dgm:pt>
    <dgm:pt modelId="{8EC9C02C-F96C-49FC-82DB-A49FCE08E58C}" type="parTrans" cxnId="{BB2B006C-6430-4114-999B-4769DB5C65A6}">
      <dgm:prSet/>
      <dgm:spPr/>
      <dgm:t>
        <a:bodyPr/>
        <a:lstStyle/>
        <a:p>
          <a:endParaRPr lang="de-AT" sz="1350"/>
        </a:p>
      </dgm:t>
    </dgm:pt>
    <dgm:pt modelId="{DFE99B81-8EC9-422D-BAD7-D0AEC25B6676}" type="sibTrans" cxnId="{BB2B006C-6430-4114-999B-4769DB5C65A6}">
      <dgm:prSet/>
      <dgm:spPr/>
      <dgm:t>
        <a:bodyPr/>
        <a:lstStyle/>
        <a:p>
          <a:endParaRPr lang="de-AT" sz="1350"/>
        </a:p>
      </dgm:t>
    </dgm:pt>
    <dgm:pt modelId="{EB39D4F2-5E51-455C-9BDA-C175B6CC8D92}">
      <dgm:prSet custT="1"/>
      <dgm:spPr>
        <a:noFill/>
        <a:ln w="38100">
          <a:solidFill>
            <a:schemeClr val="tx1"/>
          </a:solidFill>
        </a:ln>
      </dgm:spPr>
      <dgm:t>
        <a:bodyPr tIns="252000" anchor="t"/>
        <a:lstStyle/>
        <a:p>
          <a:r>
            <a:rPr lang="en-GB" altLang="en-US" sz="1350">
              <a:solidFill>
                <a:schemeClr val="tx1"/>
              </a:solidFill>
            </a:rPr>
            <a:t>Evaluating</a:t>
          </a:r>
        </a:p>
        <a:p>
          <a:r>
            <a:rPr lang="en-GB" altLang="en-US" sz="1350">
              <a:solidFill>
                <a:schemeClr val="tx1"/>
              </a:solidFill>
            </a:rPr>
            <a:t> direct vs indirect criticism</a:t>
          </a:r>
        </a:p>
      </dgm:t>
    </dgm:pt>
    <dgm:pt modelId="{B4708858-82F4-46E5-81DC-0CE0F7DC0942}" type="parTrans" cxnId="{C6CB446F-ACCA-4A0C-942A-33B9AE5FAA23}">
      <dgm:prSet/>
      <dgm:spPr/>
      <dgm:t>
        <a:bodyPr/>
        <a:lstStyle/>
        <a:p>
          <a:endParaRPr lang="de-AT" sz="1350"/>
        </a:p>
      </dgm:t>
    </dgm:pt>
    <dgm:pt modelId="{7593EE46-566A-4F8D-A554-92434F1396C8}" type="sibTrans" cxnId="{C6CB446F-ACCA-4A0C-942A-33B9AE5FAA23}">
      <dgm:prSet/>
      <dgm:spPr/>
      <dgm:t>
        <a:bodyPr/>
        <a:lstStyle/>
        <a:p>
          <a:endParaRPr lang="de-AT" sz="1350"/>
        </a:p>
      </dgm:t>
    </dgm:pt>
    <dgm:pt modelId="{4A120058-1AFC-4318-BE2F-BF6E2CAD97E3}">
      <dgm:prSet custT="1"/>
      <dgm:spPr>
        <a:noFill/>
        <a:ln w="38100">
          <a:solidFill>
            <a:schemeClr val="tx1"/>
          </a:solidFill>
        </a:ln>
      </dgm:spPr>
      <dgm:t>
        <a:bodyPr tIns="252000" anchor="t"/>
        <a:lstStyle/>
        <a:p>
          <a:r>
            <a:rPr lang="en-GB" altLang="en-US" sz="1350">
              <a:solidFill>
                <a:schemeClr val="tx1"/>
              </a:solidFill>
            </a:rPr>
            <a:t>Persuading </a:t>
          </a:r>
        </a:p>
        <a:p>
          <a:r>
            <a:rPr lang="en-GB" altLang="en-US" sz="1350">
              <a:solidFill>
                <a:schemeClr val="tx1"/>
              </a:solidFill>
            </a:rPr>
            <a:t> theory vs application</a:t>
          </a:r>
        </a:p>
      </dgm:t>
    </dgm:pt>
    <dgm:pt modelId="{E5743C11-1D41-4403-9F5E-5087F2437A2F}" type="parTrans" cxnId="{0CD26B70-F0E8-4BBC-8F79-BD0AE1140E3B}">
      <dgm:prSet/>
      <dgm:spPr/>
      <dgm:t>
        <a:bodyPr/>
        <a:lstStyle/>
        <a:p>
          <a:endParaRPr lang="de-AT" sz="1350"/>
        </a:p>
      </dgm:t>
    </dgm:pt>
    <dgm:pt modelId="{D5F59471-D0CB-4110-9747-49DCEBF064BC}" type="sibTrans" cxnId="{0CD26B70-F0E8-4BBC-8F79-BD0AE1140E3B}">
      <dgm:prSet/>
      <dgm:spPr/>
      <dgm:t>
        <a:bodyPr/>
        <a:lstStyle/>
        <a:p>
          <a:endParaRPr lang="de-AT" sz="1350"/>
        </a:p>
      </dgm:t>
    </dgm:pt>
    <dgm:pt modelId="{4231301F-3464-4B11-BACC-18C40366D215}">
      <dgm:prSet custT="1"/>
      <dgm:spPr>
        <a:noFill/>
        <a:ln w="38100">
          <a:solidFill>
            <a:schemeClr val="tx1"/>
          </a:solidFill>
        </a:ln>
      </dgm:spPr>
      <dgm:t>
        <a:bodyPr tIns="252000" anchor="t"/>
        <a:lstStyle/>
        <a:p>
          <a:r>
            <a:rPr lang="en-GB" altLang="en-US" sz="1350">
              <a:solidFill>
                <a:schemeClr val="tx1"/>
              </a:solidFill>
            </a:rPr>
            <a:t>Leading</a:t>
          </a:r>
        </a:p>
        <a:p>
          <a:r>
            <a:rPr lang="en-GB" altLang="en-US" sz="1350">
              <a:solidFill>
                <a:schemeClr val="tx1"/>
              </a:solidFill>
            </a:rPr>
            <a:t>high vs low power distance</a:t>
          </a:r>
        </a:p>
      </dgm:t>
    </dgm:pt>
    <dgm:pt modelId="{C5CD0971-2A95-4EF7-B04E-CC376584CADC}" type="parTrans" cxnId="{85720103-1CC1-4A8F-8645-3F36F3E8B103}">
      <dgm:prSet/>
      <dgm:spPr/>
      <dgm:t>
        <a:bodyPr/>
        <a:lstStyle/>
        <a:p>
          <a:endParaRPr lang="de-AT" sz="1350"/>
        </a:p>
      </dgm:t>
    </dgm:pt>
    <dgm:pt modelId="{E0A15C7A-EE97-4AA3-B5A0-B5B12D842709}" type="sibTrans" cxnId="{85720103-1CC1-4A8F-8645-3F36F3E8B103}">
      <dgm:prSet/>
      <dgm:spPr/>
      <dgm:t>
        <a:bodyPr/>
        <a:lstStyle/>
        <a:p>
          <a:endParaRPr lang="de-AT" sz="1350"/>
        </a:p>
      </dgm:t>
    </dgm:pt>
    <dgm:pt modelId="{C36D352E-39D8-4ABC-B8CE-083D68B4C660}">
      <dgm:prSet custT="1"/>
      <dgm:spPr>
        <a:noFill/>
        <a:ln w="38100">
          <a:solidFill>
            <a:schemeClr val="tx1"/>
          </a:solidFill>
        </a:ln>
      </dgm:spPr>
      <dgm:t>
        <a:bodyPr tIns="252000" anchor="t"/>
        <a:lstStyle/>
        <a:p>
          <a:r>
            <a:rPr lang="en-GB" altLang="en-US" sz="1350">
              <a:solidFill>
                <a:schemeClr val="tx1"/>
              </a:solidFill>
            </a:rPr>
            <a:t>Deciding</a:t>
          </a:r>
        </a:p>
        <a:p>
          <a:r>
            <a:rPr lang="en-GB" altLang="en-US" sz="1350">
              <a:solidFill>
                <a:schemeClr val="tx1"/>
              </a:solidFill>
            </a:rPr>
            <a:t> group vs individual</a:t>
          </a:r>
        </a:p>
      </dgm:t>
    </dgm:pt>
    <dgm:pt modelId="{C622D60D-B53D-4389-BFA0-BF2BD9E6F82D}" type="parTrans" cxnId="{C8518D70-C345-4219-AB9D-1CE173F987A8}">
      <dgm:prSet/>
      <dgm:spPr/>
      <dgm:t>
        <a:bodyPr/>
        <a:lstStyle/>
        <a:p>
          <a:endParaRPr lang="de-AT" sz="1350"/>
        </a:p>
      </dgm:t>
    </dgm:pt>
    <dgm:pt modelId="{A7080ECD-66C8-4D9B-A927-D20A27E8FE5F}" type="sibTrans" cxnId="{C8518D70-C345-4219-AB9D-1CE173F987A8}">
      <dgm:prSet/>
      <dgm:spPr/>
      <dgm:t>
        <a:bodyPr/>
        <a:lstStyle/>
        <a:p>
          <a:endParaRPr lang="de-AT" sz="1350"/>
        </a:p>
      </dgm:t>
    </dgm:pt>
    <dgm:pt modelId="{B37DB9F0-804D-476E-9F43-CB0146725BD7}">
      <dgm:prSet custT="1"/>
      <dgm:spPr>
        <a:noFill/>
        <a:ln w="38100">
          <a:solidFill>
            <a:schemeClr val="tx1"/>
          </a:solidFill>
        </a:ln>
      </dgm:spPr>
      <dgm:t>
        <a:bodyPr tIns="252000" anchor="t"/>
        <a:lstStyle/>
        <a:p>
          <a:r>
            <a:rPr lang="en-GB" altLang="en-US" sz="1350">
              <a:solidFill>
                <a:schemeClr val="tx1"/>
              </a:solidFill>
            </a:rPr>
            <a:t>Trusting </a:t>
          </a:r>
        </a:p>
        <a:p>
          <a:r>
            <a:rPr lang="en-GB" altLang="en-US" sz="1350">
              <a:solidFill>
                <a:schemeClr val="tx1"/>
              </a:solidFill>
            </a:rPr>
            <a:t>task (head) vs relationship (heart)</a:t>
          </a:r>
        </a:p>
      </dgm:t>
    </dgm:pt>
    <dgm:pt modelId="{64ACA447-1159-4C5D-AAF5-75ADF190BA91}" type="parTrans" cxnId="{65249648-BEC3-4192-A77E-6C17F6A48364}">
      <dgm:prSet/>
      <dgm:spPr/>
      <dgm:t>
        <a:bodyPr/>
        <a:lstStyle/>
        <a:p>
          <a:endParaRPr lang="de-AT" sz="1350"/>
        </a:p>
      </dgm:t>
    </dgm:pt>
    <dgm:pt modelId="{DDF03AB2-6FF0-4E15-85CB-8716EA28B3B8}" type="sibTrans" cxnId="{65249648-BEC3-4192-A77E-6C17F6A48364}">
      <dgm:prSet/>
      <dgm:spPr/>
      <dgm:t>
        <a:bodyPr/>
        <a:lstStyle/>
        <a:p>
          <a:endParaRPr lang="de-AT" sz="1350"/>
        </a:p>
      </dgm:t>
    </dgm:pt>
    <dgm:pt modelId="{6A6932B4-5EE5-45B3-B4F0-7D150745EA57}">
      <dgm:prSet custT="1"/>
      <dgm:spPr>
        <a:noFill/>
        <a:ln w="38100">
          <a:solidFill>
            <a:schemeClr val="tx1"/>
          </a:solidFill>
        </a:ln>
      </dgm:spPr>
      <dgm:t>
        <a:bodyPr tIns="252000" anchor="t"/>
        <a:lstStyle/>
        <a:p>
          <a:r>
            <a:rPr lang="en-GB" altLang="en-US" sz="1350">
              <a:solidFill>
                <a:schemeClr val="tx1"/>
              </a:solidFill>
            </a:rPr>
            <a:t>Disagreeing </a:t>
          </a:r>
        </a:p>
        <a:p>
          <a:r>
            <a:rPr lang="en-GB" altLang="en-US" sz="1350">
              <a:solidFill>
                <a:schemeClr val="tx1"/>
              </a:solidFill>
            </a:rPr>
            <a:t> comfortable vs uncomfortable</a:t>
          </a:r>
        </a:p>
      </dgm:t>
    </dgm:pt>
    <dgm:pt modelId="{5D2B7FBE-B8B8-4641-AEDC-B464F5079370}" type="parTrans" cxnId="{01EB6E74-3707-421C-B16C-546A4C153E34}">
      <dgm:prSet/>
      <dgm:spPr/>
      <dgm:t>
        <a:bodyPr/>
        <a:lstStyle/>
        <a:p>
          <a:endParaRPr lang="de-AT" sz="1350"/>
        </a:p>
      </dgm:t>
    </dgm:pt>
    <dgm:pt modelId="{A59D5892-F296-477D-B340-F8BCAE53A821}" type="sibTrans" cxnId="{01EB6E74-3707-421C-B16C-546A4C153E34}">
      <dgm:prSet/>
      <dgm:spPr/>
      <dgm:t>
        <a:bodyPr/>
        <a:lstStyle/>
        <a:p>
          <a:endParaRPr lang="de-AT" sz="1350"/>
        </a:p>
      </dgm:t>
    </dgm:pt>
    <dgm:pt modelId="{89BE264F-0351-4CC3-9632-BAEC8BEC01EE}">
      <dgm:prSet custT="1"/>
      <dgm:spPr>
        <a:noFill/>
        <a:ln w="38100">
          <a:solidFill>
            <a:schemeClr val="tx1"/>
          </a:solidFill>
        </a:ln>
      </dgm:spPr>
      <dgm:t>
        <a:bodyPr tIns="252000" anchor="t"/>
        <a:lstStyle/>
        <a:p>
          <a:r>
            <a:rPr lang="en-GB" altLang="en-US" sz="1350">
              <a:solidFill>
                <a:schemeClr val="tx1"/>
              </a:solidFill>
            </a:rPr>
            <a:t>Scheduling </a:t>
          </a:r>
        </a:p>
        <a:p>
          <a:r>
            <a:rPr lang="en-GB" altLang="en-US" sz="1350">
              <a:solidFill>
                <a:schemeClr val="tx1"/>
              </a:solidFill>
            </a:rPr>
            <a:t> flexible vs inflexible</a:t>
          </a:r>
        </a:p>
      </dgm:t>
    </dgm:pt>
    <dgm:pt modelId="{B2617613-7711-4A3D-9F5E-C92456829417}" type="parTrans" cxnId="{EEE85883-8B5D-4899-9EDD-CB45B958796D}">
      <dgm:prSet/>
      <dgm:spPr/>
      <dgm:t>
        <a:bodyPr/>
        <a:lstStyle/>
        <a:p>
          <a:endParaRPr lang="de-AT" sz="1350"/>
        </a:p>
      </dgm:t>
    </dgm:pt>
    <dgm:pt modelId="{C77E4DED-57C3-47DC-90F9-092EA33525EA}" type="sibTrans" cxnId="{EEE85883-8B5D-4899-9EDD-CB45B958796D}">
      <dgm:prSet/>
      <dgm:spPr/>
      <dgm:t>
        <a:bodyPr/>
        <a:lstStyle/>
        <a:p>
          <a:endParaRPr lang="de-AT" sz="1350"/>
        </a:p>
      </dgm:t>
    </dgm:pt>
    <dgm:pt modelId="{62F9CC49-6335-4A75-87D7-61088EEA52A8}" type="pres">
      <dgm:prSet presAssocID="{E4E7BE20-6E11-4494-9EF3-9A90638CF15D}" presName="Name0" presStyleCnt="0">
        <dgm:presLayoutVars>
          <dgm:dir/>
          <dgm:resizeHandles val="exact"/>
        </dgm:presLayoutVars>
      </dgm:prSet>
      <dgm:spPr/>
    </dgm:pt>
    <dgm:pt modelId="{C873A711-92C4-440F-A355-FCFFCE228AFA}" type="pres">
      <dgm:prSet presAssocID="{E4E7BE20-6E11-4494-9EF3-9A90638CF15D}" presName="fgShape" presStyleLbl="fgShp" presStyleIdx="0" presStyleCnt="1"/>
      <dgm:spPr>
        <a:noFill/>
        <a:ln>
          <a:noFill/>
        </a:ln>
      </dgm:spPr>
    </dgm:pt>
    <dgm:pt modelId="{E8D007BE-21AA-4A7E-BCBE-4E0D7FF343B1}" type="pres">
      <dgm:prSet presAssocID="{E4E7BE20-6E11-4494-9EF3-9A90638CF15D}" presName="linComp" presStyleCnt="0"/>
      <dgm:spPr/>
    </dgm:pt>
    <dgm:pt modelId="{F4B3390D-3E4C-4B9B-9740-48399E9C2DAA}" type="pres">
      <dgm:prSet presAssocID="{A225713E-C90E-4FE9-B6E6-025A93D88109}" presName="compNode" presStyleCnt="0"/>
      <dgm:spPr/>
    </dgm:pt>
    <dgm:pt modelId="{CCB9707E-AFA1-4EF1-85AC-C75EBAA80852}" type="pres">
      <dgm:prSet presAssocID="{A225713E-C90E-4FE9-B6E6-025A93D88109}" presName="bkgdShape" presStyleLbl="node1" presStyleIdx="0" presStyleCnt="8"/>
      <dgm:spPr/>
    </dgm:pt>
    <dgm:pt modelId="{82DF46B2-8001-4913-9DCF-ADBB844A0B9C}" type="pres">
      <dgm:prSet presAssocID="{A225713E-C90E-4FE9-B6E6-025A93D88109}" presName="nodeTx" presStyleLbl="node1" presStyleIdx="0" presStyleCnt="8">
        <dgm:presLayoutVars>
          <dgm:bulletEnabled val="1"/>
        </dgm:presLayoutVars>
      </dgm:prSet>
      <dgm:spPr/>
    </dgm:pt>
    <dgm:pt modelId="{31D4A20E-FE82-4668-AA66-9732F9A43187}" type="pres">
      <dgm:prSet presAssocID="{A225713E-C90E-4FE9-B6E6-025A93D88109}" presName="invisiNode" presStyleLbl="node1" presStyleIdx="0" presStyleCnt="8"/>
      <dgm:spPr/>
    </dgm:pt>
    <dgm:pt modelId="{F2EF1EAE-DD09-4480-8EDE-E10777FE1A7D}" type="pres">
      <dgm:prSet presAssocID="{A225713E-C90E-4FE9-B6E6-025A93D88109}" presName="imagNode"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288F35C-D38E-4586-901B-A0393D15061A}" type="pres">
      <dgm:prSet presAssocID="{DFE99B81-8EC9-422D-BAD7-D0AEC25B6676}" presName="sibTrans" presStyleLbl="sibTrans2D1" presStyleIdx="0" presStyleCnt="0"/>
      <dgm:spPr/>
    </dgm:pt>
    <dgm:pt modelId="{FB074B95-40F9-4212-B5A2-C59273CEBC56}" type="pres">
      <dgm:prSet presAssocID="{EB39D4F2-5E51-455C-9BDA-C175B6CC8D92}" presName="compNode" presStyleCnt="0"/>
      <dgm:spPr/>
    </dgm:pt>
    <dgm:pt modelId="{ED09E6DF-4602-4C71-8F05-D49582FBEE5A}" type="pres">
      <dgm:prSet presAssocID="{EB39D4F2-5E51-455C-9BDA-C175B6CC8D92}" presName="bkgdShape" presStyleLbl="node1" presStyleIdx="1" presStyleCnt="8"/>
      <dgm:spPr/>
    </dgm:pt>
    <dgm:pt modelId="{32955196-0708-42DA-B6B5-835C66F75035}" type="pres">
      <dgm:prSet presAssocID="{EB39D4F2-5E51-455C-9BDA-C175B6CC8D92}" presName="nodeTx" presStyleLbl="node1" presStyleIdx="1" presStyleCnt="8">
        <dgm:presLayoutVars>
          <dgm:bulletEnabled val="1"/>
        </dgm:presLayoutVars>
      </dgm:prSet>
      <dgm:spPr/>
    </dgm:pt>
    <dgm:pt modelId="{8C2BF1B3-D6EA-4E03-94A1-6AB850D3D94E}" type="pres">
      <dgm:prSet presAssocID="{EB39D4F2-5E51-455C-9BDA-C175B6CC8D92}" presName="invisiNode" presStyleLbl="node1" presStyleIdx="1" presStyleCnt="8"/>
      <dgm:spPr/>
    </dgm:pt>
    <dgm:pt modelId="{0DA1DF09-EEE0-4E84-9EB5-565B149F9EDA}" type="pres">
      <dgm:prSet presAssocID="{EB39D4F2-5E51-455C-9BDA-C175B6CC8D92}" presName="imagNode"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4E8C968F-FB00-479C-B5B9-078E52BFB54C}" type="pres">
      <dgm:prSet presAssocID="{7593EE46-566A-4F8D-A554-92434F1396C8}" presName="sibTrans" presStyleLbl="sibTrans2D1" presStyleIdx="0" presStyleCnt="0"/>
      <dgm:spPr/>
    </dgm:pt>
    <dgm:pt modelId="{90761E33-4591-4604-BF92-014CE7C9111D}" type="pres">
      <dgm:prSet presAssocID="{4A120058-1AFC-4318-BE2F-BF6E2CAD97E3}" presName="compNode" presStyleCnt="0"/>
      <dgm:spPr/>
    </dgm:pt>
    <dgm:pt modelId="{90089D33-6C80-46FA-BE49-BA1D9D702E05}" type="pres">
      <dgm:prSet presAssocID="{4A120058-1AFC-4318-BE2F-BF6E2CAD97E3}" presName="bkgdShape" presStyleLbl="node1" presStyleIdx="2" presStyleCnt="8"/>
      <dgm:spPr/>
    </dgm:pt>
    <dgm:pt modelId="{80F87CEE-0849-4C4F-99A1-A22BB0CCC958}" type="pres">
      <dgm:prSet presAssocID="{4A120058-1AFC-4318-BE2F-BF6E2CAD97E3}" presName="nodeTx" presStyleLbl="node1" presStyleIdx="2" presStyleCnt="8">
        <dgm:presLayoutVars>
          <dgm:bulletEnabled val="1"/>
        </dgm:presLayoutVars>
      </dgm:prSet>
      <dgm:spPr/>
    </dgm:pt>
    <dgm:pt modelId="{127A8454-1131-4A58-9D32-98E0842EEF75}" type="pres">
      <dgm:prSet presAssocID="{4A120058-1AFC-4318-BE2F-BF6E2CAD97E3}" presName="invisiNode" presStyleLbl="node1" presStyleIdx="2" presStyleCnt="8"/>
      <dgm:spPr/>
    </dgm:pt>
    <dgm:pt modelId="{0D9A55DE-A887-492D-A0DA-A86DB91FB121}" type="pres">
      <dgm:prSet presAssocID="{4A120058-1AFC-4318-BE2F-BF6E2CAD97E3}" presName="imagNode" presStyleLbl="fg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A32BBED6-BDAF-4541-B93D-E5FAAD5E7E37}" type="pres">
      <dgm:prSet presAssocID="{D5F59471-D0CB-4110-9747-49DCEBF064BC}" presName="sibTrans" presStyleLbl="sibTrans2D1" presStyleIdx="0" presStyleCnt="0"/>
      <dgm:spPr/>
    </dgm:pt>
    <dgm:pt modelId="{0E3F58C0-EFA6-4455-BD2A-D5E429A8C97E}" type="pres">
      <dgm:prSet presAssocID="{4231301F-3464-4B11-BACC-18C40366D215}" presName="compNode" presStyleCnt="0"/>
      <dgm:spPr/>
    </dgm:pt>
    <dgm:pt modelId="{562460BB-4392-448F-8DDA-AF8ED90487DE}" type="pres">
      <dgm:prSet presAssocID="{4231301F-3464-4B11-BACC-18C40366D215}" presName="bkgdShape" presStyleLbl="node1" presStyleIdx="3" presStyleCnt="8"/>
      <dgm:spPr/>
    </dgm:pt>
    <dgm:pt modelId="{5A394321-A89F-4BB6-98DD-8CD1F30FAC9B}" type="pres">
      <dgm:prSet presAssocID="{4231301F-3464-4B11-BACC-18C40366D215}" presName="nodeTx" presStyleLbl="node1" presStyleIdx="3" presStyleCnt="8">
        <dgm:presLayoutVars>
          <dgm:bulletEnabled val="1"/>
        </dgm:presLayoutVars>
      </dgm:prSet>
      <dgm:spPr/>
    </dgm:pt>
    <dgm:pt modelId="{981E64F3-0818-499E-828A-724DC0EF8004}" type="pres">
      <dgm:prSet presAssocID="{4231301F-3464-4B11-BACC-18C40366D215}" presName="invisiNode" presStyleLbl="node1" presStyleIdx="3" presStyleCnt="8"/>
      <dgm:spPr/>
    </dgm:pt>
    <dgm:pt modelId="{DCA545B1-FC74-4787-B2E5-39A3DFAB028B}" type="pres">
      <dgm:prSet presAssocID="{4231301F-3464-4B11-BACC-18C40366D215}" presName="imagNode" presStyleLbl="f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E53D0154-302D-4BB0-BE0C-D6D5F25AEF88}" type="pres">
      <dgm:prSet presAssocID="{E0A15C7A-EE97-4AA3-B5A0-B5B12D842709}" presName="sibTrans" presStyleLbl="sibTrans2D1" presStyleIdx="0" presStyleCnt="0"/>
      <dgm:spPr/>
    </dgm:pt>
    <dgm:pt modelId="{A680569E-0C96-4AA8-A7CB-BC6E83F430F1}" type="pres">
      <dgm:prSet presAssocID="{C36D352E-39D8-4ABC-B8CE-083D68B4C660}" presName="compNode" presStyleCnt="0"/>
      <dgm:spPr/>
    </dgm:pt>
    <dgm:pt modelId="{84E071C2-EBD0-406A-8B3F-2735BBCBB126}" type="pres">
      <dgm:prSet presAssocID="{C36D352E-39D8-4ABC-B8CE-083D68B4C660}" presName="bkgdShape" presStyleLbl="node1" presStyleIdx="4" presStyleCnt="8"/>
      <dgm:spPr/>
    </dgm:pt>
    <dgm:pt modelId="{08C880BC-8D57-425C-ACED-4618851EA80A}" type="pres">
      <dgm:prSet presAssocID="{C36D352E-39D8-4ABC-B8CE-083D68B4C660}" presName="nodeTx" presStyleLbl="node1" presStyleIdx="4" presStyleCnt="8">
        <dgm:presLayoutVars>
          <dgm:bulletEnabled val="1"/>
        </dgm:presLayoutVars>
      </dgm:prSet>
      <dgm:spPr/>
    </dgm:pt>
    <dgm:pt modelId="{AEAC6395-F09E-4F12-B227-E4F02D2B1EF9}" type="pres">
      <dgm:prSet presAssocID="{C36D352E-39D8-4ABC-B8CE-083D68B4C660}" presName="invisiNode" presStyleLbl="node1" presStyleIdx="4" presStyleCnt="8"/>
      <dgm:spPr/>
    </dgm:pt>
    <dgm:pt modelId="{51DBFC3A-0C0A-43CC-B39F-11BE225D74C1}" type="pres">
      <dgm:prSet presAssocID="{C36D352E-39D8-4ABC-B8CE-083D68B4C660}" presName="imagNode" presStyleLbl="f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311ECF6A-7E6F-4849-80AD-785C5DF4D955}" type="pres">
      <dgm:prSet presAssocID="{A7080ECD-66C8-4D9B-A927-D20A27E8FE5F}" presName="sibTrans" presStyleLbl="sibTrans2D1" presStyleIdx="0" presStyleCnt="0"/>
      <dgm:spPr/>
    </dgm:pt>
    <dgm:pt modelId="{961371FA-FB2A-4649-99AA-979960458135}" type="pres">
      <dgm:prSet presAssocID="{B37DB9F0-804D-476E-9F43-CB0146725BD7}" presName="compNode" presStyleCnt="0"/>
      <dgm:spPr/>
    </dgm:pt>
    <dgm:pt modelId="{50B9D7F7-9B63-4576-8378-3061BE0377D2}" type="pres">
      <dgm:prSet presAssocID="{B37DB9F0-804D-476E-9F43-CB0146725BD7}" presName="bkgdShape" presStyleLbl="node1" presStyleIdx="5" presStyleCnt="8"/>
      <dgm:spPr/>
    </dgm:pt>
    <dgm:pt modelId="{8C39B20B-122E-42C5-AD02-60C403038ECD}" type="pres">
      <dgm:prSet presAssocID="{B37DB9F0-804D-476E-9F43-CB0146725BD7}" presName="nodeTx" presStyleLbl="node1" presStyleIdx="5" presStyleCnt="8">
        <dgm:presLayoutVars>
          <dgm:bulletEnabled val="1"/>
        </dgm:presLayoutVars>
      </dgm:prSet>
      <dgm:spPr/>
    </dgm:pt>
    <dgm:pt modelId="{2ACCAD9C-B4FC-4BD3-A7D0-D46035A053B6}" type="pres">
      <dgm:prSet presAssocID="{B37DB9F0-804D-476E-9F43-CB0146725BD7}" presName="invisiNode" presStyleLbl="node1" presStyleIdx="5" presStyleCnt="8"/>
      <dgm:spPr/>
    </dgm:pt>
    <dgm:pt modelId="{713F147D-384F-4484-8BAC-82E53020506F}" type="pres">
      <dgm:prSet presAssocID="{B37DB9F0-804D-476E-9F43-CB0146725BD7}" presName="imagNode" presStyleLbl="f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06B3A398-6ED5-4587-B4BB-8817651CDBEF}" type="pres">
      <dgm:prSet presAssocID="{DDF03AB2-6FF0-4E15-85CB-8716EA28B3B8}" presName="sibTrans" presStyleLbl="sibTrans2D1" presStyleIdx="0" presStyleCnt="0"/>
      <dgm:spPr/>
    </dgm:pt>
    <dgm:pt modelId="{40696A95-50C7-41B6-B4E6-20EF2FFFAA7D}" type="pres">
      <dgm:prSet presAssocID="{6A6932B4-5EE5-45B3-B4F0-7D150745EA57}" presName="compNode" presStyleCnt="0"/>
      <dgm:spPr/>
    </dgm:pt>
    <dgm:pt modelId="{80880C0E-C630-4AB4-9ABE-A305CA4F44EE}" type="pres">
      <dgm:prSet presAssocID="{6A6932B4-5EE5-45B3-B4F0-7D150745EA57}" presName="bkgdShape" presStyleLbl="node1" presStyleIdx="6" presStyleCnt="8"/>
      <dgm:spPr/>
    </dgm:pt>
    <dgm:pt modelId="{76B2AEF7-5A69-499B-8A35-AB517837F6C1}" type="pres">
      <dgm:prSet presAssocID="{6A6932B4-5EE5-45B3-B4F0-7D150745EA57}" presName="nodeTx" presStyleLbl="node1" presStyleIdx="6" presStyleCnt="8">
        <dgm:presLayoutVars>
          <dgm:bulletEnabled val="1"/>
        </dgm:presLayoutVars>
      </dgm:prSet>
      <dgm:spPr/>
    </dgm:pt>
    <dgm:pt modelId="{5C960668-B577-4B53-BEAA-4AB1986FAFA8}" type="pres">
      <dgm:prSet presAssocID="{6A6932B4-5EE5-45B3-B4F0-7D150745EA57}" presName="invisiNode" presStyleLbl="node1" presStyleIdx="6" presStyleCnt="8"/>
      <dgm:spPr/>
    </dgm:pt>
    <dgm:pt modelId="{448F887C-8A45-43DE-8AB7-9FDABAE0571E}" type="pres">
      <dgm:prSet presAssocID="{6A6932B4-5EE5-45B3-B4F0-7D150745EA57}" presName="imagNode" presStyleLbl="f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6FCC9D54-FA72-48A6-80A0-FE0E4AF3C5E3}" type="pres">
      <dgm:prSet presAssocID="{A59D5892-F296-477D-B340-F8BCAE53A821}" presName="sibTrans" presStyleLbl="sibTrans2D1" presStyleIdx="0" presStyleCnt="0"/>
      <dgm:spPr/>
    </dgm:pt>
    <dgm:pt modelId="{A1672F82-5C3A-472F-A8C4-2B31E9EA65B9}" type="pres">
      <dgm:prSet presAssocID="{89BE264F-0351-4CC3-9632-BAEC8BEC01EE}" presName="compNode" presStyleCnt="0"/>
      <dgm:spPr/>
    </dgm:pt>
    <dgm:pt modelId="{71CA29C1-718C-439E-8D5A-C1B84D26A283}" type="pres">
      <dgm:prSet presAssocID="{89BE264F-0351-4CC3-9632-BAEC8BEC01EE}" presName="bkgdShape" presStyleLbl="node1" presStyleIdx="7" presStyleCnt="8"/>
      <dgm:spPr/>
    </dgm:pt>
    <dgm:pt modelId="{A9E2D4D0-D69C-4850-A7C4-C5737A2C186C}" type="pres">
      <dgm:prSet presAssocID="{89BE264F-0351-4CC3-9632-BAEC8BEC01EE}" presName="nodeTx" presStyleLbl="node1" presStyleIdx="7" presStyleCnt="8">
        <dgm:presLayoutVars>
          <dgm:bulletEnabled val="1"/>
        </dgm:presLayoutVars>
      </dgm:prSet>
      <dgm:spPr/>
    </dgm:pt>
    <dgm:pt modelId="{92FE4E42-6611-4397-9A0A-8A5B734D16F8}" type="pres">
      <dgm:prSet presAssocID="{89BE264F-0351-4CC3-9632-BAEC8BEC01EE}" presName="invisiNode" presStyleLbl="node1" presStyleIdx="7" presStyleCnt="8"/>
      <dgm:spPr/>
    </dgm:pt>
    <dgm:pt modelId="{F64B5A8C-EC4B-43E0-9461-972B16429FED}" type="pres">
      <dgm:prSet presAssocID="{89BE264F-0351-4CC3-9632-BAEC8BEC01EE}" presName="imagNode" presStyleLbl="f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a:stretch>
        </a:blipFill>
      </dgm:spPr>
    </dgm:pt>
  </dgm:ptLst>
  <dgm:cxnLst>
    <dgm:cxn modelId="{85720103-1CC1-4A8F-8645-3F36F3E8B103}" srcId="{E4E7BE20-6E11-4494-9EF3-9A90638CF15D}" destId="{4231301F-3464-4B11-BACC-18C40366D215}" srcOrd="3" destOrd="0" parTransId="{C5CD0971-2A95-4EF7-B04E-CC376584CADC}" sibTransId="{E0A15C7A-EE97-4AA3-B5A0-B5B12D842709}"/>
    <dgm:cxn modelId="{DCBD2915-60D6-4059-9377-CE68952E3757}" type="presOf" srcId="{6A6932B4-5EE5-45B3-B4F0-7D150745EA57}" destId="{76B2AEF7-5A69-499B-8A35-AB517837F6C1}" srcOrd="1" destOrd="0" presId="urn:microsoft.com/office/officeart/2005/8/layout/hList7"/>
    <dgm:cxn modelId="{42391B1C-3FC7-4FC8-B676-3088767BF0F9}" type="presOf" srcId="{DFE99B81-8EC9-422D-BAD7-D0AEC25B6676}" destId="{7288F35C-D38E-4586-901B-A0393D15061A}" srcOrd="0" destOrd="0" presId="urn:microsoft.com/office/officeart/2005/8/layout/hList7"/>
    <dgm:cxn modelId="{5BF15521-5147-463A-9219-3F2D4E6D0960}" type="presOf" srcId="{89BE264F-0351-4CC3-9632-BAEC8BEC01EE}" destId="{71CA29C1-718C-439E-8D5A-C1B84D26A283}" srcOrd="0" destOrd="0" presId="urn:microsoft.com/office/officeart/2005/8/layout/hList7"/>
    <dgm:cxn modelId="{19304325-FA88-47B4-9882-DB6B767B8DC5}" type="presOf" srcId="{4231301F-3464-4B11-BACC-18C40366D215}" destId="{562460BB-4392-448F-8DDA-AF8ED90487DE}" srcOrd="0" destOrd="0" presId="urn:microsoft.com/office/officeart/2005/8/layout/hList7"/>
    <dgm:cxn modelId="{DB300A2B-2884-4B56-B980-39E2A65228E6}" type="presOf" srcId="{B37DB9F0-804D-476E-9F43-CB0146725BD7}" destId="{8C39B20B-122E-42C5-AD02-60C403038ECD}" srcOrd="1" destOrd="0" presId="urn:microsoft.com/office/officeart/2005/8/layout/hList7"/>
    <dgm:cxn modelId="{65249648-BEC3-4192-A77E-6C17F6A48364}" srcId="{E4E7BE20-6E11-4494-9EF3-9A90638CF15D}" destId="{B37DB9F0-804D-476E-9F43-CB0146725BD7}" srcOrd="5" destOrd="0" parTransId="{64ACA447-1159-4C5D-AAF5-75ADF190BA91}" sibTransId="{DDF03AB2-6FF0-4E15-85CB-8716EA28B3B8}"/>
    <dgm:cxn modelId="{2192C74B-E52A-4273-B0DF-A274D420AD56}" type="presOf" srcId="{A225713E-C90E-4FE9-B6E6-025A93D88109}" destId="{82DF46B2-8001-4913-9DCF-ADBB844A0B9C}" srcOrd="1" destOrd="0" presId="urn:microsoft.com/office/officeart/2005/8/layout/hList7"/>
    <dgm:cxn modelId="{BB2B006C-6430-4114-999B-4769DB5C65A6}" srcId="{E4E7BE20-6E11-4494-9EF3-9A90638CF15D}" destId="{A225713E-C90E-4FE9-B6E6-025A93D88109}" srcOrd="0" destOrd="0" parTransId="{8EC9C02C-F96C-49FC-82DB-A49FCE08E58C}" sibTransId="{DFE99B81-8EC9-422D-BAD7-D0AEC25B6676}"/>
    <dgm:cxn modelId="{5AB9784C-1ACB-4DA7-8A12-6E708E9EAB96}" type="presOf" srcId="{A59D5892-F296-477D-B340-F8BCAE53A821}" destId="{6FCC9D54-FA72-48A6-80A0-FE0E4AF3C5E3}" srcOrd="0" destOrd="0" presId="urn:microsoft.com/office/officeart/2005/8/layout/hList7"/>
    <dgm:cxn modelId="{C6CB446F-ACCA-4A0C-942A-33B9AE5FAA23}" srcId="{E4E7BE20-6E11-4494-9EF3-9A90638CF15D}" destId="{EB39D4F2-5E51-455C-9BDA-C175B6CC8D92}" srcOrd="1" destOrd="0" parTransId="{B4708858-82F4-46E5-81DC-0CE0F7DC0942}" sibTransId="{7593EE46-566A-4F8D-A554-92434F1396C8}"/>
    <dgm:cxn modelId="{2BDE3650-77C1-4CF0-8428-C696B0F454C5}" type="presOf" srcId="{EB39D4F2-5E51-455C-9BDA-C175B6CC8D92}" destId="{32955196-0708-42DA-B6B5-835C66F75035}" srcOrd="1" destOrd="0" presId="urn:microsoft.com/office/officeart/2005/8/layout/hList7"/>
    <dgm:cxn modelId="{0CD26B70-F0E8-4BBC-8F79-BD0AE1140E3B}" srcId="{E4E7BE20-6E11-4494-9EF3-9A90638CF15D}" destId="{4A120058-1AFC-4318-BE2F-BF6E2CAD97E3}" srcOrd="2" destOrd="0" parTransId="{E5743C11-1D41-4403-9F5E-5087F2437A2F}" sibTransId="{D5F59471-D0CB-4110-9747-49DCEBF064BC}"/>
    <dgm:cxn modelId="{C8518D70-C345-4219-AB9D-1CE173F987A8}" srcId="{E4E7BE20-6E11-4494-9EF3-9A90638CF15D}" destId="{C36D352E-39D8-4ABC-B8CE-083D68B4C660}" srcOrd="4" destOrd="0" parTransId="{C622D60D-B53D-4389-BFA0-BF2BD9E6F82D}" sibTransId="{A7080ECD-66C8-4D9B-A927-D20A27E8FE5F}"/>
    <dgm:cxn modelId="{01EB6E74-3707-421C-B16C-546A4C153E34}" srcId="{E4E7BE20-6E11-4494-9EF3-9A90638CF15D}" destId="{6A6932B4-5EE5-45B3-B4F0-7D150745EA57}" srcOrd="6" destOrd="0" parTransId="{5D2B7FBE-B8B8-4641-AEDC-B464F5079370}" sibTransId="{A59D5892-F296-477D-B340-F8BCAE53A821}"/>
    <dgm:cxn modelId="{DFB1667D-3BF0-461E-A756-DCD3776877C5}" type="presOf" srcId="{B37DB9F0-804D-476E-9F43-CB0146725BD7}" destId="{50B9D7F7-9B63-4576-8378-3061BE0377D2}" srcOrd="0" destOrd="0" presId="urn:microsoft.com/office/officeart/2005/8/layout/hList7"/>
    <dgm:cxn modelId="{7BACDA82-8AC8-4A25-B818-ED9EF059C64C}" type="presOf" srcId="{C36D352E-39D8-4ABC-B8CE-083D68B4C660}" destId="{08C880BC-8D57-425C-ACED-4618851EA80A}" srcOrd="1" destOrd="0" presId="urn:microsoft.com/office/officeart/2005/8/layout/hList7"/>
    <dgm:cxn modelId="{EEE85883-8B5D-4899-9EDD-CB45B958796D}" srcId="{E4E7BE20-6E11-4494-9EF3-9A90638CF15D}" destId="{89BE264F-0351-4CC3-9632-BAEC8BEC01EE}" srcOrd="7" destOrd="0" parTransId="{B2617613-7711-4A3D-9F5E-C92456829417}" sibTransId="{C77E4DED-57C3-47DC-90F9-092EA33525EA}"/>
    <dgm:cxn modelId="{FD9C818B-A1ED-43EB-ADD2-FA517CD9F106}" type="presOf" srcId="{4A120058-1AFC-4318-BE2F-BF6E2CAD97E3}" destId="{90089D33-6C80-46FA-BE49-BA1D9D702E05}" srcOrd="0" destOrd="0" presId="urn:microsoft.com/office/officeart/2005/8/layout/hList7"/>
    <dgm:cxn modelId="{D2D6D58D-DB0E-4725-A4CD-EC1D1E7D3295}" type="presOf" srcId="{C36D352E-39D8-4ABC-B8CE-083D68B4C660}" destId="{84E071C2-EBD0-406A-8B3F-2735BBCBB126}" srcOrd="0" destOrd="0" presId="urn:microsoft.com/office/officeart/2005/8/layout/hList7"/>
    <dgm:cxn modelId="{2217C690-5F72-4961-9EEC-1FA3AE3F8730}" type="presOf" srcId="{EB39D4F2-5E51-455C-9BDA-C175B6CC8D92}" destId="{ED09E6DF-4602-4C71-8F05-D49582FBEE5A}" srcOrd="0" destOrd="0" presId="urn:microsoft.com/office/officeart/2005/8/layout/hList7"/>
    <dgm:cxn modelId="{A93E6F97-D761-44E1-B44F-CB48FDCC7A31}" type="presOf" srcId="{4231301F-3464-4B11-BACC-18C40366D215}" destId="{5A394321-A89F-4BB6-98DD-8CD1F30FAC9B}" srcOrd="1" destOrd="0" presId="urn:microsoft.com/office/officeart/2005/8/layout/hList7"/>
    <dgm:cxn modelId="{84F87899-1F55-4F2F-AB16-01A5B7ED3A67}" type="presOf" srcId="{6A6932B4-5EE5-45B3-B4F0-7D150745EA57}" destId="{80880C0E-C630-4AB4-9ABE-A305CA4F44EE}" srcOrd="0" destOrd="0" presId="urn:microsoft.com/office/officeart/2005/8/layout/hList7"/>
    <dgm:cxn modelId="{267487A3-B950-46FA-8440-31AA33D3BA41}" type="presOf" srcId="{A225713E-C90E-4FE9-B6E6-025A93D88109}" destId="{CCB9707E-AFA1-4EF1-85AC-C75EBAA80852}" srcOrd="0" destOrd="0" presId="urn:microsoft.com/office/officeart/2005/8/layout/hList7"/>
    <dgm:cxn modelId="{9045FEA7-1044-4185-AD8F-4C075C9E8808}" type="presOf" srcId="{D5F59471-D0CB-4110-9747-49DCEBF064BC}" destId="{A32BBED6-BDAF-4541-B93D-E5FAAD5E7E37}" srcOrd="0" destOrd="0" presId="urn:microsoft.com/office/officeart/2005/8/layout/hList7"/>
    <dgm:cxn modelId="{5E93CDB0-B191-41C8-ABD1-A48CD69EB3FF}" type="presOf" srcId="{A7080ECD-66C8-4D9B-A927-D20A27E8FE5F}" destId="{311ECF6A-7E6F-4849-80AD-785C5DF4D955}" srcOrd="0" destOrd="0" presId="urn:microsoft.com/office/officeart/2005/8/layout/hList7"/>
    <dgm:cxn modelId="{2647FAB2-09CA-4F27-AF1D-255ABD6171CC}" type="presOf" srcId="{E4E7BE20-6E11-4494-9EF3-9A90638CF15D}" destId="{62F9CC49-6335-4A75-87D7-61088EEA52A8}" srcOrd="0" destOrd="0" presId="urn:microsoft.com/office/officeart/2005/8/layout/hList7"/>
    <dgm:cxn modelId="{4DF9A7B4-7953-47EB-8145-AD41D5124C2A}" type="presOf" srcId="{4A120058-1AFC-4318-BE2F-BF6E2CAD97E3}" destId="{80F87CEE-0849-4C4F-99A1-A22BB0CCC958}" srcOrd="1" destOrd="0" presId="urn:microsoft.com/office/officeart/2005/8/layout/hList7"/>
    <dgm:cxn modelId="{089D6DB7-2A88-4CB8-A3E2-D599ED1547F0}" type="presOf" srcId="{E0A15C7A-EE97-4AA3-B5A0-B5B12D842709}" destId="{E53D0154-302D-4BB0-BE0C-D6D5F25AEF88}" srcOrd="0" destOrd="0" presId="urn:microsoft.com/office/officeart/2005/8/layout/hList7"/>
    <dgm:cxn modelId="{76DFF1D6-33B4-4359-9A21-6F640E55F4CF}" type="presOf" srcId="{7593EE46-566A-4F8D-A554-92434F1396C8}" destId="{4E8C968F-FB00-479C-B5B9-078E52BFB54C}" srcOrd="0" destOrd="0" presId="urn:microsoft.com/office/officeart/2005/8/layout/hList7"/>
    <dgm:cxn modelId="{BEE7BFDB-049E-4039-8CCC-07BAB806B5A5}" type="presOf" srcId="{89BE264F-0351-4CC3-9632-BAEC8BEC01EE}" destId="{A9E2D4D0-D69C-4850-A7C4-C5737A2C186C}" srcOrd="1" destOrd="0" presId="urn:microsoft.com/office/officeart/2005/8/layout/hList7"/>
    <dgm:cxn modelId="{D3B711E8-64DB-43FC-9710-5294E33EF0A4}" type="presOf" srcId="{DDF03AB2-6FF0-4E15-85CB-8716EA28B3B8}" destId="{06B3A398-6ED5-4587-B4BB-8817651CDBEF}" srcOrd="0" destOrd="0" presId="urn:microsoft.com/office/officeart/2005/8/layout/hList7"/>
    <dgm:cxn modelId="{6305C3F4-F720-449C-BA0A-BB1929BF4451}" type="presParOf" srcId="{62F9CC49-6335-4A75-87D7-61088EEA52A8}" destId="{C873A711-92C4-440F-A355-FCFFCE228AFA}" srcOrd="0" destOrd="0" presId="urn:microsoft.com/office/officeart/2005/8/layout/hList7"/>
    <dgm:cxn modelId="{879A1A4F-97E9-4820-8DB2-2A0D5063F3FC}" type="presParOf" srcId="{62F9CC49-6335-4A75-87D7-61088EEA52A8}" destId="{E8D007BE-21AA-4A7E-BCBE-4E0D7FF343B1}" srcOrd="1" destOrd="0" presId="urn:microsoft.com/office/officeart/2005/8/layout/hList7"/>
    <dgm:cxn modelId="{A8F800DC-6C9D-48C4-9578-7D10D6CF282C}" type="presParOf" srcId="{E8D007BE-21AA-4A7E-BCBE-4E0D7FF343B1}" destId="{F4B3390D-3E4C-4B9B-9740-48399E9C2DAA}" srcOrd="0" destOrd="0" presId="urn:microsoft.com/office/officeart/2005/8/layout/hList7"/>
    <dgm:cxn modelId="{F09E7B36-E9B2-446F-AD87-B1BBAF8123F7}" type="presParOf" srcId="{F4B3390D-3E4C-4B9B-9740-48399E9C2DAA}" destId="{CCB9707E-AFA1-4EF1-85AC-C75EBAA80852}" srcOrd="0" destOrd="0" presId="urn:microsoft.com/office/officeart/2005/8/layout/hList7"/>
    <dgm:cxn modelId="{0001A299-A082-4BA0-9615-756940BBFCCB}" type="presParOf" srcId="{F4B3390D-3E4C-4B9B-9740-48399E9C2DAA}" destId="{82DF46B2-8001-4913-9DCF-ADBB844A0B9C}" srcOrd="1" destOrd="0" presId="urn:microsoft.com/office/officeart/2005/8/layout/hList7"/>
    <dgm:cxn modelId="{CC7C2E76-6E2F-47FC-89B9-DDB68702BC73}" type="presParOf" srcId="{F4B3390D-3E4C-4B9B-9740-48399E9C2DAA}" destId="{31D4A20E-FE82-4668-AA66-9732F9A43187}" srcOrd="2" destOrd="0" presId="urn:microsoft.com/office/officeart/2005/8/layout/hList7"/>
    <dgm:cxn modelId="{817195EA-5F58-4434-8274-55558FC550DE}" type="presParOf" srcId="{F4B3390D-3E4C-4B9B-9740-48399E9C2DAA}" destId="{F2EF1EAE-DD09-4480-8EDE-E10777FE1A7D}" srcOrd="3" destOrd="0" presId="urn:microsoft.com/office/officeart/2005/8/layout/hList7"/>
    <dgm:cxn modelId="{C0A8F5AD-7B47-42B1-BB85-8960BCD65231}" type="presParOf" srcId="{E8D007BE-21AA-4A7E-BCBE-4E0D7FF343B1}" destId="{7288F35C-D38E-4586-901B-A0393D15061A}" srcOrd="1" destOrd="0" presId="urn:microsoft.com/office/officeart/2005/8/layout/hList7"/>
    <dgm:cxn modelId="{0D6AFDE3-BC3F-4025-B7EF-209CC38E9250}" type="presParOf" srcId="{E8D007BE-21AA-4A7E-BCBE-4E0D7FF343B1}" destId="{FB074B95-40F9-4212-B5A2-C59273CEBC56}" srcOrd="2" destOrd="0" presId="urn:microsoft.com/office/officeart/2005/8/layout/hList7"/>
    <dgm:cxn modelId="{A6BBF6C7-33E7-45E3-8731-4B9F78B84B24}" type="presParOf" srcId="{FB074B95-40F9-4212-B5A2-C59273CEBC56}" destId="{ED09E6DF-4602-4C71-8F05-D49582FBEE5A}" srcOrd="0" destOrd="0" presId="urn:microsoft.com/office/officeart/2005/8/layout/hList7"/>
    <dgm:cxn modelId="{5A0179B3-0BC2-4455-B2E3-58C6BA06C24D}" type="presParOf" srcId="{FB074B95-40F9-4212-B5A2-C59273CEBC56}" destId="{32955196-0708-42DA-B6B5-835C66F75035}" srcOrd="1" destOrd="0" presId="urn:microsoft.com/office/officeart/2005/8/layout/hList7"/>
    <dgm:cxn modelId="{EDB9B2E4-4893-4AE9-BFC7-F587CB9882B5}" type="presParOf" srcId="{FB074B95-40F9-4212-B5A2-C59273CEBC56}" destId="{8C2BF1B3-D6EA-4E03-94A1-6AB850D3D94E}" srcOrd="2" destOrd="0" presId="urn:microsoft.com/office/officeart/2005/8/layout/hList7"/>
    <dgm:cxn modelId="{B213FD55-6B5E-4FA3-86F4-BA78DC708229}" type="presParOf" srcId="{FB074B95-40F9-4212-B5A2-C59273CEBC56}" destId="{0DA1DF09-EEE0-4E84-9EB5-565B149F9EDA}" srcOrd="3" destOrd="0" presId="urn:microsoft.com/office/officeart/2005/8/layout/hList7"/>
    <dgm:cxn modelId="{B58E1DC4-0ED6-489B-A096-BA4AD23FA1E5}" type="presParOf" srcId="{E8D007BE-21AA-4A7E-BCBE-4E0D7FF343B1}" destId="{4E8C968F-FB00-479C-B5B9-078E52BFB54C}" srcOrd="3" destOrd="0" presId="urn:microsoft.com/office/officeart/2005/8/layout/hList7"/>
    <dgm:cxn modelId="{5A7C6776-B71E-4185-8E21-4D9CE46BC582}" type="presParOf" srcId="{E8D007BE-21AA-4A7E-BCBE-4E0D7FF343B1}" destId="{90761E33-4591-4604-BF92-014CE7C9111D}" srcOrd="4" destOrd="0" presId="urn:microsoft.com/office/officeart/2005/8/layout/hList7"/>
    <dgm:cxn modelId="{8C8D271F-0BDF-46D4-BD7C-A89C2B7554B2}" type="presParOf" srcId="{90761E33-4591-4604-BF92-014CE7C9111D}" destId="{90089D33-6C80-46FA-BE49-BA1D9D702E05}" srcOrd="0" destOrd="0" presId="urn:microsoft.com/office/officeart/2005/8/layout/hList7"/>
    <dgm:cxn modelId="{092A5F26-70C8-4ACA-93C0-CE7C9C32A585}" type="presParOf" srcId="{90761E33-4591-4604-BF92-014CE7C9111D}" destId="{80F87CEE-0849-4C4F-99A1-A22BB0CCC958}" srcOrd="1" destOrd="0" presId="urn:microsoft.com/office/officeart/2005/8/layout/hList7"/>
    <dgm:cxn modelId="{83302FF3-2AF6-4C98-B80A-D0FDE1A7B621}" type="presParOf" srcId="{90761E33-4591-4604-BF92-014CE7C9111D}" destId="{127A8454-1131-4A58-9D32-98E0842EEF75}" srcOrd="2" destOrd="0" presId="urn:microsoft.com/office/officeart/2005/8/layout/hList7"/>
    <dgm:cxn modelId="{0C08B987-0C49-480C-821B-10592ABB0D5E}" type="presParOf" srcId="{90761E33-4591-4604-BF92-014CE7C9111D}" destId="{0D9A55DE-A887-492D-A0DA-A86DB91FB121}" srcOrd="3" destOrd="0" presId="urn:microsoft.com/office/officeart/2005/8/layout/hList7"/>
    <dgm:cxn modelId="{F617B364-C293-4623-AA16-F3793FDD92A0}" type="presParOf" srcId="{E8D007BE-21AA-4A7E-BCBE-4E0D7FF343B1}" destId="{A32BBED6-BDAF-4541-B93D-E5FAAD5E7E37}" srcOrd="5" destOrd="0" presId="urn:microsoft.com/office/officeart/2005/8/layout/hList7"/>
    <dgm:cxn modelId="{18FB4782-6041-4C70-89FC-EF5680F41D7F}" type="presParOf" srcId="{E8D007BE-21AA-4A7E-BCBE-4E0D7FF343B1}" destId="{0E3F58C0-EFA6-4455-BD2A-D5E429A8C97E}" srcOrd="6" destOrd="0" presId="urn:microsoft.com/office/officeart/2005/8/layout/hList7"/>
    <dgm:cxn modelId="{86EBE122-2070-49E8-A09F-946FE21EFD42}" type="presParOf" srcId="{0E3F58C0-EFA6-4455-BD2A-D5E429A8C97E}" destId="{562460BB-4392-448F-8DDA-AF8ED90487DE}" srcOrd="0" destOrd="0" presId="urn:microsoft.com/office/officeart/2005/8/layout/hList7"/>
    <dgm:cxn modelId="{043E2DCF-13D5-4648-A768-7D95A9ABD44C}" type="presParOf" srcId="{0E3F58C0-EFA6-4455-BD2A-D5E429A8C97E}" destId="{5A394321-A89F-4BB6-98DD-8CD1F30FAC9B}" srcOrd="1" destOrd="0" presId="urn:microsoft.com/office/officeart/2005/8/layout/hList7"/>
    <dgm:cxn modelId="{97B0A57B-D1A3-48FC-8065-9B2735577F73}" type="presParOf" srcId="{0E3F58C0-EFA6-4455-BD2A-D5E429A8C97E}" destId="{981E64F3-0818-499E-828A-724DC0EF8004}" srcOrd="2" destOrd="0" presId="urn:microsoft.com/office/officeart/2005/8/layout/hList7"/>
    <dgm:cxn modelId="{C616B889-95C4-4CC7-86B8-BE7E905CEB4B}" type="presParOf" srcId="{0E3F58C0-EFA6-4455-BD2A-D5E429A8C97E}" destId="{DCA545B1-FC74-4787-B2E5-39A3DFAB028B}" srcOrd="3" destOrd="0" presId="urn:microsoft.com/office/officeart/2005/8/layout/hList7"/>
    <dgm:cxn modelId="{8DC48BE8-45AE-4B84-9D25-F55DD447BB3B}" type="presParOf" srcId="{E8D007BE-21AA-4A7E-BCBE-4E0D7FF343B1}" destId="{E53D0154-302D-4BB0-BE0C-D6D5F25AEF88}" srcOrd="7" destOrd="0" presId="urn:microsoft.com/office/officeart/2005/8/layout/hList7"/>
    <dgm:cxn modelId="{7580DCAF-A67A-493D-B902-B3A1A60FDF99}" type="presParOf" srcId="{E8D007BE-21AA-4A7E-BCBE-4E0D7FF343B1}" destId="{A680569E-0C96-4AA8-A7CB-BC6E83F430F1}" srcOrd="8" destOrd="0" presId="urn:microsoft.com/office/officeart/2005/8/layout/hList7"/>
    <dgm:cxn modelId="{14C9DC48-4450-459D-AE4F-F2A75081122F}" type="presParOf" srcId="{A680569E-0C96-4AA8-A7CB-BC6E83F430F1}" destId="{84E071C2-EBD0-406A-8B3F-2735BBCBB126}" srcOrd="0" destOrd="0" presId="urn:microsoft.com/office/officeart/2005/8/layout/hList7"/>
    <dgm:cxn modelId="{01C3374A-1992-42E4-94A3-99053929E858}" type="presParOf" srcId="{A680569E-0C96-4AA8-A7CB-BC6E83F430F1}" destId="{08C880BC-8D57-425C-ACED-4618851EA80A}" srcOrd="1" destOrd="0" presId="urn:microsoft.com/office/officeart/2005/8/layout/hList7"/>
    <dgm:cxn modelId="{1676562D-8760-42BF-99DE-F6283C6B0195}" type="presParOf" srcId="{A680569E-0C96-4AA8-A7CB-BC6E83F430F1}" destId="{AEAC6395-F09E-4F12-B227-E4F02D2B1EF9}" srcOrd="2" destOrd="0" presId="urn:microsoft.com/office/officeart/2005/8/layout/hList7"/>
    <dgm:cxn modelId="{ED24F97D-AF5C-4226-A632-DE8E3EB21F12}" type="presParOf" srcId="{A680569E-0C96-4AA8-A7CB-BC6E83F430F1}" destId="{51DBFC3A-0C0A-43CC-B39F-11BE225D74C1}" srcOrd="3" destOrd="0" presId="urn:microsoft.com/office/officeart/2005/8/layout/hList7"/>
    <dgm:cxn modelId="{937202BA-A677-4299-87E4-6C5293435DF7}" type="presParOf" srcId="{E8D007BE-21AA-4A7E-BCBE-4E0D7FF343B1}" destId="{311ECF6A-7E6F-4849-80AD-785C5DF4D955}" srcOrd="9" destOrd="0" presId="urn:microsoft.com/office/officeart/2005/8/layout/hList7"/>
    <dgm:cxn modelId="{B6BB470C-21D5-43EB-AB17-FDF7F9ED78BA}" type="presParOf" srcId="{E8D007BE-21AA-4A7E-BCBE-4E0D7FF343B1}" destId="{961371FA-FB2A-4649-99AA-979960458135}" srcOrd="10" destOrd="0" presId="urn:microsoft.com/office/officeart/2005/8/layout/hList7"/>
    <dgm:cxn modelId="{BDC9ADC8-FDEF-41B9-9050-CFCA439EFD79}" type="presParOf" srcId="{961371FA-FB2A-4649-99AA-979960458135}" destId="{50B9D7F7-9B63-4576-8378-3061BE0377D2}" srcOrd="0" destOrd="0" presId="urn:microsoft.com/office/officeart/2005/8/layout/hList7"/>
    <dgm:cxn modelId="{2DF4E993-1AE9-4975-A773-558D97B8ED63}" type="presParOf" srcId="{961371FA-FB2A-4649-99AA-979960458135}" destId="{8C39B20B-122E-42C5-AD02-60C403038ECD}" srcOrd="1" destOrd="0" presId="urn:microsoft.com/office/officeart/2005/8/layout/hList7"/>
    <dgm:cxn modelId="{A063D37D-21D0-475C-B29F-5882A42D1022}" type="presParOf" srcId="{961371FA-FB2A-4649-99AA-979960458135}" destId="{2ACCAD9C-B4FC-4BD3-A7D0-D46035A053B6}" srcOrd="2" destOrd="0" presId="urn:microsoft.com/office/officeart/2005/8/layout/hList7"/>
    <dgm:cxn modelId="{9B524536-5664-46F6-B9A1-444DCADC53A2}" type="presParOf" srcId="{961371FA-FB2A-4649-99AA-979960458135}" destId="{713F147D-384F-4484-8BAC-82E53020506F}" srcOrd="3" destOrd="0" presId="urn:microsoft.com/office/officeart/2005/8/layout/hList7"/>
    <dgm:cxn modelId="{C271706B-B7A2-4656-9657-C38B447C574B}" type="presParOf" srcId="{E8D007BE-21AA-4A7E-BCBE-4E0D7FF343B1}" destId="{06B3A398-6ED5-4587-B4BB-8817651CDBEF}" srcOrd="11" destOrd="0" presId="urn:microsoft.com/office/officeart/2005/8/layout/hList7"/>
    <dgm:cxn modelId="{DDE9A004-B7B0-4602-AD8F-7B0E1190B5E7}" type="presParOf" srcId="{E8D007BE-21AA-4A7E-BCBE-4E0D7FF343B1}" destId="{40696A95-50C7-41B6-B4E6-20EF2FFFAA7D}" srcOrd="12" destOrd="0" presId="urn:microsoft.com/office/officeart/2005/8/layout/hList7"/>
    <dgm:cxn modelId="{457B928D-CFF9-49FB-A523-60F8C672C6DA}" type="presParOf" srcId="{40696A95-50C7-41B6-B4E6-20EF2FFFAA7D}" destId="{80880C0E-C630-4AB4-9ABE-A305CA4F44EE}" srcOrd="0" destOrd="0" presId="urn:microsoft.com/office/officeart/2005/8/layout/hList7"/>
    <dgm:cxn modelId="{BB5BEBB0-AA0F-4F9B-AFAD-FBDA73C78499}" type="presParOf" srcId="{40696A95-50C7-41B6-B4E6-20EF2FFFAA7D}" destId="{76B2AEF7-5A69-499B-8A35-AB517837F6C1}" srcOrd="1" destOrd="0" presId="urn:microsoft.com/office/officeart/2005/8/layout/hList7"/>
    <dgm:cxn modelId="{845B92BC-B8BD-4863-A946-D6BE0BC16D5E}" type="presParOf" srcId="{40696A95-50C7-41B6-B4E6-20EF2FFFAA7D}" destId="{5C960668-B577-4B53-BEAA-4AB1986FAFA8}" srcOrd="2" destOrd="0" presId="urn:microsoft.com/office/officeart/2005/8/layout/hList7"/>
    <dgm:cxn modelId="{32B02015-6E1D-4F50-9F79-8F485E93EEE7}" type="presParOf" srcId="{40696A95-50C7-41B6-B4E6-20EF2FFFAA7D}" destId="{448F887C-8A45-43DE-8AB7-9FDABAE0571E}" srcOrd="3" destOrd="0" presId="urn:microsoft.com/office/officeart/2005/8/layout/hList7"/>
    <dgm:cxn modelId="{0715DE5F-651C-465D-81BD-01BD348F95F5}" type="presParOf" srcId="{E8D007BE-21AA-4A7E-BCBE-4E0D7FF343B1}" destId="{6FCC9D54-FA72-48A6-80A0-FE0E4AF3C5E3}" srcOrd="13" destOrd="0" presId="urn:microsoft.com/office/officeart/2005/8/layout/hList7"/>
    <dgm:cxn modelId="{E9C0CB56-A715-4BC5-A4CE-9C8D2D6E63FD}" type="presParOf" srcId="{E8D007BE-21AA-4A7E-BCBE-4E0D7FF343B1}" destId="{A1672F82-5C3A-472F-A8C4-2B31E9EA65B9}" srcOrd="14" destOrd="0" presId="urn:microsoft.com/office/officeart/2005/8/layout/hList7"/>
    <dgm:cxn modelId="{18D8426C-BECB-4820-B2DF-FDBBF68838D7}" type="presParOf" srcId="{A1672F82-5C3A-472F-A8C4-2B31E9EA65B9}" destId="{71CA29C1-718C-439E-8D5A-C1B84D26A283}" srcOrd="0" destOrd="0" presId="urn:microsoft.com/office/officeart/2005/8/layout/hList7"/>
    <dgm:cxn modelId="{DEDBB60C-7560-4F78-845C-4BFEEFE15158}" type="presParOf" srcId="{A1672F82-5C3A-472F-A8C4-2B31E9EA65B9}" destId="{A9E2D4D0-D69C-4850-A7C4-C5737A2C186C}" srcOrd="1" destOrd="0" presId="urn:microsoft.com/office/officeart/2005/8/layout/hList7"/>
    <dgm:cxn modelId="{8A05A453-5EE2-4E66-A5B4-3C95DDFC8695}" type="presParOf" srcId="{A1672F82-5C3A-472F-A8C4-2B31E9EA65B9}" destId="{92FE4E42-6611-4397-9A0A-8A5B734D16F8}" srcOrd="2" destOrd="0" presId="urn:microsoft.com/office/officeart/2005/8/layout/hList7"/>
    <dgm:cxn modelId="{E843C6FB-B2A2-4EC3-99BE-706904CC1124}" type="presParOf" srcId="{A1672F82-5C3A-472F-A8C4-2B31E9EA65B9}" destId="{F64B5A8C-EC4B-43E0-9461-972B16429FED}" srcOrd="3" destOrd="0" presId="urn:microsoft.com/office/officeart/2005/8/layout/hList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22FEC-95F9-4125-94BE-C453835BE76B}">
      <dsp:nvSpPr>
        <dsp:cNvPr id="0" name=""/>
        <dsp:cNvSpPr/>
      </dsp:nvSpPr>
      <dsp:spPr>
        <a:xfrm>
          <a:off x="0" y="639592"/>
          <a:ext cx="3072154" cy="307215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t>Situational factors</a:t>
          </a:r>
        </a:p>
      </dsp:txBody>
      <dsp:txXfrm>
        <a:off x="999218" y="793199"/>
        <a:ext cx="1073717" cy="460823"/>
      </dsp:txXfrm>
    </dsp:sp>
    <dsp:sp modelId="{B64F6AC8-D7E5-4ED2-9865-99B7BA70486C}">
      <dsp:nvSpPr>
        <dsp:cNvPr id="0" name=""/>
        <dsp:cNvSpPr/>
      </dsp:nvSpPr>
      <dsp:spPr>
        <a:xfrm>
          <a:off x="384019" y="1407630"/>
          <a:ext cx="2304115" cy="2304115"/>
        </a:xfrm>
        <a:prstGeom prst="ellipse">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2000"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t>Cultures &amp; sub-cultures</a:t>
          </a:r>
        </a:p>
      </dsp:txBody>
      <dsp:txXfrm>
        <a:off x="999218" y="1551637"/>
        <a:ext cx="1073717" cy="432021"/>
      </dsp:txXfrm>
    </dsp:sp>
    <dsp:sp modelId="{77F602F8-6DB0-48E8-AF95-EB67739F62CB}">
      <dsp:nvSpPr>
        <dsp:cNvPr id="0" name=""/>
        <dsp:cNvSpPr/>
      </dsp:nvSpPr>
      <dsp:spPr>
        <a:xfrm>
          <a:off x="768038" y="2175669"/>
          <a:ext cx="1536077" cy="1536077"/>
        </a:xfrm>
        <a:prstGeom prst="ellipse">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t>Personal character traits</a:t>
          </a:r>
        </a:p>
      </dsp:txBody>
      <dsp:txXfrm>
        <a:off x="992991" y="2559688"/>
        <a:ext cx="1086170" cy="768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DA919-9F13-4FFD-8820-DF9D82E1DFA4}">
      <dsp:nvSpPr>
        <dsp:cNvPr id="0" name=""/>
        <dsp:cNvSpPr/>
      </dsp:nvSpPr>
      <dsp:spPr>
        <a:xfrm>
          <a:off x="2867024" y="0"/>
          <a:ext cx="4351338" cy="435133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62DDB1F-81AF-4D02-80AC-9A4867E0316E}">
      <dsp:nvSpPr>
        <dsp:cNvPr id="0" name=""/>
        <dsp:cNvSpPr/>
      </dsp:nvSpPr>
      <dsp:spPr>
        <a:xfrm>
          <a:off x="3280401" y="413377"/>
          <a:ext cx="1697021" cy="16970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Individualism v collectivism – the degree to which people prefer to act as individuals rather than as groups</a:t>
          </a:r>
          <a:endParaRPr lang="en-US" sz="1200" kern="1200"/>
        </a:p>
      </dsp:txBody>
      <dsp:txXfrm>
        <a:off x="3363243" y="496219"/>
        <a:ext cx="1531337" cy="1531337"/>
      </dsp:txXfrm>
    </dsp:sp>
    <dsp:sp modelId="{1796B369-1640-41C7-8651-BE4EAAE4990D}">
      <dsp:nvSpPr>
        <dsp:cNvPr id="0" name=""/>
        <dsp:cNvSpPr/>
      </dsp:nvSpPr>
      <dsp:spPr>
        <a:xfrm>
          <a:off x="5107963" y="413377"/>
          <a:ext cx="1697021" cy="16970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Power distance – the degree of inequality accepted by the community</a:t>
          </a:r>
          <a:endParaRPr lang="en-US" sz="1200" kern="1200"/>
        </a:p>
      </dsp:txBody>
      <dsp:txXfrm>
        <a:off x="5190805" y="496219"/>
        <a:ext cx="1531337" cy="1531337"/>
      </dsp:txXfrm>
    </dsp:sp>
    <dsp:sp modelId="{959C6EDE-22D5-40C9-8BC5-1DD70AD39E32}">
      <dsp:nvSpPr>
        <dsp:cNvPr id="0" name=""/>
        <dsp:cNvSpPr/>
      </dsp:nvSpPr>
      <dsp:spPr>
        <a:xfrm>
          <a:off x="3280401" y="2240939"/>
          <a:ext cx="1697021" cy="16970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Uncertainty avoidance – the degree to which people avoid ambiguity/uncertainty &amp; prefer structure</a:t>
          </a:r>
          <a:endParaRPr lang="en-US" sz="1200" kern="1200"/>
        </a:p>
      </dsp:txBody>
      <dsp:txXfrm>
        <a:off x="3363243" y="2323781"/>
        <a:ext cx="1531337" cy="1531337"/>
      </dsp:txXfrm>
    </dsp:sp>
    <dsp:sp modelId="{E5A0119D-83FC-4917-BDB1-90E90FD0C9BE}">
      <dsp:nvSpPr>
        <dsp:cNvPr id="0" name=""/>
        <dsp:cNvSpPr/>
      </dsp:nvSpPr>
      <dsp:spPr>
        <a:xfrm>
          <a:off x="5107963" y="2240939"/>
          <a:ext cx="1697021" cy="16970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Masculinity vs femininity – quality of life issues like individual achievement &amp; assertiveness vs relationships &amp; concern for others</a:t>
          </a:r>
          <a:endParaRPr lang="en-US" sz="1200" kern="1200"/>
        </a:p>
      </dsp:txBody>
      <dsp:txXfrm>
        <a:off x="5190805" y="2323781"/>
        <a:ext cx="1531337" cy="1531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9707E-AFA1-4EF1-85AC-C75EBAA80852}">
      <dsp:nvSpPr>
        <dsp:cNvPr id="0" name=""/>
        <dsp:cNvSpPr/>
      </dsp:nvSpPr>
      <dsp:spPr>
        <a:xfrm>
          <a:off x="4483" y="0"/>
          <a:ext cx="1348538" cy="3212540"/>
        </a:xfrm>
        <a:prstGeom prst="roundRect">
          <a:avLst>
            <a:gd name="adj" fmla="val 10000"/>
          </a:avLst>
        </a:prstGeom>
        <a:no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2000" rIns="99568" bIns="99568" numCol="1" spcCol="1270" anchor="t" anchorCtr="0">
          <a:noAutofit/>
        </a:bodyPr>
        <a:lstStyle/>
        <a:p>
          <a:pPr marL="0" lvl="0" indent="0" algn="ctr" defTabSz="600075">
            <a:lnSpc>
              <a:spcPct val="90000"/>
            </a:lnSpc>
            <a:spcBef>
              <a:spcPct val="0"/>
            </a:spcBef>
            <a:spcAft>
              <a:spcPct val="35000"/>
            </a:spcAft>
            <a:buNone/>
          </a:pPr>
          <a:r>
            <a:rPr lang="en-GB" altLang="en-US" sz="1350" kern="1200">
              <a:solidFill>
                <a:schemeClr val="tx1"/>
              </a:solidFill>
            </a:rPr>
            <a:t>Communicating </a:t>
          </a:r>
        </a:p>
        <a:p>
          <a:pPr marL="0" lvl="0" indent="0" algn="ctr" defTabSz="600075">
            <a:lnSpc>
              <a:spcPct val="90000"/>
            </a:lnSpc>
            <a:spcBef>
              <a:spcPct val="0"/>
            </a:spcBef>
            <a:spcAft>
              <a:spcPct val="35000"/>
            </a:spcAft>
            <a:buNone/>
          </a:pPr>
          <a:r>
            <a:rPr lang="en-GB" altLang="en-US" sz="1350" kern="1200">
              <a:solidFill>
                <a:schemeClr val="tx1"/>
              </a:solidFill>
            </a:rPr>
            <a:t>simple vs nuanced </a:t>
          </a:r>
          <a:endParaRPr lang="de-AT" sz="1350" kern="1200">
            <a:solidFill>
              <a:schemeClr val="tx1"/>
            </a:solidFill>
          </a:endParaRPr>
        </a:p>
      </dsp:txBody>
      <dsp:txXfrm>
        <a:off x="4483" y="1285016"/>
        <a:ext cx="1348538" cy="1285016"/>
      </dsp:txXfrm>
    </dsp:sp>
    <dsp:sp modelId="{F2EF1EAE-DD09-4480-8EDE-E10777FE1A7D}">
      <dsp:nvSpPr>
        <dsp:cNvPr id="0" name=""/>
        <dsp:cNvSpPr/>
      </dsp:nvSpPr>
      <dsp:spPr>
        <a:xfrm>
          <a:off x="143865" y="192752"/>
          <a:ext cx="1069775" cy="10697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09E6DF-4602-4C71-8F05-D49582FBEE5A}">
      <dsp:nvSpPr>
        <dsp:cNvPr id="0" name=""/>
        <dsp:cNvSpPr/>
      </dsp:nvSpPr>
      <dsp:spPr>
        <a:xfrm>
          <a:off x="1393478" y="0"/>
          <a:ext cx="1348538" cy="3212540"/>
        </a:xfrm>
        <a:prstGeom prst="roundRect">
          <a:avLst>
            <a:gd name="adj" fmla="val 10000"/>
          </a:avLst>
        </a:prstGeom>
        <a:no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2000" rIns="99568" bIns="99568" numCol="1" spcCol="1270" anchor="t" anchorCtr="0">
          <a:noAutofit/>
        </a:bodyPr>
        <a:lstStyle/>
        <a:p>
          <a:pPr marL="0" lvl="0" indent="0" algn="ctr" defTabSz="600075">
            <a:lnSpc>
              <a:spcPct val="90000"/>
            </a:lnSpc>
            <a:spcBef>
              <a:spcPct val="0"/>
            </a:spcBef>
            <a:spcAft>
              <a:spcPct val="35000"/>
            </a:spcAft>
            <a:buNone/>
          </a:pPr>
          <a:r>
            <a:rPr lang="en-GB" altLang="en-US" sz="1350" kern="1200">
              <a:solidFill>
                <a:schemeClr val="tx1"/>
              </a:solidFill>
            </a:rPr>
            <a:t>Evaluating</a:t>
          </a:r>
        </a:p>
        <a:p>
          <a:pPr marL="0" lvl="0" indent="0" algn="ctr" defTabSz="600075">
            <a:lnSpc>
              <a:spcPct val="90000"/>
            </a:lnSpc>
            <a:spcBef>
              <a:spcPct val="0"/>
            </a:spcBef>
            <a:spcAft>
              <a:spcPct val="35000"/>
            </a:spcAft>
            <a:buNone/>
          </a:pPr>
          <a:r>
            <a:rPr lang="en-GB" altLang="en-US" sz="1350" kern="1200">
              <a:solidFill>
                <a:schemeClr val="tx1"/>
              </a:solidFill>
            </a:rPr>
            <a:t> direct vs indirect criticism</a:t>
          </a:r>
        </a:p>
      </dsp:txBody>
      <dsp:txXfrm>
        <a:off x="1393478" y="1285016"/>
        <a:ext cx="1348538" cy="1285016"/>
      </dsp:txXfrm>
    </dsp:sp>
    <dsp:sp modelId="{0DA1DF09-EEE0-4E84-9EB5-565B149F9EDA}">
      <dsp:nvSpPr>
        <dsp:cNvPr id="0" name=""/>
        <dsp:cNvSpPr/>
      </dsp:nvSpPr>
      <dsp:spPr>
        <a:xfrm>
          <a:off x="1532860" y="192752"/>
          <a:ext cx="1069775" cy="106977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089D33-6C80-46FA-BE49-BA1D9D702E05}">
      <dsp:nvSpPr>
        <dsp:cNvPr id="0" name=""/>
        <dsp:cNvSpPr/>
      </dsp:nvSpPr>
      <dsp:spPr>
        <a:xfrm>
          <a:off x="2782473" y="0"/>
          <a:ext cx="1348538" cy="3212540"/>
        </a:xfrm>
        <a:prstGeom prst="roundRect">
          <a:avLst>
            <a:gd name="adj" fmla="val 10000"/>
          </a:avLst>
        </a:prstGeom>
        <a:no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2000" rIns="99568" bIns="99568" numCol="1" spcCol="1270" anchor="t" anchorCtr="0">
          <a:noAutofit/>
        </a:bodyPr>
        <a:lstStyle/>
        <a:p>
          <a:pPr marL="0" lvl="0" indent="0" algn="ctr" defTabSz="600075">
            <a:lnSpc>
              <a:spcPct val="90000"/>
            </a:lnSpc>
            <a:spcBef>
              <a:spcPct val="0"/>
            </a:spcBef>
            <a:spcAft>
              <a:spcPct val="35000"/>
            </a:spcAft>
            <a:buNone/>
          </a:pPr>
          <a:r>
            <a:rPr lang="en-GB" altLang="en-US" sz="1350" kern="1200">
              <a:solidFill>
                <a:schemeClr val="tx1"/>
              </a:solidFill>
            </a:rPr>
            <a:t>Persuading </a:t>
          </a:r>
        </a:p>
        <a:p>
          <a:pPr marL="0" lvl="0" indent="0" algn="ctr" defTabSz="600075">
            <a:lnSpc>
              <a:spcPct val="90000"/>
            </a:lnSpc>
            <a:spcBef>
              <a:spcPct val="0"/>
            </a:spcBef>
            <a:spcAft>
              <a:spcPct val="35000"/>
            </a:spcAft>
            <a:buNone/>
          </a:pPr>
          <a:r>
            <a:rPr lang="en-GB" altLang="en-US" sz="1350" kern="1200">
              <a:solidFill>
                <a:schemeClr val="tx1"/>
              </a:solidFill>
            </a:rPr>
            <a:t> theory vs application</a:t>
          </a:r>
        </a:p>
      </dsp:txBody>
      <dsp:txXfrm>
        <a:off x="2782473" y="1285016"/>
        <a:ext cx="1348538" cy="1285016"/>
      </dsp:txXfrm>
    </dsp:sp>
    <dsp:sp modelId="{0D9A55DE-A887-492D-A0DA-A86DB91FB121}">
      <dsp:nvSpPr>
        <dsp:cNvPr id="0" name=""/>
        <dsp:cNvSpPr/>
      </dsp:nvSpPr>
      <dsp:spPr>
        <a:xfrm>
          <a:off x="2921855" y="192752"/>
          <a:ext cx="1069775" cy="106977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2460BB-4392-448F-8DDA-AF8ED90487DE}">
      <dsp:nvSpPr>
        <dsp:cNvPr id="0" name=""/>
        <dsp:cNvSpPr/>
      </dsp:nvSpPr>
      <dsp:spPr>
        <a:xfrm>
          <a:off x="4171468" y="0"/>
          <a:ext cx="1348538" cy="3212540"/>
        </a:xfrm>
        <a:prstGeom prst="roundRect">
          <a:avLst>
            <a:gd name="adj" fmla="val 10000"/>
          </a:avLst>
        </a:prstGeom>
        <a:no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2000" rIns="99568" bIns="99568" numCol="1" spcCol="1270" anchor="t" anchorCtr="0">
          <a:noAutofit/>
        </a:bodyPr>
        <a:lstStyle/>
        <a:p>
          <a:pPr marL="0" lvl="0" indent="0" algn="ctr" defTabSz="600075">
            <a:lnSpc>
              <a:spcPct val="90000"/>
            </a:lnSpc>
            <a:spcBef>
              <a:spcPct val="0"/>
            </a:spcBef>
            <a:spcAft>
              <a:spcPct val="35000"/>
            </a:spcAft>
            <a:buNone/>
          </a:pPr>
          <a:r>
            <a:rPr lang="en-GB" altLang="en-US" sz="1350" kern="1200">
              <a:solidFill>
                <a:schemeClr val="tx1"/>
              </a:solidFill>
            </a:rPr>
            <a:t>Leading</a:t>
          </a:r>
        </a:p>
        <a:p>
          <a:pPr marL="0" lvl="0" indent="0" algn="ctr" defTabSz="600075">
            <a:lnSpc>
              <a:spcPct val="90000"/>
            </a:lnSpc>
            <a:spcBef>
              <a:spcPct val="0"/>
            </a:spcBef>
            <a:spcAft>
              <a:spcPct val="35000"/>
            </a:spcAft>
            <a:buNone/>
          </a:pPr>
          <a:r>
            <a:rPr lang="en-GB" altLang="en-US" sz="1350" kern="1200">
              <a:solidFill>
                <a:schemeClr val="tx1"/>
              </a:solidFill>
            </a:rPr>
            <a:t>high vs low power distance</a:t>
          </a:r>
        </a:p>
      </dsp:txBody>
      <dsp:txXfrm>
        <a:off x="4171468" y="1285016"/>
        <a:ext cx="1348538" cy="1285016"/>
      </dsp:txXfrm>
    </dsp:sp>
    <dsp:sp modelId="{DCA545B1-FC74-4787-B2E5-39A3DFAB028B}">
      <dsp:nvSpPr>
        <dsp:cNvPr id="0" name=""/>
        <dsp:cNvSpPr/>
      </dsp:nvSpPr>
      <dsp:spPr>
        <a:xfrm>
          <a:off x="4310850" y="192752"/>
          <a:ext cx="1069775" cy="106977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E071C2-EBD0-406A-8B3F-2735BBCBB126}">
      <dsp:nvSpPr>
        <dsp:cNvPr id="0" name=""/>
        <dsp:cNvSpPr/>
      </dsp:nvSpPr>
      <dsp:spPr>
        <a:xfrm>
          <a:off x="5560463" y="0"/>
          <a:ext cx="1348538" cy="3212540"/>
        </a:xfrm>
        <a:prstGeom prst="roundRect">
          <a:avLst>
            <a:gd name="adj" fmla="val 10000"/>
          </a:avLst>
        </a:prstGeom>
        <a:no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2000" rIns="99568" bIns="99568" numCol="1" spcCol="1270" anchor="t" anchorCtr="0">
          <a:noAutofit/>
        </a:bodyPr>
        <a:lstStyle/>
        <a:p>
          <a:pPr marL="0" lvl="0" indent="0" algn="ctr" defTabSz="600075">
            <a:lnSpc>
              <a:spcPct val="90000"/>
            </a:lnSpc>
            <a:spcBef>
              <a:spcPct val="0"/>
            </a:spcBef>
            <a:spcAft>
              <a:spcPct val="35000"/>
            </a:spcAft>
            <a:buNone/>
          </a:pPr>
          <a:r>
            <a:rPr lang="en-GB" altLang="en-US" sz="1350" kern="1200">
              <a:solidFill>
                <a:schemeClr val="tx1"/>
              </a:solidFill>
            </a:rPr>
            <a:t>Deciding</a:t>
          </a:r>
        </a:p>
        <a:p>
          <a:pPr marL="0" lvl="0" indent="0" algn="ctr" defTabSz="600075">
            <a:lnSpc>
              <a:spcPct val="90000"/>
            </a:lnSpc>
            <a:spcBef>
              <a:spcPct val="0"/>
            </a:spcBef>
            <a:spcAft>
              <a:spcPct val="35000"/>
            </a:spcAft>
            <a:buNone/>
          </a:pPr>
          <a:r>
            <a:rPr lang="en-GB" altLang="en-US" sz="1350" kern="1200">
              <a:solidFill>
                <a:schemeClr val="tx1"/>
              </a:solidFill>
            </a:rPr>
            <a:t> group vs individual</a:t>
          </a:r>
        </a:p>
      </dsp:txBody>
      <dsp:txXfrm>
        <a:off x="5560463" y="1285016"/>
        <a:ext cx="1348538" cy="1285016"/>
      </dsp:txXfrm>
    </dsp:sp>
    <dsp:sp modelId="{51DBFC3A-0C0A-43CC-B39F-11BE225D74C1}">
      <dsp:nvSpPr>
        <dsp:cNvPr id="0" name=""/>
        <dsp:cNvSpPr/>
      </dsp:nvSpPr>
      <dsp:spPr>
        <a:xfrm>
          <a:off x="5699845" y="192752"/>
          <a:ext cx="1069775" cy="106977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B9D7F7-9B63-4576-8378-3061BE0377D2}">
      <dsp:nvSpPr>
        <dsp:cNvPr id="0" name=""/>
        <dsp:cNvSpPr/>
      </dsp:nvSpPr>
      <dsp:spPr>
        <a:xfrm>
          <a:off x="6949458" y="0"/>
          <a:ext cx="1348538" cy="3212540"/>
        </a:xfrm>
        <a:prstGeom prst="roundRect">
          <a:avLst>
            <a:gd name="adj" fmla="val 10000"/>
          </a:avLst>
        </a:prstGeom>
        <a:no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2000" rIns="99568" bIns="99568" numCol="1" spcCol="1270" anchor="t" anchorCtr="0">
          <a:noAutofit/>
        </a:bodyPr>
        <a:lstStyle/>
        <a:p>
          <a:pPr marL="0" lvl="0" indent="0" algn="ctr" defTabSz="600075">
            <a:lnSpc>
              <a:spcPct val="90000"/>
            </a:lnSpc>
            <a:spcBef>
              <a:spcPct val="0"/>
            </a:spcBef>
            <a:spcAft>
              <a:spcPct val="35000"/>
            </a:spcAft>
            <a:buNone/>
          </a:pPr>
          <a:r>
            <a:rPr lang="en-GB" altLang="en-US" sz="1350" kern="1200">
              <a:solidFill>
                <a:schemeClr val="tx1"/>
              </a:solidFill>
            </a:rPr>
            <a:t>Trusting </a:t>
          </a:r>
        </a:p>
        <a:p>
          <a:pPr marL="0" lvl="0" indent="0" algn="ctr" defTabSz="600075">
            <a:lnSpc>
              <a:spcPct val="90000"/>
            </a:lnSpc>
            <a:spcBef>
              <a:spcPct val="0"/>
            </a:spcBef>
            <a:spcAft>
              <a:spcPct val="35000"/>
            </a:spcAft>
            <a:buNone/>
          </a:pPr>
          <a:r>
            <a:rPr lang="en-GB" altLang="en-US" sz="1350" kern="1200">
              <a:solidFill>
                <a:schemeClr val="tx1"/>
              </a:solidFill>
            </a:rPr>
            <a:t>task (head) vs relationship (heart)</a:t>
          </a:r>
        </a:p>
      </dsp:txBody>
      <dsp:txXfrm>
        <a:off x="6949458" y="1285016"/>
        <a:ext cx="1348538" cy="1285016"/>
      </dsp:txXfrm>
    </dsp:sp>
    <dsp:sp modelId="{713F147D-384F-4484-8BAC-82E53020506F}">
      <dsp:nvSpPr>
        <dsp:cNvPr id="0" name=""/>
        <dsp:cNvSpPr/>
      </dsp:nvSpPr>
      <dsp:spPr>
        <a:xfrm>
          <a:off x="7088839" y="192752"/>
          <a:ext cx="1069775" cy="106977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880C0E-C630-4AB4-9ABE-A305CA4F44EE}">
      <dsp:nvSpPr>
        <dsp:cNvPr id="0" name=""/>
        <dsp:cNvSpPr/>
      </dsp:nvSpPr>
      <dsp:spPr>
        <a:xfrm>
          <a:off x="8338453" y="0"/>
          <a:ext cx="1348538" cy="3212540"/>
        </a:xfrm>
        <a:prstGeom prst="roundRect">
          <a:avLst>
            <a:gd name="adj" fmla="val 10000"/>
          </a:avLst>
        </a:prstGeom>
        <a:no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2000" rIns="99568" bIns="99568" numCol="1" spcCol="1270" anchor="t" anchorCtr="0">
          <a:noAutofit/>
        </a:bodyPr>
        <a:lstStyle/>
        <a:p>
          <a:pPr marL="0" lvl="0" indent="0" algn="ctr" defTabSz="600075">
            <a:lnSpc>
              <a:spcPct val="90000"/>
            </a:lnSpc>
            <a:spcBef>
              <a:spcPct val="0"/>
            </a:spcBef>
            <a:spcAft>
              <a:spcPct val="35000"/>
            </a:spcAft>
            <a:buNone/>
          </a:pPr>
          <a:r>
            <a:rPr lang="en-GB" altLang="en-US" sz="1350" kern="1200">
              <a:solidFill>
                <a:schemeClr val="tx1"/>
              </a:solidFill>
            </a:rPr>
            <a:t>Disagreeing </a:t>
          </a:r>
        </a:p>
        <a:p>
          <a:pPr marL="0" lvl="0" indent="0" algn="ctr" defTabSz="600075">
            <a:lnSpc>
              <a:spcPct val="90000"/>
            </a:lnSpc>
            <a:spcBef>
              <a:spcPct val="0"/>
            </a:spcBef>
            <a:spcAft>
              <a:spcPct val="35000"/>
            </a:spcAft>
            <a:buNone/>
          </a:pPr>
          <a:r>
            <a:rPr lang="en-GB" altLang="en-US" sz="1350" kern="1200">
              <a:solidFill>
                <a:schemeClr val="tx1"/>
              </a:solidFill>
            </a:rPr>
            <a:t> comfortable vs uncomfortable</a:t>
          </a:r>
        </a:p>
      </dsp:txBody>
      <dsp:txXfrm>
        <a:off x="8338453" y="1285016"/>
        <a:ext cx="1348538" cy="1285016"/>
      </dsp:txXfrm>
    </dsp:sp>
    <dsp:sp modelId="{448F887C-8A45-43DE-8AB7-9FDABAE0571E}">
      <dsp:nvSpPr>
        <dsp:cNvPr id="0" name=""/>
        <dsp:cNvSpPr/>
      </dsp:nvSpPr>
      <dsp:spPr>
        <a:xfrm>
          <a:off x="8477834" y="192752"/>
          <a:ext cx="1069775" cy="1069775"/>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CA29C1-718C-439E-8D5A-C1B84D26A283}">
      <dsp:nvSpPr>
        <dsp:cNvPr id="0" name=""/>
        <dsp:cNvSpPr/>
      </dsp:nvSpPr>
      <dsp:spPr>
        <a:xfrm>
          <a:off x="9727448" y="0"/>
          <a:ext cx="1348538" cy="3212540"/>
        </a:xfrm>
        <a:prstGeom prst="roundRect">
          <a:avLst>
            <a:gd name="adj" fmla="val 10000"/>
          </a:avLst>
        </a:prstGeom>
        <a:no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2000" rIns="99568" bIns="99568" numCol="1" spcCol="1270" anchor="t" anchorCtr="0">
          <a:noAutofit/>
        </a:bodyPr>
        <a:lstStyle/>
        <a:p>
          <a:pPr marL="0" lvl="0" indent="0" algn="ctr" defTabSz="600075">
            <a:lnSpc>
              <a:spcPct val="90000"/>
            </a:lnSpc>
            <a:spcBef>
              <a:spcPct val="0"/>
            </a:spcBef>
            <a:spcAft>
              <a:spcPct val="35000"/>
            </a:spcAft>
            <a:buNone/>
          </a:pPr>
          <a:r>
            <a:rPr lang="en-GB" altLang="en-US" sz="1350" kern="1200">
              <a:solidFill>
                <a:schemeClr val="tx1"/>
              </a:solidFill>
            </a:rPr>
            <a:t>Scheduling </a:t>
          </a:r>
        </a:p>
        <a:p>
          <a:pPr marL="0" lvl="0" indent="0" algn="ctr" defTabSz="600075">
            <a:lnSpc>
              <a:spcPct val="90000"/>
            </a:lnSpc>
            <a:spcBef>
              <a:spcPct val="0"/>
            </a:spcBef>
            <a:spcAft>
              <a:spcPct val="35000"/>
            </a:spcAft>
            <a:buNone/>
          </a:pPr>
          <a:r>
            <a:rPr lang="en-GB" altLang="en-US" sz="1350" kern="1200">
              <a:solidFill>
                <a:schemeClr val="tx1"/>
              </a:solidFill>
            </a:rPr>
            <a:t> flexible vs inflexible</a:t>
          </a:r>
        </a:p>
      </dsp:txBody>
      <dsp:txXfrm>
        <a:off x="9727448" y="1285016"/>
        <a:ext cx="1348538" cy="1285016"/>
      </dsp:txXfrm>
    </dsp:sp>
    <dsp:sp modelId="{F64B5A8C-EC4B-43E0-9461-972B16429FED}">
      <dsp:nvSpPr>
        <dsp:cNvPr id="0" name=""/>
        <dsp:cNvSpPr/>
      </dsp:nvSpPr>
      <dsp:spPr>
        <a:xfrm>
          <a:off x="9866829" y="192752"/>
          <a:ext cx="1069775" cy="1069775"/>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3A711-92C4-440F-A355-FCFFCE228AFA}">
      <dsp:nvSpPr>
        <dsp:cNvPr id="0" name=""/>
        <dsp:cNvSpPr/>
      </dsp:nvSpPr>
      <dsp:spPr>
        <a:xfrm>
          <a:off x="443218" y="2570032"/>
          <a:ext cx="10194033" cy="481881"/>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1EAA-16A5-C244-8A92-A6051457D4B7}" type="datetimeFigureOut">
              <a:rPr lang="en-GB" smtClean="0"/>
              <a:t>14/03/2024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3E6A-0E51-A24C-B8B0-7EAE05311EE0}" type="slidenum">
              <a:rPr lang="en-GB" smtClean="0"/>
              <a:t>‹#›</a:t>
            </a:fld>
            <a:endParaRPr lang="en-GB"/>
          </a:p>
        </p:txBody>
      </p:sp>
    </p:spTree>
    <p:extLst>
      <p:ext uri="{BB962C8B-B14F-4D97-AF65-F5344CB8AC3E}">
        <p14:creationId xmlns:p14="http://schemas.microsoft.com/office/powerpoint/2010/main" val="39201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a:solidFill>
                  <a:schemeClr val="tx1"/>
                </a:solidFill>
                <a:effectLst/>
                <a:latin typeface="+mn-lt"/>
                <a:ea typeface="+mn-ea"/>
                <a:cs typeface="+mn-cs"/>
              </a:rPr>
              <a:t>Today's dynamic economy requires people who can take advantage of opportunities, take initiative and solve problems in creative ways. This course gives you the knowledge and skills to independently and critically approach the entrepreneurial processes that take place in all sectors of society, i.e. in businesses, in the public sector and in the civil society. It gives you tools to drive or facilitate entrepreneurship by starting your own business, developing local communities or to work with development processes in established companies, authorities, and non-profit organizations.</a:t>
            </a:r>
            <a:endParaRPr lang="sv-SE" sz="1200" kern="1200">
              <a:solidFill>
                <a:schemeClr val="tx1"/>
              </a:solidFill>
              <a:effectLst/>
              <a:latin typeface="+mn-lt"/>
              <a:ea typeface="+mn-ea"/>
              <a:cs typeface="+mn-cs"/>
            </a:endParaRPr>
          </a:p>
          <a:p>
            <a:endParaRPr lang="sv-SE"/>
          </a:p>
        </p:txBody>
      </p:sp>
      <p:sp>
        <p:nvSpPr>
          <p:cNvPr id="4" name="Platshållare för bildnummer 3"/>
          <p:cNvSpPr>
            <a:spLocks noGrp="1"/>
          </p:cNvSpPr>
          <p:nvPr>
            <p:ph type="sldNum" sz="quarter" idx="5"/>
          </p:nvPr>
        </p:nvSpPr>
        <p:spPr/>
        <p:txBody>
          <a:bodyPr/>
          <a:lstStyle/>
          <a:p>
            <a:fld id="{6A403E6A-0E51-A24C-B8B0-7EAE05311EE0}" type="slidenum">
              <a:rPr lang="en-GB" smtClean="0"/>
              <a:t>1</a:t>
            </a:fld>
            <a:endParaRPr lang="en-GB"/>
          </a:p>
        </p:txBody>
      </p:sp>
    </p:spTree>
    <p:extLst>
      <p:ext uri="{BB962C8B-B14F-4D97-AF65-F5344CB8AC3E}">
        <p14:creationId xmlns:p14="http://schemas.microsoft.com/office/powerpoint/2010/main" val="250376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A403E6A-0E51-A24C-B8B0-7EAE05311EE0}" type="slidenum">
              <a:rPr lang="en-GB" smtClean="0"/>
              <a:t>2</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err="1"/>
              <a:t>While</a:t>
            </a:r>
            <a:r>
              <a:rPr lang="sv-SE"/>
              <a:t> </a:t>
            </a:r>
            <a:r>
              <a:rPr lang="sv-SE" err="1"/>
              <a:t>we</a:t>
            </a:r>
            <a:r>
              <a:rPr lang="sv-SE"/>
              <a:t> </a:t>
            </a:r>
            <a:r>
              <a:rPr lang="sv-SE" err="1"/>
              <a:t>may</a:t>
            </a:r>
            <a:r>
              <a:rPr lang="sv-SE"/>
              <a:t> </a:t>
            </a:r>
            <a:r>
              <a:rPr lang="sv-SE" err="1"/>
              <a:t>have</a:t>
            </a:r>
            <a:r>
              <a:rPr lang="sv-SE"/>
              <a:t> </a:t>
            </a:r>
            <a:r>
              <a:rPr lang="sv-SE" err="1"/>
              <a:t>some</a:t>
            </a:r>
            <a:r>
              <a:rPr lang="sv-SE"/>
              <a:t> inherent </a:t>
            </a:r>
            <a:r>
              <a:rPr lang="sv-SE" err="1"/>
              <a:t>character</a:t>
            </a:r>
            <a:r>
              <a:rPr lang="sv-SE"/>
              <a:t> </a:t>
            </a:r>
            <a:r>
              <a:rPr lang="sv-SE" err="1"/>
              <a:t>traits</a:t>
            </a:r>
            <a:r>
              <a:rPr lang="sv-SE"/>
              <a:t>, </a:t>
            </a:r>
            <a:r>
              <a:rPr lang="sv-SE" err="1"/>
              <a:t>cognitive</a:t>
            </a:r>
            <a:r>
              <a:rPr lang="sv-SE"/>
              <a:t> </a:t>
            </a:r>
            <a:r>
              <a:rPr lang="sv-SE" err="1"/>
              <a:t>theory</a:t>
            </a:r>
            <a:r>
              <a:rPr lang="sv-SE"/>
              <a:t> </a:t>
            </a:r>
            <a:r>
              <a:rPr lang="sv-SE" err="1"/>
              <a:t>tells</a:t>
            </a:r>
            <a:r>
              <a:rPr lang="sv-SE"/>
              <a:t> </a:t>
            </a:r>
            <a:r>
              <a:rPr lang="sv-SE" err="1"/>
              <a:t>us</a:t>
            </a:r>
            <a:r>
              <a:rPr lang="sv-SE"/>
              <a:t> </a:t>
            </a:r>
            <a:r>
              <a:rPr lang="sv-SE" err="1"/>
              <a:t>that</a:t>
            </a:r>
            <a:r>
              <a:rPr lang="sv-SE"/>
              <a:t> </a:t>
            </a:r>
            <a:r>
              <a:rPr lang="sv-SE" err="1"/>
              <a:t>our</a:t>
            </a:r>
            <a:r>
              <a:rPr lang="sv-SE"/>
              <a:t> </a:t>
            </a:r>
            <a:r>
              <a:rPr lang="sv-SE" err="1"/>
              <a:t>character</a:t>
            </a:r>
            <a:r>
              <a:rPr lang="sv-SE"/>
              <a:t> is the </a:t>
            </a:r>
            <a:r>
              <a:rPr lang="sv-SE" err="1"/>
              <a:t>product</a:t>
            </a:r>
            <a:r>
              <a:rPr lang="sv-SE"/>
              <a:t> of the </a:t>
            </a:r>
            <a:r>
              <a:rPr lang="sv-SE" err="1"/>
              <a:t>many</a:t>
            </a:r>
            <a:r>
              <a:rPr lang="sv-SE"/>
              <a:t> </a:t>
            </a:r>
            <a:r>
              <a:rPr lang="sv-SE" err="1"/>
              <a:t>other</a:t>
            </a:r>
            <a:r>
              <a:rPr lang="sv-SE"/>
              <a:t> </a:t>
            </a:r>
            <a:r>
              <a:rPr lang="sv-SE" err="1"/>
              <a:t>influences</a:t>
            </a:r>
            <a:r>
              <a:rPr lang="sv-SE"/>
              <a:t> </a:t>
            </a:r>
            <a:r>
              <a:rPr lang="sv-SE" err="1"/>
              <a:t>that</a:t>
            </a:r>
            <a:r>
              <a:rPr lang="sv-SE"/>
              <a:t> </a:t>
            </a:r>
            <a:r>
              <a:rPr lang="sv-SE" err="1"/>
              <a:t>have</a:t>
            </a:r>
            <a:r>
              <a:rPr lang="sv-SE"/>
              <a:t> </a:t>
            </a:r>
            <a:r>
              <a:rPr lang="sv-SE" err="1"/>
              <a:t>shaped</a:t>
            </a:r>
            <a:r>
              <a:rPr lang="sv-SE"/>
              <a:t> and </a:t>
            </a:r>
            <a:r>
              <a:rPr lang="sv-SE" err="1"/>
              <a:t>developed</a:t>
            </a:r>
            <a:r>
              <a:rPr lang="sv-SE"/>
              <a:t> </a:t>
            </a:r>
            <a:r>
              <a:rPr lang="sv-SE" err="1"/>
              <a:t>us</a:t>
            </a:r>
            <a:r>
              <a:rPr lang="sv-SE"/>
              <a:t> over </a:t>
            </a:r>
            <a:r>
              <a:rPr lang="sv-SE" err="1"/>
              <a:t>our</a:t>
            </a:r>
            <a:r>
              <a:rPr lang="sv-SE"/>
              <a:t> life. From </a:t>
            </a:r>
            <a:r>
              <a:rPr lang="sv-SE" err="1"/>
              <a:t>our</a:t>
            </a:r>
            <a:r>
              <a:rPr lang="sv-SE"/>
              <a:t> </a:t>
            </a:r>
            <a:r>
              <a:rPr lang="sv-SE" err="1"/>
              <a:t>parents</a:t>
            </a:r>
            <a:r>
              <a:rPr lang="sv-SE"/>
              <a:t> and </a:t>
            </a:r>
            <a:r>
              <a:rPr lang="sv-SE" err="1"/>
              <a:t>family</a:t>
            </a:r>
            <a:r>
              <a:rPr lang="sv-SE"/>
              <a:t> to </a:t>
            </a:r>
            <a:r>
              <a:rPr lang="sv-SE" err="1"/>
              <a:t>our</a:t>
            </a:r>
            <a:r>
              <a:rPr lang="sv-SE"/>
              <a:t> </a:t>
            </a:r>
            <a:r>
              <a:rPr lang="sv-SE" err="1"/>
              <a:t>nationality</a:t>
            </a:r>
            <a:r>
              <a:rPr lang="sv-SE"/>
              <a:t> and religion, from </a:t>
            </a:r>
            <a:r>
              <a:rPr lang="sv-SE" err="1"/>
              <a:t>our</a:t>
            </a:r>
            <a:r>
              <a:rPr lang="sv-SE"/>
              <a:t> </a:t>
            </a:r>
            <a:r>
              <a:rPr lang="sv-SE" err="1"/>
              <a:t>education</a:t>
            </a:r>
            <a:r>
              <a:rPr lang="sv-SE"/>
              <a:t> to </a:t>
            </a:r>
            <a:r>
              <a:rPr lang="sv-SE" err="1"/>
              <a:t>our</a:t>
            </a:r>
            <a:r>
              <a:rPr lang="sv-SE"/>
              <a:t> </a:t>
            </a:r>
            <a:r>
              <a:rPr lang="sv-SE" err="1"/>
              <a:t>work</a:t>
            </a:r>
            <a:r>
              <a:rPr lang="sv-SE"/>
              <a:t> </a:t>
            </a:r>
            <a:r>
              <a:rPr lang="sv-SE" err="1"/>
              <a:t>careers</a:t>
            </a:r>
            <a:r>
              <a:rPr lang="sv-SE"/>
              <a:t>. It is </a:t>
            </a:r>
            <a:r>
              <a:rPr lang="sv-SE" err="1"/>
              <a:t>influenced</a:t>
            </a:r>
            <a:r>
              <a:rPr lang="sv-SE"/>
              <a:t> by the </a:t>
            </a:r>
            <a:r>
              <a:rPr lang="sv-SE" err="1"/>
              <a:t>culture</a:t>
            </a:r>
            <a:r>
              <a:rPr lang="sv-SE"/>
              <a:t> of </a:t>
            </a:r>
            <a:r>
              <a:rPr lang="sv-SE" err="1"/>
              <a:t>these</a:t>
            </a:r>
            <a:r>
              <a:rPr lang="sv-SE"/>
              <a:t> different </a:t>
            </a:r>
            <a:r>
              <a:rPr lang="sv-SE" err="1"/>
              <a:t>groups</a:t>
            </a:r>
            <a:r>
              <a:rPr lang="sv-SE"/>
              <a:t> –  </a:t>
            </a:r>
            <a:r>
              <a:rPr lang="sv-SE" err="1"/>
              <a:t>their</a:t>
            </a:r>
            <a:r>
              <a:rPr lang="sv-SE"/>
              <a:t> </a:t>
            </a:r>
            <a:r>
              <a:rPr lang="sv-SE" err="1"/>
              <a:t>basic</a:t>
            </a:r>
            <a:r>
              <a:rPr lang="sv-SE"/>
              <a:t> </a:t>
            </a:r>
            <a:r>
              <a:rPr lang="sv-SE" err="1"/>
              <a:t>values</a:t>
            </a:r>
            <a:r>
              <a:rPr lang="sv-SE"/>
              <a:t>, </a:t>
            </a:r>
            <a:r>
              <a:rPr lang="sv-SE" err="1"/>
              <a:t>beliefs</a:t>
            </a:r>
            <a:r>
              <a:rPr lang="sv-SE"/>
              <a:t> and norms of </a:t>
            </a:r>
            <a:r>
              <a:rPr lang="sv-SE" err="1"/>
              <a:t>behaviour</a:t>
            </a:r>
            <a:r>
              <a:rPr lang="sv-SE"/>
              <a:t>. </a:t>
            </a:r>
            <a:r>
              <a:rPr lang="sv-SE" err="1"/>
              <a:t>This</a:t>
            </a:r>
            <a:r>
              <a:rPr lang="sv-SE"/>
              <a:t> </a:t>
            </a:r>
            <a:r>
              <a:rPr lang="sv-SE" err="1"/>
              <a:t>patchwork</a:t>
            </a:r>
            <a:r>
              <a:rPr lang="sv-SE"/>
              <a:t> of </a:t>
            </a:r>
            <a:r>
              <a:rPr lang="sv-SE" err="1"/>
              <a:t>cultural</a:t>
            </a:r>
            <a:r>
              <a:rPr lang="sv-SE"/>
              <a:t> </a:t>
            </a:r>
            <a:r>
              <a:rPr lang="sv-SE" err="1"/>
              <a:t>influences</a:t>
            </a:r>
            <a:r>
              <a:rPr lang="sv-SE"/>
              <a:t> </a:t>
            </a:r>
            <a:r>
              <a:rPr lang="sv-SE" err="1"/>
              <a:t>can</a:t>
            </a:r>
            <a:r>
              <a:rPr lang="sv-SE"/>
              <a:t> </a:t>
            </a:r>
            <a:r>
              <a:rPr lang="sv-SE" err="1"/>
              <a:t>explain</a:t>
            </a:r>
            <a:r>
              <a:rPr lang="sv-SE"/>
              <a:t> a </a:t>
            </a:r>
            <a:r>
              <a:rPr lang="sv-SE" err="1"/>
              <a:t>number</a:t>
            </a:r>
            <a:r>
              <a:rPr lang="sv-SE"/>
              <a:t> of </a:t>
            </a:r>
            <a:r>
              <a:rPr lang="sv-SE" err="1"/>
              <a:t>thing</a:t>
            </a:r>
            <a:r>
              <a:rPr lang="sv-SE"/>
              <a:t> – for </a:t>
            </a:r>
            <a:r>
              <a:rPr lang="sv-SE" err="1"/>
              <a:t>example</a:t>
            </a:r>
            <a:r>
              <a:rPr lang="sv-SE"/>
              <a:t>, studies </a:t>
            </a:r>
            <a:r>
              <a:rPr lang="sv-SE" err="1"/>
              <a:t>have</a:t>
            </a:r>
            <a:r>
              <a:rPr lang="sv-SE"/>
              <a:t> </a:t>
            </a:r>
            <a:r>
              <a:rPr lang="sv-SE" err="1"/>
              <a:t>shown</a:t>
            </a:r>
            <a:r>
              <a:rPr lang="sv-SE"/>
              <a:t> </a:t>
            </a:r>
            <a:r>
              <a:rPr lang="sv-SE" err="1"/>
              <a:t>that</a:t>
            </a:r>
            <a:r>
              <a:rPr lang="sv-SE"/>
              <a:t> a </a:t>
            </a:r>
            <a:r>
              <a:rPr lang="sv-SE" err="1"/>
              <a:t>family</a:t>
            </a:r>
            <a:r>
              <a:rPr lang="sv-SE"/>
              <a:t> business </a:t>
            </a:r>
            <a:r>
              <a:rPr lang="sv-SE" err="1"/>
              <a:t>background</a:t>
            </a:r>
            <a:r>
              <a:rPr lang="sv-SE"/>
              <a:t>, </a:t>
            </a:r>
            <a:r>
              <a:rPr lang="sv-SE" err="1"/>
              <a:t>such</a:t>
            </a:r>
            <a:r>
              <a:rPr lang="sv-SE"/>
              <a:t> as </a:t>
            </a:r>
            <a:r>
              <a:rPr lang="sv-SE" err="1"/>
              <a:t>having</a:t>
            </a:r>
            <a:r>
              <a:rPr lang="sv-SE"/>
              <a:t> a </a:t>
            </a:r>
            <a:r>
              <a:rPr lang="sv-SE" err="1"/>
              <a:t>parent</a:t>
            </a:r>
            <a:r>
              <a:rPr lang="sv-SE"/>
              <a:t> </a:t>
            </a:r>
            <a:r>
              <a:rPr lang="sv-SE" err="1"/>
              <a:t>who</a:t>
            </a:r>
            <a:r>
              <a:rPr lang="sv-SE"/>
              <a:t> </a:t>
            </a:r>
            <a:r>
              <a:rPr lang="sv-SE" err="1"/>
              <a:t>was</a:t>
            </a:r>
            <a:r>
              <a:rPr lang="sv-SE"/>
              <a:t> an </a:t>
            </a:r>
            <a:r>
              <a:rPr lang="sv-SE" err="1"/>
              <a:t>entrepreneur</a:t>
            </a:r>
            <a:r>
              <a:rPr lang="sv-SE"/>
              <a:t> </a:t>
            </a:r>
            <a:r>
              <a:rPr lang="sv-SE" err="1"/>
              <a:t>increases</a:t>
            </a:r>
            <a:r>
              <a:rPr lang="sv-SE"/>
              <a:t> the </a:t>
            </a:r>
            <a:r>
              <a:rPr lang="sv-SE" err="1"/>
              <a:t>probalility</a:t>
            </a:r>
            <a:r>
              <a:rPr lang="sv-SE"/>
              <a:t> of </a:t>
            </a:r>
            <a:r>
              <a:rPr lang="sv-SE" err="1"/>
              <a:t>staring</a:t>
            </a:r>
            <a:r>
              <a:rPr lang="sv-SE"/>
              <a:t> </a:t>
            </a:r>
            <a:r>
              <a:rPr lang="sv-SE" err="1"/>
              <a:t>up</a:t>
            </a:r>
            <a:r>
              <a:rPr lang="sv-SE"/>
              <a:t> in business. </a:t>
            </a:r>
          </a:p>
          <a:p>
            <a:endParaRPr lang="sv-SE"/>
          </a:p>
          <a:p>
            <a:r>
              <a:rPr lang="sv-SE"/>
              <a:t>The </a:t>
            </a:r>
            <a:r>
              <a:rPr lang="sv-SE" err="1"/>
              <a:t>demographics</a:t>
            </a:r>
            <a:r>
              <a:rPr lang="sv-SE"/>
              <a:t> of </a:t>
            </a:r>
            <a:r>
              <a:rPr lang="sv-SE" err="1"/>
              <a:t>entrepreneurship</a:t>
            </a:r>
            <a:r>
              <a:rPr lang="sv-SE"/>
              <a:t>, </a:t>
            </a:r>
            <a:r>
              <a:rPr lang="sv-SE" err="1"/>
              <a:t>discussed</a:t>
            </a:r>
            <a:r>
              <a:rPr lang="sv-SE"/>
              <a:t> in 1.1.3, </a:t>
            </a:r>
            <a:r>
              <a:rPr lang="sv-SE" err="1"/>
              <a:t>are</a:t>
            </a:r>
            <a:r>
              <a:rPr lang="sv-SE"/>
              <a:t> </a:t>
            </a:r>
            <a:r>
              <a:rPr lang="sv-SE" err="1"/>
              <a:t>influenced</a:t>
            </a:r>
            <a:r>
              <a:rPr lang="sv-SE"/>
              <a:t> by </a:t>
            </a:r>
            <a:r>
              <a:rPr lang="sv-SE" err="1"/>
              <a:t>these</a:t>
            </a:r>
            <a:r>
              <a:rPr lang="sv-SE"/>
              <a:t> </a:t>
            </a:r>
            <a:r>
              <a:rPr lang="sv-SE" err="1"/>
              <a:t>factors</a:t>
            </a:r>
            <a:r>
              <a:rPr lang="sv-SE"/>
              <a:t>. </a:t>
            </a:r>
            <a:r>
              <a:rPr lang="sv-SE" err="1"/>
              <a:t>We</a:t>
            </a:r>
            <a:r>
              <a:rPr lang="sv-SE"/>
              <a:t> </a:t>
            </a:r>
            <a:r>
              <a:rPr lang="sv-SE" err="1"/>
              <a:t>learn</a:t>
            </a:r>
            <a:r>
              <a:rPr lang="sv-SE"/>
              <a:t> from </a:t>
            </a:r>
            <a:r>
              <a:rPr lang="sv-SE" err="1"/>
              <a:t>our</a:t>
            </a:r>
            <a:r>
              <a:rPr lang="sv-SE"/>
              <a:t> </a:t>
            </a:r>
            <a:r>
              <a:rPr lang="sv-SE" err="1"/>
              <a:t>individual</a:t>
            </a:r>
            <a:r>
              <a:rPr lang="sv-SE"/>
              <a:t> </a:t>
            </a:r>
            <a:r>
              <a:rPr lang="sv-SE" err="1"/>
              <a:t>experiences</a:t>
            </a:r>
            <a:r>
              <a:rPr lang="sv-SE"/>
              <a:t> of life.</a:t>
            </a:r>
          </a:p>
        </p:txBody>
      </p:sp>
      <p:sp>
        <p:nvSpPr>
          <p:cNvPr id="4" name="Slide Number Placeholder 3"/>
          <p:cNvSpPr>
            <a:spLocks noGrp="1"/>
          </p:cNvSpPr>
          <p:nvPr>
            <p:ph type="sldNum" sz="quarter" idx="5"/>
          </p:nvPr>
        </p:nvSpPr>
        <p:spPr/>
        <p:txBody>
          <a:bodyPr/>
          <a:lstStyle/>
          <a:p>
            <a:fld id="{6A403E6A-0E51-A24C-B8B0-7EAE05311EE0}" type="slidenum">
              <a:rPr lang="en-GB" smtClean="0"/>
              <a:t>3</a:t>
            </a:fld>
            <a:endParaRPr lang="en-GB"/>
          </a:p>
        </p:txBody>
      </p:sp>
    </p:spTree>
    <p:extLst>
      <p:ext uri="{BB962C8B-B14F-4D97-AF65-F5344CB8AC3E}">
        <p14:creationId xmlns:p14="http://schemas.microsoft.com/office/powerpoint/2010/main" val="1313611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itchFamily="34" charset="0"/>
                <a:cs typeface="Arial" pitchFamily="34" charset="0"/>
              </a:rPr>
              <a:t>National culture is seen as a major influence on individual behaviour. See for example the Hofstede model. Hofstede undertook an extensive cross-cultural study, Resulting in the next figure -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itchFamily="34" charset="0"/>
                <a:cs typeface="Arial" pitchFamily="34" charset="0"/>
              </a:rPr>
              <a:t>Burns (2022, p. 69) based on text of Hofstede (1981)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pic>
        <p:nvPicPr>
          <p:cNvPr id="20" name="Grafik 19" descr="Ein Bild, das Grafiken, Grafikdesign, Farbigkeit, Kreis enthält.&#10;&#10;Automatisch generierte Beschreibung">
            <a:extLst>
              <a:ext uri="{FF2B5EF4-FFF2-40B4-BE49-F238E27FC236}">
                <a16:creationId xmlns:a16="http://schemas.microsoft.com/office/drawing/2014/main" id="{B765EEF8-AF8A-B690-7F75-2777CAD33CD4}"/>
              </a:ext>
            </a:extLst>
          </p:cNvPr>
          <p:cNvPicPr>
            <a:picLocks noChangeAspect="1"/>
          </p:cNvPicPr>
          <p:nvPr/>
        </p:nvPicPr>
        <p:blipFill>
          <a:blip r:embed="rId3"/>
          <a:stretch>
            <a:fillRect/>
          </a:stretch>
        </p:blipFill>
        <p:spPr>
          <a:xfrm>
            <a:off x="3589043" y="0"/>
            <a:ext cx="5013914" cy="3128682"/>
          </a:xfrm>
          <a:prstGeom prst="rect">
            <a:avLst/>
          </a:prstGeom>
        </p:spPr>
      </p:pic>
    </p:spTree>
    <p:extLst>
      <p:ext uri="{BB962C8B-B14F-4D97-AF65-F5344CB8AC3E}">
        <p14:creationId xmlns:p14="http://schemas.microsoft.com/office/powerpoint/2010/main" val="393214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99D11309-FBF4-4FEE-BFEE-38339A49EA92}" type="datetimeFigureOut">
              <a:rPr lang="de-AT" smtClean="0"/>
              <a:t>14.03.2024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CD8F3778-521B-4CA7-AD1C-B5C187042381}" type="slidenum">
              <a:rPr lang="de-AT" smtClean="0"/>
              <a:t>‹#›</a:t>
            </a:fld>
            <a:endParaRPr lang="de-AT"/>
          </a:p>
        </p:txBody>
      </p:sp>
    </p:spTree>
    <p:extLst>
      <p:ext uri="{BB962C8B-B14F-4D97-AF65-F5344CB8AC3E}">
        <p14:creationId xmlns:p14="http://schemas.microsoft.com/office/powerpoint/2010/main" val="2588398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99D11309-FBF4-4FEE-BFEE-38339A49EA92}" type="datetimeFigureOut">
              <a:rPr lang="de-AT" smtClean="0"/>
              <a:t>14.03.2024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CD8F3778-521B-4CA7-AD1C-B5C187042381}" type="slidenum">
              <a:rPr lang="de-AT" smtClean="0"/>
              <a:t>‹#›</a:t>
            </a:fld>
            <a:endParaRPr lang="de-AT"/>
          </a:p>
        </p:txBody>
      </p:sp>
    </p:spTree>
    <p:extLst>
      <p:ext uri="{BB962C8B-B14F-4D97-AF65-F5344CB8AC3E}">
        <p14:creationId xmlns:p14="http://schemas.microsoft.com/office/powerpoint/2010/main" val="548717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99D11309-FBF4-4FEE-BFEE-38339A49EA92}" type="datetimeFigureOut">
              <a:rPr lang="de-AT" smtClean="0"/>
              <a:t>14.03.2024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CD8F3778-521B-4CA7-AD1C-B5C187042381}" type="slidenum">
              <a:rPr lang="de-AT" smtClean="0"/>
              <a:t>‹#›</a:t>
            </a:fld>
            <a:endParaRPr lang="de-AT"/>
          </a:p>
        </p:txBody>
      </p:sp>
    </p:spTree>
    <p:extLst>
      <p:ext uri="{BB962C8B-B14F-4D97-AF65-F5344CB8AC3E}">
        <p14:creationId xmlns:p14="http://schemas.microsoft.com/office/powerpoint/2010/main" val="3199054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C08B-D270-8146-897F-161A2485E9F8}"/>
              </a:ext>
            </a:extLst>
          </p:cNvPr>
          <p:cNvSpPr>
            <a:spLocks noGrp="1"/>
          </p:cNvSpPr>
          <p:nvPr>
            <p:ph type="title"/>
          </p:nvPr>
        </p:nvSpPr>
        <p:spPr>
          <a:xfrm>
            <a:off x="1257300" y="457200"/>
            <a:ext cx="4027714"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53D061B-ABAC-8C48-A90F-85B817A311CB}"/>
              </a:ext>
            </a:extLst>
          </p:cNvPr>
          <p:cNvSpPr>
            <a:spLocks noGrp="1"/>
          </p:cNvSpPr>
          <p:nvPr>
            <p:ph idx="1"/>
          </p:nvPr>
        </p:nvSpPr>
        <p:spPr>
          <a:xfrm>
            <a:off x="5725886" y="1621971"/>
            <a:ext cx="5629502" cy="4239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326C34-0D86-0C40-85B3-2E19A59CD477}"/>
              </a:ext>
            </a:extLst>
          </p:cNvPr>
          <p:cNvSpPr>
            <a:spLocks noGrp="1"/>
          </p:cNvSpPr>
          <p:nvPr>
            <p:ph type="body" sz="half" idx="2"/>
          </p:nvPr>
        </p:nvSpPr>
        <p:spPr>
          <a:xfrm>
            <a:off x="1257300" y="2057400"/>
            <a:ext cx="40277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5200E-1B5A-EF41-A652-7B1891409C5D}"/>
              </a:ext>
            </a:extLst>
          </p:cNvPr>
          <p:cNvSpPr>
            <a:spLocks noGrp="1"/>
          </p:cNvSpPr>
          <p:nvPr>
            <p:ph type="dt" sz="half" idx="10"/>
          </p:nvPr>
        </p:nvSpPr>
        <p:spPr>
          <a:xfrm>
            <a:off x="1257300" y="6356350"/>
            <a:ext cx="2324100" cy="365125"/>
          </a:xfrm>
          <a:prstGeom prst="rect">
            <a:avLst/>
          </a:prstGeom>
        </p:spPr>
        <p:txBody>
          <a:bodyPr/>
          <a:lstStyle/>
          <a:p>
            <a:fld id="{99D11309-FBF4-4FEE-BFEE-38339A49EA92}" type="datetimeFigureOut">
              <a:rPr lang="de-AT" smtClean="0"/>
              <a:t>14.03.2024</a:t>
            </a:fld>
            <a:endParaRPr lang="de-AT"/>
          </a:p>
        </p:txBody>
      </p:sp>
      <p:sp>
        <p:nvSpPr>
          <p:cNvPr id="6" name="Fußzeilenplatzhalter 5">
            <a:extLst>
              <a:ext uri="{FF2B5EF4-FFF2-40B4-BE49-F238E27FC236}">
                <a16:creationId xmlns:a16="http://schemas.microsoft.com/office/drawing/2014/main" id="{38CEA140-ABB2-CB4E-AA74-F71EC146B90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D3370F29-FB82-8741-B975-2DB3791BF09E}"/>
              </a:ext>
            </a:extLst>
          </p:cNvPr>
          <p:cNvSpPr>
            <a:spLocks noGrp="1"/>
          </p:cNvSpPr>
          <p:nvPr>
            <p:ph type="sldNum" sz="quarter" idx="12"/>
          </p:nvPr>
        </p:nvSpPr>
        <p:spPr>
          <a:xfrm>
            <a:off x="8610600" y="6356350"/>
            <a:ext cx="2743200" cy="365125"/>
          </a:xfrm>
          <a:prstGeom prst="rect">
            <a:avLst/>
          </a:prstGeom>
        </p:spPr>
        <p:txBody>
          <a:bodyPr/>
          <a:lstStyle/>
          <a:p>
            <a:fld id="{CD8F3778-521B-4CA7-AD1C-B5C187042381}" type="slidenum">
              <a:rPr lang="de-AT" smtClean="0"/>
              <a:t>‹#›</a:t>
            </a:fld>
            <a:endParaRPr lang="de-AT"/>
          </a:p>
        </p:txBody>
      </p:sp>
    </p:spTree>
    <p:extLst>
      <p:ext uri="{BB962C8B-B14F-4D97-AF65-F5344CB8AC3E}">
        <p14:creationId xmlns:p14="http://schemas.microsoft.com/office/powerpoint/2010/main" val="1492919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8B86-8D7B-3D44-B5DD-EF7C7A3E8AF9}"/>
              </a:ext>
            </a:extLst>
          </p:cNvPr>
          <p:cNvSpPr>
            <a:spLocks noGrp="1"/>
          </p:cNvSpPr>
          <p:nvPr>
            <p:ph type="title"/>
          </p:nvPr>
        </p:nvSpPr>
        <p:spPr>
          <a:xfrm>
            <a:off x="1251857" y="457200"/>
            <a:ext cx="3520168"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7D37D0-C49F-7B4C-A47B-58C8E07DA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EA6F7884-6F6F-FF43-8F10-DF965F883A7E}"/>
              </a:ext>
            </a:extLst>
          </p:cNvPr>
          <p:cNvSpPr>
            <a:spLocks noGrp="1"/>
          </p:cNvSpPr>
          <p:nvPr>
            <p:ph type="body" sz="half" idx="2"/>
          </p:nvPr>
        </p:nvSpPr>
        <p:spPr>
          <a:xfrm>
            <a:off x="1251857" y="2057400"/>
            <a:ext cx="35201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95F60D-C3DB-7449-9F30-A49E8119763F}"/>
              </a:ext>
            </a:extLst>
          </p:cNvPr>
          <p:cNvSpPr>
            <a:spLocks noGrp="1"/>
          </p:cNvSpPr>
          <p:nvPr>
            <p:ph type="dt" sz="half" idx="10"/>
          </p:nvPr>
        </p:nvSpPr>
        <p:spPr>
          <a:xfrm>
            <a:off x="1251856" y="6356350"/>
            <a:ext cx="2329543" cy="365125"/>
          </a:xfrm>
          <a:prstGeom prst="rect">
            <a:avLst/>
          </a:prstGeom>
        </p:spPr>
        <p:txBody>
          <a:bodyPr/>
          <a:lstStyle/>
          <a:p>
            <a:fld id="{99D11309-FBF4-4FEE-BFEE-38339A49EA92}" type="datetimeFigureOut">
              <a:rPr lang="de-AT" smtClean="0"/>
              <a:t>14.03.2024</a:t>
            </a:fld>
            <a:endParaRPr lang="de-AT"/>
          </a:p>
        </p:txBody>
      </p:sp>
      <p:sp>
        <p:nvSpPr>
          <p:cNvPr id="6" name="Fußzeilenplatzhalter 5">
            <a:extLst>
              <a:ext uri="{FF2B5EF4-FFF2-40B4-BE49-F238E27FC236}">
                <a16:creationId xmlns:a16="http://schemas.microsoft.com/office/drawing/2014/main" id="{AD4BB404-6889-204A-A348-242D4C5E6023}"/>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9B2B868-8614-D341-A15C-3E55A0F56E93}"/>
              </a:ext>
            </a:extLst>
          </p:cNvPr>
          <p:cNvSpPr>
            <a:spLocks noGrp="1"/>
          </p:cNvSpPr>
          <p:nvPr>
            <p:ph type="sldNum" sz="quarter" idx="12"/>
          </p:nvPr>
        </p:nvSpPr>
        <p:spPr>
          <a:xfrm>
            <a:off x="8610600" y="6356350"/>
            <a:ext cx="2743200" cy="365125"/>
          </a:xfrm>
          <a:prstGeom prst="rect">
            <a:avLst/>
          </a:prstGeom>
        </p:spPr>
        <p:txBody>
          <a:bodyPr/>
          <a:lstStyle/>
          <a:p>
            <a:fld id="{CD8F3778-521B-4CA7-AD1C-B5C187042381}" type="slidenum">
              <a:rPr lang="de-AT" smtClean="0"/>
              <a:t>‹#›</a:t>
            </a:fld>
            <a:endParaRPr lang="de-AT"/>
          </a:p>
        </p:txBody>
      </p:sp>
    </p:spTree>
    <p:extLst>
      <p:ext uri="{BB962C8B-B14F-4D97-AF65-F5344CB8AC3E}">
        <p14:creationId xmlns:p14="http://schemas.microsoft.com/office/powerpoint/2010/main" val="3364009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AC94A-61F5-FF48-9E66-96641409F4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22304B-3412-9C43-9D58-AC26F6E129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5A392C-342E-7848-AF6E-DEB38CC01105}"/>
              </a:ext>
            </a:extLst>
          </p:cNvPr>
          <p:cNvSpPr>
            <a:spLocks noGrp="1"/>
          </p:cNvSpPr>
          <p:nvPr>
            <p:ph type="dt" sz="half" idx="10"/>
          </p:nvPr>
        </p:nvSpPr>
        <p:spPr>
          <a:xfrm>
            <a:off x="838200" y="6356350"/>
            <a:ext cx="2743200" cy="365125"/>
          </a:xfrm>
          <a:prstGeom prst="rect">
            <a:avLst/>
          </a:prstGeom>
        </p:spPr>
        <p:txBody>
          <a:bodyPr/>
          <a:lstStyle/>
          <a:p>
            <a:fld id="{99D11309-FBF4-4FEE-BFEE-38339A49EA92}" type="datetimeFigureOut">
              <a:rPr lang="de-AT" smtClean="0"/>
              <a:t>14.03.2024</a:t>
            </a:fld>
            <a:endParaRPr lang="de-AT"/>
          </a:p>
        </p:txBody>
      </p:sp>
      <p:sp>
        <p:nvSpPr>
          <p:cNvPr id="5" name="Fußzeilenplatzhalter 4">
            <a:extLst>
              <a:ext uri="{FF2B5EF4-FFF2-40B4-BE49-F238E27FC236}">
                <a16:creationId xmlns:a16="http://schemas.microsoft.com/office/drawing/2014/main" id="{28B45E10-112E-A647-A5C5-980CEE81245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61BA2C2E-42FB-FC41-8594-5629D7AFFE50}"/>
              </a:ext>
            </a:extLst>
          </p:cNvPr>
          <p:cNvSpPr>
            <a:spLocks noGrp="1"/>
          </p:cNvSpPr>
          <p:nvPr>
            <p:ph type="sldNum" sz="quarter" idx="12"/>
          </p:nvPr>
        </p:nvSpPr>
        <p:spPr>
          <a:xfrm>
            <a:off x="8610600" y="6356350"/>
            <a:ext cx="2743200" cy="365125"/>
          </a:xfrm>
          <a:prstGeom prst="rect">
            <a:avLst/>
          </a:prstGeom>
        </p:spPr>
        <p:txBody>
          <a:bodyPr/>
          <a:lstStyle/>
          <a:p>
            <a:fld id="{CD8F3778-521B-4CA7-AD1C-B5C187042381}" type="slidenum">
              <a:rPr lang="de-AT" smtClean="0"/>
              <a:t>‹#›</a:t>
            </a:fld>
            <a:endParaRPr lang="de-AT"/>
          </a:p>
        </p:txBody>
      </p:sp>
    </p:spTree>
    <p:extLst>
      <p:ext uri="{BB962C8B-B14F-4D97-AF65-F5344CB8AC3E}">
        <p14:creationId xmlns:p14="http://schemas.microsoft.com/office/powerpoint/2010/main" val="3864965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F43949-02AE-2F42-991D-B6948EE16E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611869E-77EA-FE4D-883E-A2B83315F640}"/>
              </a:ext>
            </a:extLst>
          </p:cNvPr>
          <p:cNvSpPr>
            <a:spLocks noGrp="1"/>
          </p:cNvSpPr>
          <p:nvPr>
            <p:ph type="body" orient="vert" idx="1"/>
          </p:nvPr>
        </p:nvSpPr>
        <p:spPr>
          <a:xfrm>
            <a:off x="1251856" y="365125"/>
            <a:ext cx="7320643"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926E41-640B-2F47-B84D-7958F690853E}"/>
              </a:ext>
            </a:extLst>
          </p:cNvPr>
          <p:cNvSpPr>
            <a:spLocks noGrp="1"/>
          </p:cNvSpPr>
          <p:nvPr>
            <p:ph type="dt" sz="half" idx="10"/>
          </p:nvPr>
        </p:nvSpPr>
        <p:spPr>
          <a:xfrm>
            <a:off x="1251856" y="6356350"/>
            <a:ext cx="2329544" cy="365125"/>
          </a:xfrm>
          <a:prstGeom prst="rect">
            <a:avLst/>
          </a:prstGeom>
        </p:spPr>
        <p:txBody>
          <a:bodyPr/>
          <a:lstStyle/>
          <a:p>
            <a:fld id="{99D11309-FBF4-4FEE-BFEE-38339A49EA92}" type="datetimeFigureOut">
              <a:rPr lang="de-AT" smtClean="0"/>
              <a:t>14.03.2024</a:t>
            </a:fld>
            <a:endParaRPr lang="de-AT"/>
          </a:p>
        </p:txBody>
      </p:sp>
      <p:sp>
        <p:nvSpPr>
          <p:cNvPr id="5" name="Fußzeilenplatzhalter 4">
            <a:extLst>
              <a:ext uri="{FF2B5EF4-FFF2-40B4-BE49-F238E27FC236}">
                <a16:creationId xmlns:a16="http://schemas.microsoft.com/office/drawing/2014/main" id="{90D6B451-FB7E-A348-9B6F-210884C48D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3A318D13-6CCA-0546-805D-C4BDB6C109E1}"/>
              </a:ext>
            </a:extLst>
          </p:cNvPr>
          <p:cNvSpPr>
            <a:spLocks noGrp="1"/>
          </p:cNvSpPr>
          <p:nvPr>
            <p:ph type="sldNum" sz="quarter" idx="12"/>
          </p:nvPr>
        </p:nvSpPr>
        <p:spPr>
          <a:xfrm>
            <a:off x="8610600" y="6356350"/>
            <a:ext cx="2743200" cy="365125"/>
          </a:xfrm>
          <a:prstGeom prst="rect">
            <a:avLst/>
          </a:prstGeom>
        </p:spPr>
        <p:txBody>
          <a:bodyPr/>
          <a:lstStyle/>
          <a:p>
            <a:fld id="{CD8F3778-521B-4CA7-AD1C-B5C187042381}" type="slidenum">
              <a:rPr lang="de-AT" smtClean="0"/>
              <a:t>‹#›</a:t>
            </a:fld>
            <a:endParaRPr lang="de-AT"/>
          </a:p>
        </p:txBody>
      </p:sp>
    </p:spTree>
    <p:extLst>
      <p:ext uri="{BB962C8B-B14F-4D97-AF65-F5344CB8AC3E}">
        <p14:creationId xmlns:p14="http://schemas.microsoft.com/office/powerpoint/2010/main" val="134038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ADFC6-633B-5745-BC44-94A97FAC7C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8BBB5A-27E3-6143-A5DB-07FBAE02F4AB}"/>
              </a:ext>
            </a:extLst>
          </p:cNvPr>
          <p:cNvSpPr>
            <a:spLocks noGrp="1"/>
          </p:cNvSpPr>
          <p:nvPr>
            <p:ph type="dt" sz="half" idx="10"/>
          </p:nvPr>
        </p:nvSpPr>
        <p:spPr>
          <a:xfrm>
            <a:off x="838200" y="6356350"/>
            <a:ext cx="2743200" cy="365125"/>
          </a:xfrm>
          <a:prstGeom prst="rect">
            <a:avLst/>
          </a:prstGeom>
        </p:spPr>
        <p:txBody>
          <a:bodyPr/>
          <a:lstStyle/>
          <a:p>
            <a:fld id="{99D11309-FBF4-4FEE-BFEE-38339A49EA92}" type="datetimeFigureOut">
              <a:rPr lang="de-AT" smtClean="0"/>
              <a:t>14.03.2024</a:t>
            </a:fld>
            <a:endParaRPr lang="de-AT"/>
          </a:p>
        </p:txBody>
      </p:sp>
      <p:sp>
        <p:nvSpPr>
          <p:cNvPr id="4" name="Fußzeilenplatzhalter 3">
            <a:extLst>
              <a:ext uri="{FF2B5EF4-FFF2-40B4-BE49-F238E27FC236}">
                <a16:creationId xmlns:a16="http://schemas.microsoft.com/office/drawing/2014/main" id="{000A23C2-94E0-7846-805F-F3EBA643125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75B5C692-35EB-6D40-B074-2C27D8B9E38A}"/>
              </a:ext>
            </a:extLst>
          </p:cNvPr>
          <p:cNvSpPr>
            <a:spLocks noGrp="1"/>
          </p:cNvSpPr>
          <p:nvPr>
            <p:ph type="sldNum" sz="quarter" idx="12"/>
          </p:nvPr>
        </p:nvSpPr>
        <p:spPr>
          <a:xfrm>
            <a:off x="8610600" y="6356350"/>
            <a:ext cx="2743200" cy="365125"/>
          </a:xfrm>
          <a:prstGeom prst="rect">
            <a:avLst/>
          </a:prstGeom>
        </p:spPr>
        <p:txBody>
          <a:bodyPr/>
          <a:lstStyle/>
          <a:p>
            <a:fld id="{CD8F3778-521B-4CA7-AD1C-B5C187042381}" type="slidenum">
              <a:rPr lang="de-AT" smtClean="0"/>
              <a:t>‹#›</a:t>
            </a:fld>
            <a:endParaRPr lang="de-AT"/>
          </a:p>
        </p:txBody>
      </p:sp>
    </p:spTree>
    <p:extLst>
      <p:ext uri="{BB962C8B-B14F-4D97-AF65-F5344CB8AC3E}">
        <p14:creationId xmlns:p14="http://schemas.microsoft.com/office/powerpoint/2010/main" val="3185009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99D11309-FBF4-4FEE-BFEE-38339A49EA92}" type="datetimeFigureOut">
              <a:rPr lang="de-AT" smtClean="0"/>
              <a:t>14.03.2024</a:t>
            </a:fld>
            <a:endParaRPr lang="de-AT"/>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Slide Number Placeholder 5"/>
          <p:cNvSpPr>
            <a:spLocks noGrp="1"/>
          </p:cNvSpPr>
          <p:nvPr>
            <p:ph type="sldNum" sz="quarter" idx="12"/>
          </p:nvPr>
        </p:nvSpPr>
        <p:spPr>
          <a:xfrm>
            <a:off x="11442701" y="1"/>
            <a:ext cx="749300" cy="365125"/>
          </a:xfrm>
          <a:prstGeom prst="rect">
            <a:avLst/>
          </a:prstGeom>
        </p:spPr>
        <p:txBody>
          <a:bodyPr/>
          <a:lstStyle>
            <a:lvl1pPr algn="r">
              <a:defRPr b="1">
                <a:solidFill>
                  <a:schemeClr val="tx2"/>
                </a:solidFill>
                <a:latin typeface="+mj-lt"/>
              </a:defRPr>
            </a:lvl1pPr>
          </a:lstStyle>
          <a:p>
            <a:fld id="{CD8F3778-521B-4CA7-AD1C-B5C187042381}" type="slidenum">
              <a:rPr lang="de-AT" smtClean="0"/>
              <a:t>‹#›</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a:p>
        </p:txBody>
      </p:sp>
      <p:sp>
        <p:nvSpPr>
          <p:cNvPr id="2" name="Title 2">
            <a:extLst>
              <a:ext uri="{FF2B5EF4-FFF2-40B4-BE49-F238E27FC236}">
                <a16:creationId xmlns:a16="http://schemas.microsoft.com/office/drawing/2014/main" id="{B85BCD3C-5A95-22FD-6345-28B8BF648333}"/>
              </a:ext>
            </a:extLst>
          </p:cNvPr>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a:p>
        </p:txBody>
      </p:sp>
    </p:spTree>
    <p:extLst>
      <p:ext uri="{BB962C8B-B14F-4D97-AF65-F5344CB8AC3E}">
        <p14:creationId xmlns:p14="http://schemas.microsoft.com/office/powerpoint/2010/main" val="2455828735"/>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A4F9-0388-8776-E127-48DC80668CD9}"/>
              </a:ext>
            </a:extLst>
          </p:cNvPr>
          <p:cNvSpPr>
            <a:spLocks noGrp="1"/>
          </p:cNvSpPr>
          <p:nvPr>
            <p:ph type="title"/>
          </p:nvPr>
        </p:nvSpPr>
        <p:spPr/>
        <p:txBody>
          <a:bodyPr/>
          <a:lstStyle/>
          <a:p>
            <a:r>
              <a:rPr lang="de-DE"/>
              <a:t>Mastertitelformat bearbeiten</a:t>
            </a:r>
            <a:endParaRPr lang="de-AT"/>
          </a:p>
        </p:txBody>
      </p:sp>
      <p:sp>
        <p:nvSpPr>
          <p:cNvPr id="3" name="Foliennummernplatzhalter 2">
            <a:extLst>
              <a:ext uri="{FF2B5EF4-FFF2-40B4-BE49-F238E27FC236}">
                <a16:creationId xmlns:a16="http://schemas.microsoft.com/office/drawing/2014/main" id="{DD96DB93-EA35-107A-AE6A-3241389D3EFA}"/>
              </a:ext>
            </a:extLst>
          </p:cNvPr>
          <p:cNvSpPr>
            <a:spLocks noGrp="1"/>
          </p:cNvSpPr>
          <p:nvPr>
            <p:ph type="sldNum" sz="quarter" idx="10"/>
          </p:nvPr>
        </p:nvSpPr>
        <p:spPr>
          <a:xfrm>
            <a:off x="8610600" y="6356350"/>
            <a:ext cx="2743200" cy="365125"/>
          </a:xfrm>
          <a:prstGeom prst="rect">
            <a:avLst/>
          </a:prstGeom>
        </p:spPr>
        <p:txBody>
          <a:bodyPr/>
          <a:lstStyle/>
          <a:p>
            <a:fld id="{CD8F3778-521B-4CA7-AD1C-B5C187042381}" type="slidenum">
              <a:rPr lang="de-AT" smtClean="0"/>
              <a:t>‹#›</a:t>
            </a:fld>
            <a:endParaRPr lang="de-AT"/>
          </a:p>
        </p:txBody>
      </p:sp>
      <p:sp>
        <p:nvSpPr>
          <p:cNvPr id="4" name="Fußzeilenplatzhalter 3">
            <a:extLst>
              <a:ext uri="{FF2B5EF4-FFF2-40B4-BE49-F238E27FC236}">
                <a16:creationId xmlns:a16="http://schemas.microsoft.com/office/drawing/2014/main" id="{45D90BF2-5BED-1D04-2D14-8DD62E6D59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132150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spTree>
    <p:extLst>
      <p:ext uri="{BB962C8B-B14F-4D97-AF65-F5344CB8AC3E}">
        <p14:creationId xmlns:p14="http://schemas.microsoft.com/office/powerpoint/2010/main" val="810446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99D11309-FBF4-4FEE-BFEE-38339A49EA92}" type="datetimeFigureOut">
              <a:rPr lang="de-AT" smtClean="0"/>
              <a:t>14.03.2024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a:xfrm>
            <a:off x="11418393" y="9104"/>
            <a:ext cx="749300" cy="365125"/>
          </a:xfrm>
        </p:spPr>
        <p:txBody>
          <a:bodyPr/>
          <a:lstStyle>
            <a:lvl1pPr algn="r">
              <a:defRPr b="1">
                <a:solidFill>
                  <a:schemeClr val="tx2"/>
                </a:solidFill>
                <a:latin typeface="+mj-lt"/>
              </a:defRPr>
            </a:lvl1pPr>
          </a:lstStyle>
          <a:p>
            <a:fld id="{CD8F3778-521B-4CA7-AD1C-B5C187042381}" type="slidenum">
              <a:rPr lang="de-AT" smtClean="0"/>
              <a:t>‹#›</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a:p>
        </p:txBody>
      </p:sp>
    </p:spTree>
    <p:extLst>
      <p:ext uri="{BB962C8B-B14F-4D97-AF65-F5344CB8AC3E}">
        <p14:creationId xmlns:p14="http://schemas.microsoft.com/office/powerpoint/2010/main" val="764929571"/>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1" y="702129"/>
            <a:ext cx="7821386" cy="1905000"/>
          </a:xfrm>
        </p:spPr>
        <p:txBody>
          <a:bodyPr anchor="b"/>
          <a:lstStyle>
            <a:lvl1pPr algn="l">
              <a:defRPr sz="4800"/>
            </a:lvl1pPr>
          </a:lstStyle>
          <a:p>
            <a:r>
              <a:rPr lang="de-DE"/>
              <a:t>Mastertitelformat bearbeiten</a:t>
            </a:r>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2764972"/>
            <a:ext cx="9144000" cy="24928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412652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99D11309-FBF4-4FEE-BFEE-38339A49EA92}" type="datetimeFigureOut">
              <a:rPr lang="de-AT" smtClean="0"/>
              <a:t>14.03.2024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177681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99D11309-FBF4-4FEE-BFEE-38339A49EA92}" type="datetimeFigureOut">
              <a:rPr lang="de-AT" smtClean="0"/>
              <a:t>14.03.2024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CD8F3778-521B-4CA7-AD1C-B5C187042381}" type="slidenum">
              <a:rPr lang="de-AT" smtClean="0"/>
              <a:t>‹#›</a:t>
            </a:fld>
            <a:endParaRPr lang="de-AT"/>
          </a:p>
        </p:txBody>
      </p:sp>
    </p:spTree>
    <p:extLst>
      <p:ext uri="{BB962C8B-B14F-4D97-AF65-F5344CB8AC3E}">
        <p14:creationId xmlns:p14="http://schemas.microsoft.com/office/powerpoint/2010/main" val="317994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99D11309-FBF4-4FEE-BFEE-38339A49EA92}" type="datetimeFigureOut">
              <a:rPr lang="de-AT" smtClean="0"/>
              <a:t>14.03.2024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CD8F3778-521B-4CA7-AD1C-B5C187042381}" type="slidenum">
              <a:rPr lang="de-AT" smtClean="0"/>
              <a:t>‹#›</a:t>
            </a:fld>
            <a:endParaRPr lang="de-AT"/>
          </a:p>
        </p:txBody>
      </p:sp>
    </p:spTree>
    <p:extLst>
      <p:ext uri="{BB962C8B-B14F-4D97-AF65-F5344CB8AC3E}">
        <p14:creationId xmlns:p14="http://schemas.microsoft.com/office/powerpoint/2010/main" val="711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99D11309-FBF4-4FEE-BFEE-38339A49EA92}" type="datetimeFigureOut">
              <a:rPr lang="de-AT" smtClean="0"/>
              <a:t>14.03.2024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CD8F3778-521B-4CA7-AD1C-B5C187042381}" type="slidenum">
              <a:rPr lang="de-AT" smtClean="0"/>
              <a:t>‹#›</a:t>
            </a:fld>
            <a:endParaRPr lang="de-AT"/>
          </a:p>
        </p:txBody>
      </p:sp>
    </p:spTree>
    <p:extLst>
      <p:ext uri="{BB962C8B-B14F-4D97-AF65-F5344CB8AC3E}">
        <p14:creationId xmlns:p14="http://schemas.microsoft.com/office/powerpoint/2010/main" val="172128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1616-691E-9542-878C-363E710266A4}"/>
              </a:ext>
            </a:extLst>
          </p:cNvPr>
          <p:cNvSpPr>
            <a:spLocks noGrp="1"/>
          </p:cNvSpPr>
          <p:nvPr>
            <p:ph type="title"/>
          </p:nvPr>
        </p:nvSpPr>
        <p:spPr>
          <a:xfrm>
            <a:off x="1268186" y="365125"/>
            <a:ext cx="803483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8C8580-D948-6E4B-9FA8-57F8779E6A60}"/>
              </a:ext>
            </a:extLst>
          </p:cNvPr>
          <p:cNvSpPr>
            <a:spLocks noGrp="1"/>
          </p:cNvSpPr>
          <p:nvPr>
            <p:ph type="body" idx="1"/>
          </p:nvPr>
        </p:nvSpPr>
        <p:spPr>
          <a:xfrm>
            <a:off x="1268186" y="1681163"/>
            <a:ext cx="4729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45C92D-8286-0B49-BDA4-9103E700C0BF}"/>
              </a:ext>
            </a:extLst>
          </p:cNvPr>
          <p:cNvSpPr>
            <a:spLocks noGrp="1"/>
          </p:cNvSpPr>
          <p:nvPr>
            <p:ph sz="half" idx="2"/>
          </p:nvPr>
        </p:nvSpPr>
        <p:spPr>
          <a:xfrm>
            <a:off x="1268186" y="2505075"/>
            <a:ext cx="472938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005040B-C584-034B-B5BB-F49D0290D407}"/>
              </a:ext>
            </a:extLst>
          </p:cNvPr>
          <p:cNvSpPr>
            <a:spLocks noGrp="1"/>
          </p:cNvSpPr>
          <p:nvPr>
            <p:ph type="body" sz="quarter" idx="3"/>
          </p:nvPr>
        </p:nvSpPr>
        <p:spPr>
          <a:xfrm>
            <a:off x="6625998" y="1681163"/>
            <a:ext cx="4729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FD3F1C-0455-D64D-9CE7-BEE37A27A11A}"/>
              </a:ext>
            </a:extLst>
          </p:cNvPr>
          <p:cNvSpPr>
            <a:spLocks noGrp="1"/>
          </p:cNvSpPr>
          <p:nvPr>
            <p:ph sz="quarter" idx="4"/>
          </p:nvPr>
        </p:nvSpPr>
        <p:spPr>
          <a:xfrm>
            <a:off x="6625996" y="2505075"/>
            <a:ext cx="4729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A4F2BC-8AA7-E04C-8A5B-5B7FCA7039D9}"/>
              </a:ext>
            </a:extLst>
          </p:cNvPr>
          <p:cNvSpPr>
            <a:spLocks noGrp="1"/>
          </p:cNvSpPr>
          <p:nvPr>
            <p:ph type="dt" sz="half" idx="10"/>
          </p:nvPr>
        </p:nvSpPr>
        <p:spPr>
          <a:xfrm>
            <a:off x="1268186" y="6356350"/>
            <a:ext cx="2313214" cy="365125"/>
          </a:xfrm>
          <a:prstGeom prst="rect">
            <a:avLst/>
          </a:prstGeom>
        </p:spPr>
        <p:txBody>
          <a:bodyPr/>
          <a:lstStyle/>
          <a:p>
            <a:fld id="{99D11309-FBF4-4FEE-BFEE-38339A49EA92}" type="datetimeFigureOut">
              <a:rPr lang="de-AT" smtClean="0"/>
              <a:t>14.03.2024</a:t>
            </a:fld>
            <a:endParaRPr lang="de-AT"/>
          </a:p>
        </p:txBody>
      </p:sp>
      <p:sp>
        <p:nvSpPr>
          <p:cNvPr id="8" name="Fußzeilenplatzhalter 7">
            <a:extLst>
              <a:ext uri="{FF2B5EF4-FFF2-40B4-BE49-F238E27FC236}">
                <a16:creationId xmlns:a16="http://schemas.microsoft.com/office/drawing/2014/main" id="{1E41D8CA-D7F5-A240-9736-38598480201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74DB83EA-12CA-6545-A796-9CAC4FEBBBBA}"/>
              </a:ext>
            </a:extLst>
          </p:cNvPr>
          <p:cNvSpPr>
            <a:spLocks noGrp="1"/>
          </p:cNvSpPr>
          <p:nvPr>
            <p:ph type="sldNum" sz="quarter" idx="12"/>
          </p:nvPr>
        </p:nvSpPr>
        <p:spPr>
          <a:xfrm>
            <a:off x="8610600" y="6356350"/>
            <a:ext cx="2743200" cy="365125"/>
          </a:xfrm>
          <a:prstGeom prst="rect">
            <a:avLst/>
          </a:prstGeom>
        </p:spPr>
        <p:txBody>
          <a:bodyPr/>
          <a:lstStyle/>
          <a:p>
            <a:fld id="{CD8F3778-521B-4CA7-AD1C-B5C187042381}" type="slidenum">
              <a:rPr lang="de-AT" smtClean="0"/>
              <a:t>‹#›</a:t>
            </a:fld>
            <a:endParaRPr lang="de-AT"/>
          </a:p>
        </p:txBody>
      </p:sp>
    </p:spTree>
    <p:extLst>
      <p:ext uri="{BB962C8B-B14F-4D97-AF65-F5344CB8AC3E}">
        <p14:creationId xmlns:p14="http://schemas.microsoft.com/office/powerpoint/2010/main" val="122788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99D11309-FBF4-4FEE-BFEE-38339A49EA92}" type="datetimeFigureOut">
              <a:rPr lang="de-AT" smtClean="0"/>
              <a:t>14.03.2024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CD8F3778-521B-4CA7-AD1C-B5C187042381}" type="slidenum">
              <a:rPr lang="de-AT" smtClean="0"/>
              <a:t>‹#›</a:t>
            </a:fld>
            <a:endParaRPr lang="de-AT"/>
          </a:p>
        </p:txBody>
      </p:sp>
    </p:spTree>
    <p:extLst>
      <p:ext uri="{BB962C8B-B14F-4D97-AF65-F5344CB8AC3E}">
        <p14:creationId xmlns:p14="http://schemas.microsoft.com/office/powerpoint/2010/main" val="2416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D167830-7097-4B47-ADD7-22CB2377FBE2}"/>
              </a:ext>
            </a:extLst>
          </p:cNvPr>
          <p:cNvSpPr>
            <a:spLocks noGrp="1"/>
          </p:cNvSpPr>
          <p:nvPr>
            <p:ph type="title"/>
          </p:nvPr>
        </p:nvSpPr>
        <p:spPr>
          <a:xfrm>
            <a:off x="1268186" y="365125"/>
            <a:ext cx="8008336"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A42C3A7-A52F-D140-A3E1-7951CC63343D}"/>
              </a:ext>
            </a:extLst>
          </p:cNvPr>
          <p:cNvSpPr>
            <a:spLocks noGrp="1"/>
          </p:cNvSpPr>
          <p:nvPr>
            <p:ph type="body" idx="1"/>
          </p:nvPr>
        </p:nvSpPr>
        <p:spPr>
          <a:xfrm>
            <a:off x="1268186" y="1825625"/>
            <a:ext cx="10085614"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hteck 7">
            <a:extLst>
              <a:ext uri="{FF2B5EF4-FFF2-40B4-BE49-F238E27FC236}">
                <a16:creationId xmlns:a16="http://schemas.microsoft.com/office/drawing/2014/main" id="{81E4324E-7E64-1CFC-11EF-6A4576C29E1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D0378C1A-4F08-67C5-5877-DBA430BE9F74}"/>
              </a:ext>
            </a:extLst>
          </p:cNvPr>
          <p:cNvSpPr/>
          <p:nvPr/>
        </p:nvSpPr>
        <p:spPr>
          <a:xfrm flipH="1">
            <a:off x="380988" y="1"/>
            <a:ext cx="133946"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C8C059B6-B2F8-BF03-31FF-05112143DD0B}"/>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C2E2835-321A-99BE-EADE-2E26A8918D8C}"/>
              </a:ext>
            </a:extLst>
          </p:cNvPr>
          <p:cNvSpPr/>
          <p:nvPr/>
        </p:nvSpPr>
        <p:spPr>
          <a:xfrm flipH="1">
            <a:off x="576936" y="0"/>
            <a:ext cx="12836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descr="Ein Bild, das Grafiken, Grafikdesign, Farbigkeit, Kreis enthält.&#10;&#10;Automatisch generierte Beschreibung">
            <a:extLst>
              <a:ext uri="{FF2B5EF4-FFF2-40B4-BE49-F238E27FC236}">
                <a16:creationId xmlns:a16="http://schemas.microsoft.com/office/drawing/2014/main" id="{5AB2B131-7B71-39A8-75F6-E6F68EA9C380}"/>
              </a:ext>
            </a:extLst>
          </p:cNvPr>
          <p:cNvPicPr>
            <a:picLocks noChangeAspect="1"/>
          </p:cNvPicPr>
          <p:nvPr/>
        </p:nvPicPr>
        <p:blipFill>
          <a:blip r:embed="rId22"/>
          <a:stretch>
            <a:fillRect/>
          </a:stretch>
        </p:blipFill>
        <p:spPr>
          <a:xfrm>
            <a:off x="9340143" y="365125"/>
            <a:ext cx="2013657" cy="1256522"/>
          </a:xfrm>
          <a:prstGeom prst="rect">
            <a:avLst/>
          </a:prstGeom>
        </p:spPr>
      </p:pic>
      <p:pic>
        <p:nvPicPr>
          <p:cNvPr id="14" name="Grafik 13">
            <a:extLst>
              <a:ext uri="{FF2B5EF4-FFF2-40B4-BE49-F238E27FC236}">
                <a16:creationId xmlns:a16="http://schemas.microsoft.com/office/drawing/2014/main" id="{6B4C4EA1-1AB4-38C6-13F5-4D359A80AA87}"/>
              </a:ext>
            </a:extLst>
          </p:cNvPr>
          <p:cNvPicPr>
            <a:picLocks noChangeAspect="1"/>
          </p:cNvPicPr>
          <p:nvPr/>
        </p:nvPicPr>
        <p:blipFill>
          <a:blip r:embed="rId23"/>
          <a:stretch>
            <a:fillRect/>
          </a:stretch>
        </p:blipFill>
        <p:spPr>
          <a:xfrm>
            <a:off x="838200" y="6265654"/>
            <a:ext cx="1538082" cy="314533"/>
          </a:xfrm>
          <a:prstGeom prst="rect">
            <a:avLst/>
          </a:prstGeom>
        </p:spPr>
      </p:pic>
    </p:spTree>
    <p:extLst>
      <p:ext uri="{BB962C8B-B14F-4D97-AF65-F5344CB8AC3E}">
        <p14:creationId xmlns:p14="http://schemas.microsoft.com/office/powerpoint/2010/main" val="289438710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Lst>
  <p:txStyles>
    <p:titleStyle>
      <a:lvl1pPr algn="l" defTabSz="914400" rtl="0" eaLnBrk="1" latinLnBrk="0" hangingPunct="1">
        <a:lnSpc>
          <a:spcPct val="90000"/>
        </a:lnSpc>
        <a:spcBef>
          <a:spcPct val="0"/>
        </a:spcBef>
        <a:buNone/>
        <a:defRPr sz="4400" kern="1200">
          <a:solidFill>
            <a:srgbClr val="0D38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YY6aVyQ-Sw0&amp;index=5&amp;list=PLBD1CD7D618B50521" TargetMode="External"/><Relationship Id="rId2" Type="http://schemas.microsoft.com/office/2018/10/relationships/comments" Target="../comments/modernComment_1CE_E42FE69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hbr.org/web/assessment/2014/08/whats-your-cultural-profile"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creativecommons.org/licenses/by-sa/4.0/?ref=chooser-v1" TargetMode="Externa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Grafiken, Grafikdesign, Farbigkeit, Kreis enthält.&#10;&#10;Automatisch generierte Beschreibung">
            <a:extLst>
              <a:ext uri="{FF2B5EF4-FFF2-40B4-BE49-F238E27FC236}">
                <a16:creationId xmlns:a16="http://schemas.microsoft.com/office/drawing/2014/main" id="{130C8AC2-B1DB-06DD-323B-CB74DD221147}"/>
              </a:ext>
            </a:extLst>
          </p:cNvPr>
          <p:cNvPicPr>
            <a:picLocks noChangeAspect="1"/>
          </p:cNvPicPr>
          <p:nvPr/>
        </p:nvPicPr>
        <p:blipFill>
          <a:blip r:embed="rId3"/>
          <a:stretch>
            <a:fillRect/>
          </a:stretch>
        </p:blipFill>
        <p:spPr>
          <a:xfrm>
            <a:off x="3589043" y="0"/>
            <a:ext cx="5013914" cy="3128682"/>
          </a:xfrm>
          <a:prstGeom prst="rect">
            <a:avLst/>
          </a:prstGeom>
        </p:spPr>
      </p:pic>
      <p:pic>
        <p:nvPicPr>
          <p:cNvPr id="3" name="Grafik 2" descr="Ein Bild, das Cartoon, Kreis, Darstellung enthält.&#10;&#10;Automatisch generierte Beschreibung">
            <a:extLst>
              <a:ext uri="{FF2B5EF4-FFF2-40B4-BE49-F238E27FC236}">
                <a16:creationId xmlns:a16="http://schemas.microsoft.com/office/drawing/2014/main" id="{128109B9-8CF2-B726-83F9-E529ADD38AED}"/>
              </a:ext>
            </a:extLst>
          </p:cNvPr>
          <p:cNvPicPr>
            <a:picLocks noChangeAspect="1"/>
          </p:cNvPicPr>
          <p:nvPr/>
        </p:nvPicPr>
        <p:blipFill>
          <a:blip r:embed="rId4">
            <a:alphaModFix amt="85000"/>
          </a:blip>
          <a:stretch>
            <a:fillRect/>
          </a:stretch>
        </p:blipFill>
        <p:spPr>
          <a:xfrm>
            <a:off x="5787801" y="509862"/>
            <a:ext cx="805421" cy="805421"/>
          </a:xfrm>
          <a:prstGeom prst="rect">
            <a:avLst/>
          </a:prstGeom>
        </p:spPr>
      </p:pic>
      <p:pic>
        <p:nvPicPr>
          <p:cNvPr id="6" name="Grafik 5" descr="Ein Bild, das Zeichnung, Kinderkunst, Cartoon, Kreis enthält.&#10;&#10;Automatisch generierte Beschreibung">
            <a:extLst>
              <a:ext uri="{FF2B5EF4-FFF2-40B4-BE49-F238E27FC236}">
                <a16:creationId xmlns:a16="http://schemas.microsoft.com/office/drawing/2014/main" id="{D8F04AFC-E9C2-9029-260A-99E646007697}"/>
              </a:ext>
            </a:extLst>
          </p:cNvPr>
          <p:cNvPicPr>
            <a:picLocks noChangeAspect="1"/>
          </p:cNvPicPr>
          <p:nvPr/>
        </p:nvPicPr>
        <p:blipFill>
          <a:blip r:embed="rId5">
            <a:alphaModFix amt="85000"/>
          </a:blip>
          <a:stretch>
            <a:fillRect/>
          </a:stretch>
        </p:blipFill>
        <p:spPr>
          <a:xfrm>
            <a:off x="6713562" y="509862"/>
            <a:ext cx="806400" cy="806400"/>
          </a:xfrm>
          <a:prstGeom prst="rect">
            <a:avLst/>
          </a:prstGeom>
        </p:spPr>
      </p:pic>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noFill/>
        </p:spPr>
        <p:txBody>
          <a:bodyPr wrap="square" rtlCol="0">
            <a:spAutoFit/>
          </a:bodyPr>
          <a:lstStyle/>
          <a:p>
            <a:br>
              <a:rPr lang="de-DE"/>
            </a:br>
            <a:r>
              <a:rPr lang="sv-SE"/>
              <a:t>Entrepreneurship and New business creation </a:t>
            </a:r>
            <a:endParaRPr lang="en-GB"/>
          </a:p>
        </p:txBody>
      </p:sp>
      <p:sp>
        <p:nvSpPr>
          <p:cNvPr id="9" name="Untertitel 8">
            <a:extLst>
              <a:ext uri="{FF2B5EF4-FFF2-40B4-BE49-F238E27FC236}">
                <a16:creationId xmlns:a16="http://schemas.microsoft.com/office/drawing/2014/main" id="{F8847AF9-6CCE-665E-0774-EF60203AA295}"/>
              </a:ext>
            </a:extLst>
          </p:cNvPr>
          <p:cNvSpPr>
            <a:spLocks noGrp="1"/>
          </p:cNvSpPr>
          <p:nvPr>
            <p:ph type="subTitle" idx="1"/>
          </p:nvPr>
        </p:nvSpPr>
        <p:spPr/>
        <p:txBody>
          <a:bodyPr>
            <a:normAutofit lnSpcReduction="10000"/>
          </a:bodyPr>
          <a:lstStyle/>
          <a:p>
            <a:r>
              <a:rPr lang="sv-SE"/>
              <a:t>(2 ECTS, 50-60 h)</a:t>
            </a:r>
            <a:endParaRPr lang="de-AT"/>
          </a:p>
        </p:txBody>
      </p:sp>
    </p:spTree>
    <p:extLst>
      <p:ext uri="{BB962C8B-B14F-4D97-AF65-F5344CB8AC3E}">
        <p14:creationId xmlns:p14="http://schemas.microsoft.com/office/powerpoint/2010/main" val="1062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524001" y="702129"/>
            <a:ext cx="7821386" cy="1905000"/>
          </a:xfrm>
          <a:noFill/>
        </p:spPr>
        <p:txBody>
          <a:bodyPr wrap="square" rtlCol="0">
            <a:spAutoFit/>
          </a:bodyPr>
          <a:lstStyle/>
          <a:p>
            <a:r>
              <a:rPr lang="sv-SE"/>
              <a:t>1. 2 The Entrepreneurial mindset</a:t>
            </a:r>
            <a:endParaRPr lang="en-GB"/>
          </a:p>
        </p:txBody>
      </p:sp>
      <p:sp>
        <p:nvSpPr>
          <p:cNvPr id="7" name="Inhaltsplatzhalter 6">
            <a:extLst>
              <a:ext uri="{FF2B5EF4-FFF2-40B4-BE49-F238E27FC236}">
                <a16:creationId xmlns:a16="http://schemas.microsoft.com/office/drawing/2014/main" id="{873FA4FA-9E59-CAFC-9D21-7C99A28612C8}"/>
              </a:ext>
            </a:extLst>
          </p:cNvPr>
          <p:cNvSpPr>
            <a:spLocks noGrp="1"/>
          </p:cNvSpPr>
          <p:nvPr>
            <p:ph type="subTitle" idx="1"/>
          </p:nvPr>
        </p:nvSpPr>
        <p:spPr>
          <a:xfrm>
            <a:off x="1524000" y="2764972"/>
            <a:ext cx="9144000" cy="2492828"/>
          </a:xfrm>
        </p:spPr>
        <p:txBody>
          <a:bodyPr>
            <a:normAutofit/>
          </a:bodyPr>
          <a:lstStyle/>
          <a:p>
            <a:r>
              <a:rPr lang="sv-SE"/>
              <a:t>1.2.1 Character traits of entrepreneurs</a:t>
            </a:r>
          </a:p>
          <a:p>
            <a:r>
              <a:rPr lang="sv-SE"/>
              <a:t>1.2.2 Entrepreneurial behaviour </a:t>
            </a:r>
          </a:p>
          <a:p>
            <a:r>
              <a:rPr lang="sv-SE" b="1"/>
              <a:t>1.2.3 Cultural influences on creativity </a:t>
            </a:r>
          </a:p>
          <a:p>
            <a:endParaRPr lang="de-AT"/>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Tree>
    <p:extLst>
      <p:ext uri="{BB962C8B-B14F-4D97-AF65-F5344CB8AC3E}">
        <p14:creationId xmlns:p14="http://schemas.microsoft.com/office/powerpoint/2010/main" val="362094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27038030"/>
              </p:ext>
            </p:extLst>
          </p:nvPr>
        </p:nvGraphicFramePr>
        <p:xfrm>
          <a:off x="6578352" y="1393104"/>
          <a:ext cx="307215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el 6">
            <a:extLst>
              <a:ext uri="{FF2B5EF4-FFF2-40B4-BE49-F238E27FC236}">
                <a16:creationId xmlns:a16="http://schemas.microsoft.com/office/drawing/2014/main" id="{2DFAEFB4-0455-2913-3ECB-5F04CCBE52F9}"/>
              </a:ext>
            </a:extLst>
          </p:cNvPr>
          <p:cNvSpPr>
            <a:spLocks noGrp="1"/>
          </p:cNvSpPr>
          <p:nvPr>
            <p:ph type="title"/>
          </p:nvPr>
        </p:nvSpPr>
        <p:spPr/>
        <p:txBody>
          <a:bodyPr>
            <a:normAutofit/>
          </a:bodyPr>
          <a:lstStyle/>
          <a:p>
            <a:r>
              <a:rPr lang="en-GB" sz="4400" b="0">
                <a:effectLst/>
                <a:latin typeface="+mj-lt"/>
              </a:rPr>
              <a:t>Influences on our character traits</a:t>
            </a:r>
            <a:endParaRPr lang="de-AT"/>
          </a:p>
        </p:txBody>
      </p:sp>
      <p:sp>
        <p:nvSpPr>
          <p:cNvPr id="8" name="Inhaltsplatzhalter 7">
            <a:extLst>
              <a:ext uri="{FF2B5EF4-FFF2-40B4-BE49-F238E27FC236}">
                <a16:creationId xmlns:a16="http://schemas.microsoft.com/office/drawing/2014/main" id="{D55AC2F9-77AD-6B8B-AFD9-53AFB0487144}"/>
              </a:ext>
            </a:extLst>
          </p:cNvPr>
          <p:cNvSpPr>
            <a:spLocks noGrp="1"/>
          </p:cNvSpPr>
          <p:nvPr>
            <p:ph idx="1"/>
          </p:nvPr>
        </p:nvSpPr>
        <p:spPr>
          <a:xfrm>
            <a:off x="1268186" y="1825625"/>
            <a:ext cx="5477755" cy="4351338"/>
          </a:xfrm>
        </p:spPr>
        <p:txBody>
          <a:bodyPr/>
          <a:lstStyle/>
          <a:p>
            <a:r>
              <a:rPr lang="en-US"/>
              <a:t>Nationality</a:t>
            </a:r>
          </a:p>
          <a:p>
            <a:r>
              <a:rPr lang="en-US"/>
              <a:t>Education</a:t>
            </a:r>
          </a:p>
          <a:p>
            <a:r>
              <a:rPr lang="en-US"/>
              <a:t>Age</a:t>
            </a:r>
          </a:p>
          <a:p>
            <a:r>
              <a:rPr lang="en-US"/>
              <a:t>Family</a:t>
            </a:r>
          </a:p>
          <a:p>
            <a:r>
              <a:rPr lang="en-US"/>
              <a:t>Partnering</a:t>
            </a:r>
          </a:p>
          <a:p>
            <a:r>
              <a:rPr lang="en-US"/>
              <a:t>Gender</a:t>
            </a:r>
          </a:p>
          <a:p>
            <a:r>
              <a:rPr lang="en-US"/>
              <a:t>Immigration &amp; ethnicity</a:t>
            </a:r>
          </a:p>
          <a:p>
            <a:endParaRPr lang="en-US"/>
          </a:p>
          <a:p>
            <a:endParaRPr lang="de-AT"/>
          </a:p>
        </p:txBody>
      </p:sp>
    </p:spTree>
    <p:extLst>
      <p:ext uri="{BB962C8B-B14F-4D97-AF65-F5344CB8AC3E}">
        <p14:creationId xmlns:p14="http://schemas.microsoft.com/office/powerpoint/2010/main" val="27717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CC9576C-93AA-9091-77E2-6C22972526D1}"/>
              </a:ext>
            </a:extLst>
          </p:cNvPr>
          <p:cNvSpPr>
            <a:spLocks noGrp="1"/>
          </p:cNvSpPr>
          <p:nvPr>
            <p:ph type="title"/>
          </p:nvPr>
        </p:nvSpPr>
        <p:spPr/>
        <p:txBody>
          <a:bodyPr anchor="ctr">
            <a:normAutofit/>
          </a:bodyPr>
          <a:lstStyle/>
          <a:p>
            <a:r>
              <a:rPr lang="de-DE" err="1"/>
              <a:t>Dimenstions</a:t>
            </a:r>
            <a:r>
              <a:rPr lang="de-DE"/>
              <a:t> </a:t>
            </a:r>
            <a:r>
              <a:rPr lang="de-DE" err="1"/>
              <a:t>of</a:t>
            </a:r>
            <a:r>
              <a:rPr lang="de-DE"/>
              <a:t> </a:t>
            </a:r>
            <a:r>
              <a:rPr lang="de-DE" err="1"/>
              <a:t>culture</a:t>
            </a:r>
            <a:endParaRPr lang="de-AT"/>
          </a:p>
        </p:txBody>
      </p:sp>
      <p:graphicFrame>
        <p:nvGraphicFramePr>
          <p:cNvPr id="91143" name="Rectangle 3">
            <a:extLst>
              <a:ext uri="{FF2B5EF4-FFF2-40B4-BE49-F238E27FC236}">
                <a16:creationId xmlns:a16="http://schemas.microsoft.com/office/drawing/2014/main" id="{F9734A1C-2DE2-8E81-35D6-B56216A43DE7}"/>
              </a:ext>
            </a:extLst>
          </p:cNvPr>
          <p:cNvGraphicFramePr>
            <a:graphicFrameLocks noGrp="1"/>
          </p:cNvGraphicFramePr>
          <p:nvPr>
            <p:ph idx="1"/>
            <p:extLst>
              <p:ext uri="{D42A27DB-BD31-4B8C-83A1-F6EECF244321}">
                <p14:modId xmlns:p14="http://schemas.microsoft.com/office/powerpoint/2010/main" val="1178849745"/>
              </p:ext>
            </p:extLst>
          </p:nvPr>
        </p:nvGraphicFramePr>
        <p:xfrm>
          <a:off x="1268413" y="1825625"/>
          <a:ext cx="100853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8353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524000" y="16002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GB" altLang="en-US" sz="3600" b="1">
              <a:solidFill>
                <a:srgbClr val="FF0000"/>
              </a:solidFill>
            </a:endParaRPr>
          </a:p>
        </p:txBody>
      </p:sp>
      <p:sp>
        <p:nvSpPr>
          <p:cNvPr id="10" name="Titel 9">
            <a:extLst>
              <a:ext uri="{FF2B5EF4-FFF2-40B4-BE49-F238E27FC236}">
                <a16:creationId xmlns:a16="http://schemas.microsoft.com/office/drawing/2014/main" id="{55BBF6C1-015B-7B3C-7B9F-4D170B8A1C8E}"/>
              </a:ext>
            </a:extLst>
          </p:cNvPr>
          <p:cNvSpPr>
            <a:spLocks noGrp="1"/>
          </p:cNvSpPr>
          <p:nvPr>
            <p:ph type="title"/>
          </p:nvPr>
        </p:nvSpPr>
        <p:spPr/>
        <p:txBody>
          <a:bodyPr>
            <a:normAutofit fontScale="90000"/>
          </a:bodyPr>
          <a:lstStyle/>
          <a:p>
            <a:r>
              <a:rPr lang="en-GB" sz="4400" b="0">
                <a:effectLst/>
                <a:latin typeface="+mj-lt"/>
              </a:rPr>
              <a:t>Hofstede’s dimension of  National cultures</a:t>
            </a:r>
            <a:br>
              <a:rPr lang="en-GB" sz="4400" b="0">
                <a:effectLst/>
                <a:latin typeface="+mj-lt"/>
              </a:rPr>
            </a:br>
            <a:endParaRPr lang="de-AT"/>
          </a:p>
        </p:txBody>
      </p:sp>
      <p:grpSp>
        <p:nvGrpSpPr>
          <p:cNvPr id="12" name="Gruppieren 11">
            <a:extLst>
              <a:ext uri="{FF2B5EF4-FFF2-40B4-BE49-F238E27FC236}">
                <a16:creationId xmlns:a16="http://schemas.microsoft.com/office/drawing/2014/main" id="{33D7E4AB-3DA2-5522-EF03-5EF655A1D179}"/>
              </a:ext>
            </a:extLst>
          </p:cNvPr>
          <p:cNvGrpSpPr/>
          <p:nvPr/>
        </p:nvGrpSpPr>
        <p:grpSpPr>
          <a:xfrm>
            <a:off x="959224" y="1497755"/>
            <a:ext cx="10721788" cy="4687892"/>
            <a:chOff x="614396" y="695412"/>
            <a:chExt cx="9055083" cy="5629057"/>
          </a:xfrm>
        </p:grpSpPr>
        <p:grpSp>
          <p:nvGrpSpPr>
            <p:cNvPr id="21508" name="Group 4"/>
            <p:cNvGrpSpPr>
              <a:grpSpLocks/>
            </p:cNvGrpSpPr>
            <p:nvPr/>
          </p:nvGrpSpPr>
          <p:grpSpPr bwMode="auto">
            <a:xfrm>
              <a:off x="614396" y="695412"/>
              <a:ext cx="8797926" cy="1681161"/>
              <a:chOff x="275" y="738"/>
              <a:chExt cx="5542" cy="1059"/>
            </a:xfrm>
          </p:grpSpPr>
          <p:sp>
            <p:nvSpPr>
              <p:cNvPr id="21525" name="Text Box 5"/>
              <p:cNvSpPr txBox="1">
                <a:spLocks noChangeArrowheads="1"/>
              </p:cNvSpPr>
              <p:nvPr/>
            </p:nvSpPr>
            <p:spPr bwMode="auto">
              <a:xfrm>
                <a:off x="691" y="1041"/>
                <a:ext cx="1599" cy="7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ltLang="en-US" sz="2400" b="1">
                    <a:solidFill>
                      <a:schemeClr val="bg1">
                        <a:lumMod val="50000"/>
                      </a:schemeClr>
                    </a:solidFill>
                  </a:rPr>
                  <a:t>South America, Saudi Arabia, Pakistan</a:t>
                </a:r>
                <a:endParaRPr lang="en-GB" altLang="en-US" b="1">
                  <a:solidFill>
                    <a:schemeClr val="bg1">
                      <a:lumMod val="50000"/>
                    </a:schemeClr>
                  </a:solidFill>
                </a:endParaRPr>
              </a:p>
            </p:txBody>
          </p:sp>
          <p:sp>
            <p:nvSpPr>
              <p:cNvPr id="21526" name="Text Box 6"/>
              <p:cNvSpPr txBox="1">
                <a:spLocks noChangeArrowheads="1"/>
              </p:cNvSpPr>
              <p:nvPr/>
            </p:nvSpPr>
            <p:spPr bwMode="auto">
              <a:xfrm>
                <a:off x="682" y="738"/>
                <a:ext cx="1462"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ltLang="en-US" sz="2400" b="1">
                    <a:solidFill>
                      <a:schemeClr val="tx2"/>
                    </a:solidFill>
                  </a:rPr>
                  <a:t>Low</a:t>
                </a:r>
              </a:p>
            </p:txBody>
          </p:sp>
          <p:sp>
            <p:nvSpPr>
              <p:cNvPr id="21527" name="Text Box 7"/>
              <p:cNvSpPr txBox="1">
                <a:spLocks noChangeArrowheads="1"/>
              </p:cNvSpPr>
              <p:nvPr/>
            </p:nvSpPr>
            <p:spPr bwMode="auto">
              <a:xfrm>
                <a:off x="4133" y="741"/>
                <a:ext cx="1463"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ltLang="en-US" sz="2400" b="1">
                    <a:solidFill>
                      <a:schemeClr val="tx2"/>
                    </a:solidFill>
                  </a:rPr>
                  <a:t>High</a:t>
                </a:r>
              </a:p>
            </p:txBody>
          </p:sp>
          <p:sp>
            <p:nvSpPr>
              <p:cNvPr id="2" name="AutoShape 8"/>
              <p:cNvSpPr>
                <a:spLocks noChangeArrowheads="1"/>
              </p:cNvSpPr>
              <p:nvPr/>
            </p:nvSpPr>
            <p:spPr bwMode="auto">
              <a:xfrm>
                <a:off x="275" y="997"/>
                <a:ext cx="5542" cy="91"/>
              </a:xfrm>
              <a:prstGeom prst="rightArrow">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1001">
                <a:schemeClr val="dk2"/>
              </a:fillRef>
              <a:effectRef idx="3">
                <a:schemeClr val="accent5"/>
              </a:effectRef>
              <a:fontRef idx="minor">
                <a:schemeClr val="lt1"/>
              </a:fontRef>
            </p:style>
            <p:txBody>
              <a:bodyPr wrap="none" anchor="ctr"/>
              <a:lstStyle/>
              <a:p>
                <a:pPr>
                  <a:defRPr/>
                </a:pPr>
                <a:endParaRPr lang="en-GB"/>
              </a:p>
            </p:txBody>
          </p:sp>
          <p:sp>
            <p:nvSpPr>
              <p:cNvPr id="19483" name="Text Box 10"/>
              <p:cNvSpPr txBox="1">
                <a:spLocks noChangeArrowheads="1"/>
              </p:cNvSpPr>
              <p:nvPr/>
            </p:nvSpPr>
            <p:spPr bwMode="auto">
              <a:xfrm>
                <a:off x="2193" y="1074"/>
                <a:ext cx="1883"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GB" sz="2000" b="1">
                    <a:solidFill>
                      <a:schemeClr val="tx2"/>
                    </a:solidFill>
                  </a:rPr>
                  <a:t>INDIVIDUALISM</a:t>
                </a:r>
              </a:p>
            </p:txBody>
          </p:sp>
        </p:grpSp>
        <p:grpSp>
          <p:nvGrpSpPr>
            <p:cNvPr id="22533" name="Group 11"/>
            <p:cNvGrpSpPr>
              <a:grpSpLocks/>
            </p:cNvGrpSpPr>
            <p:nvPr/>
          </p:nvGrpSpPr>
          <p:grpSpPr bwMode="auto">
            <a:xfrm>
              <a:off x="614396" y="2395035"/>
              <a:ext cx="8821739" cy="1263650"/>
              <a:chOff x="287" y="1671"/>
              <a:chExt cx="5557" cy="796"/>
            </a:xfrm>
          </p:grpSpPr>
          <p:sp>
            <p:nvSpPr>
              <p:cNvPr id="21519" name="Text Box 12"/>
              <p:cNvSpPr txBox="1">
                <a:spLocks noChangeArrowheads="1"/>
              </p:cNvSpPr>
              <p:nvPr/>
            </p:nvSpPr>
            <p:spPr bwMode="auto">
              <a:xfrm>
                <a:off x="703" y="1711"/>
                <a:ext cx="1451" cy="7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ltLang="en-US" sz="2400" b="1">
                    <a:solidFill>
                      <a:schemeClr val="bg1">
                        <a:lumMod val="50000"/>
                      </a:schemeClr>
                    </a:solidFill>
                  </a:rPr>
                  <a:t>USA, UK, Germany, Scandinavia</a:t>
                </a:r>
              </a:p>
            </p:txBody>
          </p:sp>
          <p:sp>
            <p:nvSpPr>
              <p:cNvPr id="21520" name="Text Box 13"/>
              <p:cNvSpPr txBox="1">
                <a:spLocks noChangeArrowheads="1"/>
              </p:cNvSpPr>
              <p:nvPr/>
            </p:nvSpPr>
            <p:spPr bwMode="auto">
              <a:xfrm>
                <a:off x="4014" y="1711"/>
                <a:ext cx="1724" cy="7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ltLang="en-US" sz="2400" b="1">
                    <a:solidFill>
                      <a:schemeClr val="bg1">
                        <a:lumMod val="50000"/>
                      </a:schemeClr>
                    </a:solidFill>
                  </a:rPr>
                  <a:t>South America, France, Malaysia, Saudi Arabia</a:t>
                </a:r>
              </a:p>
            </p:txBody>
          </p:sp>
          <p:sp>
            <p:nvSpPr>
              <p:cNvPr id="19474" name="AutoShape 14"/>
              <p:cNvSpPr>
                <a:spLocks noChangeArrowheads="1"/>
              </p:cNvSpPr>
              <p:nvPr/>
            </p:nvSpPr>
            <p:spPr bwMode="auto">
              <a:xfrm>
                <a:off x="287" y="1671"/>
                <a:ext cx="5557" cy="86"/>
              </a:xfrm>
              <a:prstGeom prst="rightArrow">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1001">
                <a:schemeClr val="dk2"/>
              </a:fillRef>
              <a:effectRef idx="3">
                <a:schemeClr val="accent5"/>
              </a:effectRef>
              <a:fontRef idx="minor">
                <a:schemeClr val="lt1"/>
              </a:fontRef>
            </p:style>
            <p:txBody>
              <a:bodyPr wrap="none" anchor="ctr"/>
              <a:lstStyle/>
              <a:p>
                <a:pPr>
                  <a:defRPr/>
                </a:pPr>
                <a:endParaRPr lang="en-GB"/>
              </a:p>
            </p:txBody>
          </p:sp>
          <p:sp>
            <p:nvSpPr>
              <p:cNvPr id="19476" name="Text Box 15"/>
              <p:cNvSpPr txBox="1">
                <a:spLocks noChangeArrowheads="1"/>
              </p:cNvSpPr>
              <p:nvPr/>
            </p:nvSpPr>
            <p:spPr bwMode="auto">
              <a:xfrm>
                <a:off x="2518" y="1711"/>
                <a:ext cx="1315" cy="4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GB" sz="2000" b="1">
                    <a:solidFill>
                      <a:schemeClr val="tx2"/>
                    </a:solidFill>
                  </a:rPr>
                  <a:t>POWER DISTANCE</a:t>
                </a:r>
              </a:p>
            </p:txBody>
          </p:sp>
        </p:grpSp>
        <p:grpSp>
          <p:nvGrpSpPr>
            <p:cNvPr id="22535" name="Group 21"/>
            <p:cNvGrpSpPr>
              <a:grpSpLocks/>
            </p:cNvGrpSpPr>
            <p:nvPr/>
          </p:nvGrpSpPr>
          <p:grpSpPr bwMode="auto">
            <a:xfrm>
              <a:off x="644357" y="4975209"/>
              <a:ext cx="8738003" cy="1295400"/>
              <a:chOff x="340" y="3189"/>
              <a:chExt cx="5553" cy="816"/>
            </a:xfrm>
          </p:grpSpPr>
          <p:sp>
            <p:nvSpPr>
              <p:cNvPr id="21513" name="Text Box 22"/>
              <p:cNvSpPr txBox="1">
                <a:spLocks noChangeArrowheads="1"/>
              </p:cNvSpPr>
              <p:nvPr/>
            </p:nvSpPr>
            <p:spPr bwMode="auto">
              <a:xfrm>
                <a:off x="703" y="3491"/>
                <a:ext cx="1463"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ltLang="en-US" sz="2400" b="1">
                    <a:solidFill>
                      <a:schemeClr val="bg1">
                        <a:lumMod val="50000"/>
                      </a:schemeClr>
                    </a:solidFill>
                  </a:rPr>
                  <a:t>North Europe</a:t>
                </a:r>
              </a:p>
            </p:txBody>
          </p:sp>
          <p:sp>
            <p:nvSpPr>
              <p:cNvPr id="4" name="AutoShape 23"/>
              <p:cNvSpPr>
                <a:spLocks noChangeArrowheads="1"/>
              </p:cNvSpPr>
              <p:nvPr/>
            </p:nvSpPr>
            <p:spPr bwMode="auto">
              <a:xfrm>
                <a:off x="340" y="3189"/>
                <a:ext cx="5553" cy="106"/>
              </a:xfrm>
              <a:prstGeom prst="rightArrow">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1001">
                <a:schemeClr val="dk2"/>
              </a:fillRef>
              <a:effectRef idx="3">
                <a:schemeClr val="accent5"/>
              </a:effectRef>
              <a:fontRef idx="minor">
                <a:schemeClr val="lt1"/>
              </a:fontRef>
            </p:style>
            <p:txBody>
              <a:bodyPr wrap="none" anchor="ctr"/>
              <a:lstStyle/>
              <a:p>
                <a:pPr>
                  <a:defRPr/>
                </a:pPr>
                <a:endParaRPr lang="en-GB"/>
              </a:p>
            </p:txBody>
          </p:sp>
          <p:sp>
            <p:nvSpPr>
              <p:cNvPr id="21517" name="Text Box 24"/>
              <p:cNvSpPr txBox="1">
                <a:spLocks noChangeArrowheads="1"/>
              </p:cNvSpPr>
              <p:nvPr/>
            </p:nvSpPr>
            <p:spPr bwMode="auto">
              <a:xfrm>
                <a:off x="4179" y="3249"/>
                <a:ext cx="1406" cy="7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ltLang="en-US" sz="2400" b="1">
                    <a:solidFill>
                      <a:schemeClr val="bg1">
                        <a:lumMod val="50000"/>
                      </a:schemeClr>
                    </a:solidFill>
                  </a:rPr>
                  <a:t>USA, Austria, UK, Japan, Germany</a:t>
                </a:r>
              </a:p>
            </p:txBody>
          </p:sp>
          <p:sp>
            <p:nvSpPr>
              <p:cNvPr id="6" name="Text Box 25"/>
              <p:cNvSpPr txBox="1">
                <a:spLocks noChangeArrowheads="1"/>
              </p:cNvSpPr>
              <p:nvPr/>
            </p:nvSpPr>
            <p:spPr bwMode="auto">
              <a:xfrm>
                <a:off x="2362" y="3271"/>
                <a:ext cx="1678"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GB" sz="2000" b="1">
                    <a:solidFill>
                      <a:schemeClr val="tx2"/>
                    </a:solidFill>
                  </a:rPr>
                  <a:t>MASCULINITY</a:t>
                </a:r>
              </a:p>
            </p:txBody>
          </p:sp>
        </p:grpSp>
        <p:sp>
          <p:nvSpPr>
            <p:cNvPr id="21512" name="Text Box 9"/>
            <p:cNvSpPr txBox="1">
              <a:spLocks noChangeArrowheads="1"/>
            </p:cNvSpPr>
            <p:nvPr/>
          </p:nvSpPr>
          <p:spPr bwMode="auto">
            <a:xfrm>
              <a:off x="6932629" y="1317854"/>
              <a:ext cx="2736850" cy="1200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ltLang="en-US" sz="2400" b="1">
                  <a:solidFill>
                    <a:schemeClr val="bg1">
                      <a:lumMod val="50000"/>
                    </a:schemeClr>
                  </a:solidFill>
                </a:rPr>
                <a:t>USA, UK, France, Australia, Canada</a:t>
              </a:r>
              <a:endParaRPr lang="en-GB" altLang="en-US" b="1">
                <a:solidFill>
                  <a:schemeClr val="bg1">
                    <a:lumMod val="50000"/>
                  </a:schemeClr>
                </a:solidFill>
              </a:endParaRPr>
            </a:p>
          </p:txBody>
        </p:sp>
        <p:grpSp>
          <p:nvGrpSpPr>
            <p:cNvPr id="5" name="Group 4"/>
            <p:cNvGrpSpPr/>
            <p:nvPr/>
          </p:nvGrpSpPr>
          <p:grpSpPr>
            <a:xfrm>
              <a:off x="614399" y="3781981"/>
              <a:ext cx="8821736" cy="1279526"/>
              <a:chOff x="95177" y="3805241"/>
              <a:chExt cx="8821736" cy="1279526"/>
            </a:xfrm>
          </p:grpSpPr>
          <p:grpSp>
            <p:nvGrpSpPr>
              <p:cNvPr id="19462" name="Group 16"/>
              <p:cNvGrpSpPr>
                <a:grpSpLocks/>
              </p:cNvGrpSpPr>
              <p:nvPr/>
            </p:nvGrpSpPr>
            <p:grpSpPr bwMode="auto">
              <a:xfrm>
                <a:off x="95177" y="3805241"/>
                <a:ext cx="8821736" cy="1279526"/>
                <a:chOff x="287" y="2397"/>
                <a:chExt cx="5557" cy="806"/>
              </a:xfrm>
              <a:noFill/>
            </p:grpSpPr>
            <p:sp>
              <p:nvSpPr>
                <p:cNvPr id="19468" name="Text Box 17"/>
                <p:cNvSpPr txBox="1">
                  <a:spLocks noChangeArrowheads="1"/>
                </p:cNvSpPr>
                <p:nvPr/>
              </p:nvSpPr>
              <p:spPr bwMode="auto">
                <a:xfrm>
                  <a:off x="703" y="2447"/>
                  <a:ext cx="1451" cy="756"/>
                </a:xfrm>
                <a:prstGeom prst="rect">
                  <a:avLst/>
                </a:pr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GB" sz="2400" b="1">
                      <a:solidFill>
                        <a:schemeClr val="bg1">
                          <a:lumMod val="50000"/>
                        </a:schemeClr>
                      </a:solidFill>
                    </a:rPr>
                    <a:t>USA, UK, Hong Kong, Singapore</a:t>
                  </a:r>
                </a:p>
              </p:txBody>
            </p:sp>
            <p:sp>
              <p:nvSpPr>
                <p:cNvPr id="19469" name="Text Box 18"/>
                <p:cNvSpPr txBox="1">
                  <a:spLocks noChangeArrowheads="1"/>
                </p:cNvSpPr>
                <p:nvPr/>
              </p:nvSpPr>
              <p:spPr bwMode="auto">
                <a:xfrm>
                  <a:off x="3956" y="2447"/>
                  <a:ext cx="1873" cy="756"/>
                </a:xfrm>
                <a:prstGeom prst="rect">
                  <a:avLst/>
                </a:pr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GB" sz="2400" b="1">
                      <a:solidFill>
                        <a:schemeClr val="bg1">
                          <a:lumMod val="50000"/>
                        </a:schemeClr>
                      </a:solidFill>
                    </a:rPr>
                    <a:t>Greece, France, Portugal, Uruguay, Saudi Arabia</a:t>
                  </a:r>
                </a:p>
              </p:txBody>
            </p:sp>
            <p:sp>
              <p:nvSpPr>
                <p:cNvPr id="19470" name="AutoShape 19"/>
                <p:cNvSpPr>
                  <a:spLocks noChangeArrowheads="1"/>
                </p:cNvSpPr>
                <p:nvPr/>
              </p:nvSpPr>
              <p:spPr bwMode="auto">
                <a:xfrm>
                  <a:off x="287" y="2397"/>
                  <a:ext cx="5557" cy="97"/>
                </a:xfrm>
                <a:prstGeom prst="rightArrow">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1001">
                  <a:schemeClr val="dk2"/>
                </a:fillRef>
                <a:effectRef idx="3">
                  <a:schemeClr val="accent5"/>
                </a:effectRef>
                <a:fontRef idx="minor">
                  <a:schemeClr val="lt1"/>
                </a:fontRef>
              </p:style>
              <p:txBody>
                <a:bodyPr wrap="none" anchor="ctr"/>
                <a:lstStyle/>
                <a:p>
                  <a:pPr>
                    <a:defRPr/>
                  </a:pPr>
                  <a:endParaRPr lang="en-GB"/>
                </a:p>
              </p:txBody>
            </p:sp>
          </p:grpSp>
          <p:sp>
            <p:nvSpPr>
              <p:cNvPr id="26" name="Text Box 15"/>
              <p:cNvSpPr txBox="1">
                <a:spLocks noChangeArrowheads="1"/>
              </p:cNvSpPr>
              <p:nvPr/>
            </p:nvSpPr>
            <p:spPr bwMode="auto">
              <a:xfrm>
                <a:off x="3294062" y="3959229"/>
                <a:ext cx="2663825"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GB" sz="2000" b="1">
                    <a:solidFill>
                      <a:schemeClr val="tx2"/>
                    </a:solidFill>
                  </a:rPr>
                  <a:t>UNCERTAINTY AVOIDANCE</a:t>
                </a:r>
              </a:p>
            </p:txBody>
          </p:sp>
        </p:grpSp>
        <p:sp>
          <p:nvSpPr>
            <p:cNvPr id="33" name="Text Box 9"/>
            <p:cNvSpPr txBox="1">
              <a:spLocks noChangeArrowheads="1"/>
            </p:cNvSpPr>
            <p:nvPr/>
          </p:nvSpPr>
          <p:spPr bwMode="auto">
            <a:xfrm>
              <a:off x="3489640" y="5768730"/>
              <a:ext cx="2949296"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b="1">
                  <a:solidFill>
                    <a:srgbClr val="FF0000"/>
                  </a:solidFill>
                  <a:ea typeface="Calibri" pitchFamily="34" charset="0"/>
                  <a:cs typeface="Times New Roman" pitchFamily="18" charset="0"/>
                </a:rPr>
                <a:t>Entrepreneurial</a:t>
              </a:r>
              <a:r>
                <a:rPr lang="en-US" altLang="en-US">
                  <a:solidFill>
                    <a:srgbClr val="FF0000"/>
                  </a:solidFill>
                  <a:ea typeface="Calibri" pitchFamily="34" charset="0"/>
                  <a:cs typeface="Times New Roman" pitchFamily="18" charset="0"/>
                </a:rPr>
                <a:t> </a:t>
              </a:r>
              <a:r>
                <a:rPr lang="en-US" altLang="en-US" b="1">
                  <a:solidFill>
                    <a:srgbClr val="FF0000"/>
                  </a:solidFill>
                  <a:ea typeface="Calibri" pitchFamily="34" charset="0"/>
                  <a:cs typeface="Times New Roman" pitchFamily="18" charset="0"/>
                </a:rPr>
                <a:t>cultures</a:t>
              </a:r>
            </a:p>
          </p:txBody>
        </p:sp>
        <p:sp>
          <p:nvSpPr>
            <p:cNvPr id="7" name="Oval 6"/>
            <p:cNvSpPr/>
            <p:nvPr/>
          </p:nvSpPr>
          <p:spPr>
            <a:xfrm>
              <a:off x="6810740" y="1117976"/>
              <a:ext cx="2790825" cy="1342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6415124" y="4982164"/>
              <a:ext cx="2790825" cy="1342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871463" y="2457014"/>
              <a:ext cx="2790825" cy="1342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902318" y="3816795"/>
              <a:ext cx="2790825" cy="1342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3578259" y="5583395"/>
              <a:ext cx="2790825" cy="730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0687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190D2DA-1D2C-591C-BC19-3C76F17F2FD9}"/>
              </a:ext>
            </a:extLst>
          </p:cNvPr>
          <p:cNvSpPr>
            <a:spLocks noGrp="1"/>
          </p:cNvSpPr>
          <p:nvPr>
            <p:ph type="title"/>
          </p:nvPr>
        </p:nvSpPr>
        <p:spPr/>
        <p:txBody>
          <a:bodyPr/>
          <a:lstStyle/>
          <a:p>
            <a:r>
              <a:rPr lang="en-GB" sz="4400" b="0">
                <a:effectLst/>
                <a:latin typeface="+mj-lt"/>
              </a:rPr>
              <a:t>Entrepreneurs – born or made?</a:t>
            </a:r>
            <a:endParaRPr lang="de-AT"/>
          </a:p>
        </p:txBody>
      </p:sp>
      <p:grpSp>
        <p:nvGrpSpPr>
          <p:cNvPr id="3" name="Group 2"/>
          <p:cNvGrpSpPr/>
          <p:nvPr/>
        </p:nvGrpSpPr>
        <p:grpSpPr>
          <a:xfrm>
            <a:off x="3622564" y="2589570"/>
            <a:ext cx="6274769" cy="2092881"/>
            <a:chOff x="-149944" y="2182212"/>
            <a:chExt cx="9089925" cy="2092881"/>
          </a:xfrm>
        </p:grpSpPr>
        <p:sp>
          <p:nvSpPr>
            <p:cNvPr id="4" name="Rectangle 3"/>
            <p:cNvSpPr/>
            <p:nvPr/>
          </p:nvSpPr>
          <p:spPr>
            <a:xfrm>
              <a:off x="1331640" y="2182212"/>
              <a:ext cx="7608341" cy="2092881"/>
            </a:xfrm>
            <a:prstGeom prst="rect">
              <a:avLst/>
            </a:prstGeom>
          </p:spPr>
          <p:txBody>
            <a:bodyPr wrap="square">
              <a:spAutoFit/>
            </a:bodyPr>
            <a:lstStyle/>
            <a:p>
              <a:r>
                <a:rPr lang="en-GB" sz="2600"/>
                <a:t>This video discusses whether entrepreneurs are predominantly born with certain character traits or whether these traits result from their various cultural influences</a:t>
              </a:r>
            </a:p>
          </p:txBody>
        </p:sp>
        <p:pic>
          <p:nvPicPr>
            <p:cNvPr id="10" name="Picture 9">
              <a:hlinkClick r:id="rId3"/>
            </p:cNvPr>
            <p:cNvPicPr/>
            <p:nvPr/>
          </p:nvPicPr>
          <p:blipFill>
            <a:blip r:embed="rId4"/>
            <a:srcRect/>
            <a:stretch/>
          </p:blipFill>
          <p:spPr bwMode="auto">
            <a:xfrm>
              <a:off x="-149944" y="2869985"/>
              <a:ext cx="1032517" cy="712746"/>
            </a:xfrm>
            <a:prstGeom prst="rect">
              <a:avLst/>
            </a:prstGeom>
            <a:noFill/>
            <a:effectLst>
              <a:softEdge rad="12700"/>
            </a:effectLst>
          </p:spPr>
        </p:pic>
      </p:grpSp>
    </p:spTree>
    <p:extLst>
      <p:ext uri="{BB962C8B-B14F-4D97-AF65-F5344CB8AC3E}">
        <p14:creationId xmlns:p14="http://schemas.microsoft.com/office/powerpoint/2010/main" val="3828344465"/>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0242DA0-6938-5A72-ABE4-4DD77191CB08}"/>
              </a:ext>
            </a:extLst>
          </p:cNvPr>
          <p:cNvSpPr>
            <a:spLocks noGrp="1"/>
          </p:cNvSpPr>
          <p:nvPr>
            <p:ph type="title"/>
          </p:nvPr>
        </p:nvSpPr>
        <p:spPr/>
        <p:txBody>
          <a:bodyPr/>
          <a:lstStyle/>
          <a:p>
            <a:r>
              <a:rPr lang="en-GB" sz="4400" b="0">
                <a:effectLst/>
                <a:latin typeface="+mj-lt"/>
              </a:rPr>
              <a:t>Meyer’s cultural influences</a:t>
            </a:r>
            <a:endParaRPr lang="de-AT"/>
          </a:p>
        </p:txBody>
      </p:sp>
      <p:graphicFrame>
        <p:nvGraphicFramePr>
          <p:cNvPr id="7" name="Inhaltsplatzhalter 6">
            <a:extLst>
              <a:ext uri="{FF2B5EF4-FFF2-40B4-BE49-F238E27FC236}">
                <a16:creationId xmlns:a16="http://schemas.microsoft.com/office/drawing/2014/main" id="{F5F38CE1-7030-A9EF-C881-567876A60C21}"/>
              </a:ext>
            </a:extLst>
          </p:cNvPr>
          <p:cNvGraphicFramePr>
            <a:graphicFrameLocks noGrp="1"/>
          </p:cNvGraphicFramePr>
          <p:nvPr>
            <p:ph idx="1"/>
            <p:extLst>
              <p:ext uri="{D42A27DB-BD31-4B8C-83A1-F6EECF244321}">
                <p14:modId xmlns:p14="http://schemas.microsoft.com/office/powerpoint/2010/main" val="1739283878"/>
              </p:ext>
            </p:extLst>
          </p:nvPr>
        </p:nvGraphicFramePr>
        <p:xfrm>
          <a:off x="793282" y="2081120"/>
          <a:ext cx="11080471" cy="3212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8234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951A8C0-1DC1-6DC9-6731-DF8138E061BC}"/>
              </a:ext>
            </a:extLst>
          </p:cNvPr>
          <p:cNvSpPr>
            <a:spLocks noGrp="1"/>
          </p:cNvSpPr>
          <p:nvPr>
            <p:ph type="title"/>
          </p:nvPr>
        </p:nvSpPr>
        <p:spPr/>
        <p:txBody>
          <a:bodyPr/>
          <a:lstStyle/>
          <a:p>
            <a:r>
              <a:rPr lang="de-DE" err="1"/>
              <a:t>Assignment</a:t>
            </a:r>
            <a:endParaRPr lang="de-AT"/>
          </a:p>
        </p:txBody>
      </p:sp>
      <p:sp>
        <p:nvSpPr>
          <p:cNvPr id="3" name="Content Placeholder 2"/>
          <p:cNvSpPr>
            <a:spLocks noGrp="1"/>
          </p:cNvSpPr>
          <p:nvPr>
            <p:ph idx="1"/>
          </p:nvPr>
        </p:nvSpPr>
        <p:spPr/>
        <p:txBody>
          <a:bodyPr>
            <a:noAutofit/>
          </a:bodyPr>
          <a:lstStyle/>
          <a:p>
            <a:pPr marL="0" indent="0">
              <a:buNone/>
            </a:pPr>
            <a:r>
              <a:rPr lang="en-GB"/>
              <a:t>Take Meyer’s cultural influences test . Consider whether this explains any of the characteristics shown in the GET2 test. Discuss the results with the rest of the class, trying to understand the reasons for similarities and differences.</a:t>
            </a:r>
          </a:p>
        </p:txBody>
      </p:sp>
      <p:sp>
        <p:nvSpPr>
          <p:cNvPr id="2" name="Slide Number Placeholder 1"/>
          <p:cNvSpPr>
            <a:spLocks noGrp="1"/>
          </p:cNvSpPr>
          <p:nvPr>
            <p:ph type="sldNum" sz="quarter" idx="4294967295"/>
          </p:nvPr>
        </p:nvSpPr>
        <p:spPr>
          <a:xfrm>
            <a:off x="9448800" y="6356350"/>
            <a:ext cx="2743200" cy="365125"/>
          </a:xfrm>
          <a:prstGeom prst="rect">
            <a:avLst/>
          </a:prstGeom>
        </p:spPr>
        <p:txBody>
          <a:bodyPr/>
          <a:lstStyle/>
          <a:p>
            <a:fld id="{7ADE8696-1FA9-4DB6-A72F-C4E5ABC90B8D}" type="slidenum">
              <a:rPr lang="en-GB" smtClean="0"/>
              <a:pPr/>
              <a:t>8</a:t>
            </a:fld>
            <a:endParaRPr lang="en-GB"/>
          </a:p>
        </p:txBody>
      </p:sp>
      <p:grpSp>
        <p:nvGrpSpPr>
          <p:cNvPr id="8" name="Group 7">
            <a:extLst>
              <a:ext uri="{FF2B5EF4-FFF2-40B4-BE49-F238E27FC236}">
                <a16:creationId xmlns:a16="http://schemas.microsoft.com/office/drawing/2014/main" id="{EAEC8DA3-B9FA-4C8D-87E7-89DE6BCD90B2}"/>
              </a:ext>
            </a:extLst>
          </p:cNvPr>
          <p:cNvGrpSpPr/>
          <p:nvPr/>
        </p:nvGrpSpPr>
        <p:grpSpPr>
          <a:xfrm>
            <a:off x="3408027" y="4404952"/>
            <a:ext cx="6912768" cy="648000"/>
            <a:chOff x="1403648" y="2781000"/>
            <a:chExt cx="6912768" cy="648000"/>
          </a:xfrm>
        </p:grpSpPr>
        <p:sp>
          <p:nvSpPr>
            <p:cNvPr id="9" name="Rectangle 8">
              <a:extLst>
                <a:ext uri="{FF2B5EF4-FFF2-40B4-BE49-F238E27FC236}">
                  <a16:creationId xmlns:a16="http://schemas.microsoft.com/office/drawing/2014/main" id="{EE3ECB03-F01E-4757-B559-E05A9AACF996}"/>
                </a:ext>
              </a:extLst>
            </p:cNvPr>
            <p:cNvSpPr/>
            <p:nvPr/>
          </p:nvSpPr>
          <p:spPr>
            <a:xfrm>
              <a:off x="2339752" y="2852936"/>
              <a:ext cx="5976664" cy="523220"/>
            </a:xfrm>
            <a:prstGeom prst="rect">
              <a:avLst/>
            </a:prstGeom>
          </p:spPr>
          <p:txBody>
            <a:bodyPr wrap="square">
              <a:spAutoFit/>
            </a:bodyPr>
            <a:lstStyle/>
            <a:p>
              <a:r>
                <a:rPr lang="en-GB" sz="2800"/>
                <a:t>Meyer’s cultural assessment tool</a:t>
              </a:r>
            </a:p>
          </p:txBody>
        </p:sp>
        <p:pic>
          <p:nvPicPr>
            <p:cNvPr id="10" name="Picture 9">
              <a:hlinkClick r:id="rId2"/>
              <a:extLst>
                <a:ext uri="{FF2B5EF4-FFF2-40B4-BE49-F238E27FC236}">
                  <a16:creationId xmlns:a16="http://schemas.microsoft.com/office/drawing/2014/main" id="{F3118A65-6106-4E68-9FBC-897C384BD24B}"/>
                </a:ext>
              </a:extLst>
            </p:cNvPr>
            <p:cNvPicPr/>
            <p:nvPr/>
          </p:nvPicPr>
          <p:blipFill>
            <a:blip r:embed="rId3"/>
            <a:srcRect/>
            <a:stretch/>
          </p:blipFill>
          <p:spPr bwMode="auto">
            <a:xfrm>
              <a:off x="1403648" y="2781000"/>
              <a:ext cx="648000" cy="648000"/>
            </a:xfrm>
            <a:prstGeom prst="rect">
              <a:avLst/>
            </a:prstGeom>
            <a:noFill/>
            <a:ln>
              <a:noFill/>
            </a:ln>
          </p:spPr>
        </p:pic>
      </p:grpSp>
      <p:pic>
        <p:nvPicPr>
          <p:cNvPr id="13" name="Grafik 12" descr="Ein Bild, das Muster, Grafiken, Design, Schwarzweiß enthält.&#10;&#10;Automatisch generierte Beschreibung">
            <a:extLst>
              <a:ext uri="{FF2B5EF4-FFF2-40B4-BE49-F238E27FC236}">
                <a16:creationId xmlns:a16="http://schemas.microsoft.com/office/drawing/2014/main" id="{EEA600D1-9CA8-CBFF-52E8-F504C8D7B4C4}"/>
              </a:ext>
            </a:extLst>
          </p:cNvPr>
          <p:cNvPicPr>
            <a:picLocks noChangeAspect="1"/>
          </p:cNvPicPr>
          <p:nvPr/>
        </p:nvPicPr>
        <p:blipFill>
          <a:blip r:embed="rId4"/>
          <a:stretch>
            <a:fillRect/>
          </a:stretch>
        </p:blipFill>
        <p:spPr>
          <a:xfrm>
            <a:off x="1380564" y="3769658"/>
            <a:ext cx="1915085" cy="1915085"/>
          </a:xfrm>
          <a:prstGeom prst="rect">
            <a:avLst/>
          </a:prstGeom>
        </p:spPr>
      </p:pic>
    </p:spTree>
    <p:extLst>
      <p:ext uri="{BB962C8B-B14F-4D97-AF65-F5344CB8AC3E}">
        <p14:creationId xmlns:p14="http://schemas.microsoft.com/office/powerpoint/2010/main" val="1455203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C7EB8B-D5F3-716F-E92A-163E109DF0F1}"/>
              </a:ext>
            </a:extLst>
          </p:cNvPr>
          <p:cNvSpPr>
            <a:spLocks noGrp="1"/>
          </p:cNvSpPr>
          <p:nvPr>
            <p:ph type="title"/>
          </p:nvPr>
        </p:nvSpPr>
        <p:spPr/>
        <p:txBody>
          <a:bodyPr/>
          <a:lstStyle/>
          <a:p>
            <a:r>
              <a:rPr lang="en-GB" sz="4400" b="0">
                <a:effectLst/>
              </a:rPr>
              <a:t>Acknowledgments</a:t>
            </a:r>
            <a:endParaRPr lang="de-AT"/>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GB" sz="1800"/>
              <a:t>Part of the Education Material produced within the Erasmus+ Project: ENDORSE</a:t>
            </a:r>
          </a:p>
          <a:p>
            <a:pPr marL="0" indent="0">
              <a:buNone/>
            </a:pPr>
            <a:r>
              <a:rPr lang="en-GB" sz="1800"/>
              <a:t>Project Partners: </a:t>
            </a:r>
          </a:p>
          <a:p>
            <a:pPr marL="0" indent="0">
              <a:buNone/>
            </a:pPr>
            <a:endParaRPr lang="en-GB" sz="1800"/>
          </a:p>
          <a:p>
            <a:pPr marL="0" indent="0">
              <a:buNone/>
            </a:pPr>
            <a:endParaRPr lang="en-GB" sz="1800"/>
          </a:p>
          <a:p>
            <a:pPr marL="0" indent="0">
              <a:buNone/>
            </a:pPr>
            <a:r>
              <a:rPr lang="en-US" sz="1800" b="0" i="0">
                <a:solidFill>
                  <a:srgbClr val="333333"/>
                </a:solidFill>
                <a:effectLst/>
                <a:latin typeface="Source Sans Pro" panose="020B0503030403020204" pitchFamily="34" charset="0"/>
              </a:rPr>
              <a:t>ENDORSE Educational Material Entrepreneurship © 2024 by ENDORSE is licensed under </a:t>
            </a:r>
            <a:r>
              <a:rPr lang="en-US" sz="1800" b="0" i="0" u="none" strike="noStrike">
                <a:solidFill>
                  <a:srgbClr val="D14500"/>
                </a:solidFill>
                <a:effectLst/>
                <a:latin typeface="Source Sans Pro" panose="020B0503030403020204" pitchFamily="34" charset="0"/>
                <a:hlinkClick r:id="rId2"/>
              </a:rPr>
              <a:t>CC BY-SA 4.0</a:t>
            </a:r>
            <a:endParaRPr lang="en-US" sz="1800" b="0" i="0" u="none" strike="noStrike">
              <a:solidFill>
                <a:srgbClr val="D14500"/>
              </a:solidFill>
              <a:effectLst/>
              <a:latin typeface="Source Sans Pro" panose="020B0503030403020204" pitchFamily="34" charset="0"/>
            </a:endParaRPr>
          </a:p>
          <a:p>
            <a:pPr marL="0" indent="0">
              <a:buNone/>
            </a:pPr>
            <a:endParaRPr lang="en-US" sz="1800">
              <a:solidFill>
                <a:srgbClr val="D14500"/>
              </a:solidFill>
              <a:latin typeface="Source Sans Pro" panose="020B0503030403020204" pitchFamily="34" charset="0"/>
            </a:endParaRPr>
          </a:p>
          <a:p>
            <a:pPr marL="0" indent="0">
              <a:buNone/>
            </a:pPr>
            <a:r>
              <a:rPr lang="en-US" sz="1800">
                <a:solidFill>
                  <a:srgbClr val="D14500"/>
                </a:solidFill>
                <a:latin typeface="Source Sans Pro" panose="020B0503030403020204" pitchFamily="34" charset="0"/>
              </a:rPr>
              <a:t>Logos of Partner Institutions and Erasmus+ are excepted. </a:t>
            </a:r>
          </a:p>
          <a:p>
            <a:pPr marL="0" indent="0">
              <a:buNone/>
            </a:pPr>
            <a:endParaRPr lang="en-US" sz="1800">
              <a:solidFill>
                <a:schemeClr val="tx1"/>
              </a:solidFill>
            </a:endParaRPr>
          </a:p>
          <a:p>
            <a:pPr marL="0" indent="0">
              <a:buNone/>
            </a:pPr>
            <a:r>
              <a:rPr lang="en-US" sz="1800">
                <a:solidFill>
                  <a:schemeClr val="tx1"/>
                </a:solidFill>
              </a:rPr>
              <a:t>Although we researched carefully there is still the possibility for mistakes – review the Material for your use cases. Please note that we are not responsible for the content of any linked site or any link contained in a linked site.</a:t>
            </a:r>
            <a:endParaRPr lang="en-GB" sz="1800">
              <a:solidFill>
                <a:schemeClr val="tx1"/>
              </a:solidFill>
            </a:endParaRPr>
          </a:p>
          <a:p>
            <a:pPr marL="0" indent="0">
              <a:buNone/>
            </a:pPr>
            <a:endParaRPr lang="en-GB" sz="1800"/>
          </a:p>
        </p:txBody>
      </p:sp>
      <p:sp>
        <p:nvSpPr>
          <p:cNvPr id="12" name="AutoShape 8">
            <a:hlinkClick r:id="rId2"/>
            <a:extLst>
              <a:ext uri="{FF2B5EF4-FFF2-40B4-BE49-F238E27FC236}">
                <a16:creationId xmlns:a16="http://schemas.microsoft.com/office/drawing/2014/main" id="{A0277674-3939-649B-8A6F-3236C0E03DC5}"/>
              </a:ext>
            </a:extLst>
          </p:cNvPr>
          <p:cNvSpPr>
            <a:spLocks noChangeAspect="1" noChangeArrowheads="1"/>
          </p:cNvSpPr>
          <p:nvPr/>
        </p:nvSpPr>
        <p:spPr bwMode="auto">
          <a:xfrm>
            <a:off x="6456363"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3" name="AutoShape 9">
            <a:extLst>
              <a:ext uri="{FF2B5EF4-FFF2-40B4-BE49-F238E27FC236}">
                <a16:creationId xmlns:a16="http://schemas.microsoft.com/office/drawing/2014/main" id="{13196A70-0C30-56C4-4812-1D84CBD9E264}"/>
              </a:ext>
            </a:extLst>
          </p:cNvPr>
          <p:cNvSpPr>
            <a:spLocks noChangeAspect="1" noChangeArrowheads="1"/>
          </p:cNvSpPr>
          <p:nvPr/>
        </p:nvSpPr>
        <p:spPr bwMode="auto">
          <a:xfrm>
            <a:off x="6727825"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49" name="Picture 25">
            <a:extLst>
              <a:ext uri="{FF2B5EF4-FFF2-40B4-BE49-F238E27FC236}">
                <a16:creationId xmlns:a16="http://schemas.microsoft.com/office/drawing/2014/main" id="{FE71E26D-F476-C3AD-6991-A81FFF30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459" y="3708841"/>
            <a:ext cx="1054232" cy="368850"/>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descr="Ein Bild, das Grafiken, Grafikdesign, Schrift, Text enthält.&#10;&#10;Automatisch generierte Beschreibung">
            <a:extLst>
              <a:ext uri="{FF2B5EF4-FFF2-40B4-BE49-F238E27FC236}">
                <a16:creationId xmlns:a16="http://schemas.microsoft.com/office/drawing/2014/main" id="{300094A6-AC58-82AE-CE9C-4FB040666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221" y="2645992"/>
            <a:ext cx="2137903" cy="370793"/>
          </a:xfrm>
          <a:prstGeom prst="rect">
            <a:avLst/>
          </a:prstGeom>
        </p:spPr>
      </p:pic>
      <p:pic>
        <p:nvPicPr>
          <p:cNvPr id="27" name="Grafik 26" descr="Ein Bild, das Text, Schrift, Poster, Design enthält.&#10;&#10;Automatisch generierte Beschreibung">
            <a:extLst>
              <a:ext uri="{FF2B5EF4-FFF2-40B4-BE49-F238E27FC236}">
                <a16:creationId xmlns:a16="http://schemas.microsoft.com/office/drawing/2014/main" id="{084A0702-48FB-BD5B-0B44-25BD832EF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6678" y="2456483"/>
            <a:ext cx="606492" cy="714704"/>
          </a:xfrm>
          <a:prstGeom prst="rect">
            <a:avLst/>
          </a:prstGeom>
        </p:spPr>
      </p:pic>
      <p:pic>
        <p:nvPicPr>
          <p:cNvPr id="28" name="Grafik 27" descr="Ein Bild, das Schrift, Screenshot, Grafiken, Grafikdesign enthält.&#10;&#10;Automatisch generierte Beschreibung">
            <a:extLst>
              <a:ext uri="{FF2B5EF4-FFF2-40B4-BE49-F238E27FC236}">
                <a16:creationId xmlns:a16="http://schemas.microsoft.com/office/drawing/2014/main" id="{6028076D-4B8C-98EA-335C-C286F1124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2654" y="2564298"/>
            <a:ext cx="1828804" cy="499873"/>
          </a:xfrm>
          <a:prstGeom prst="rect">
            <a:avLst/>
          </a:prstGeom>
        </p:spPr>
      </p:pic>
      <p:pic>
        <p:nvPicPr>
          <p:cNvPr id="29" name="Grafik 28" descr="Ein Bild, das Schrift, Grafiken, Logo, Symbol enthält.&#10;&#10;Automatisch generierte Beschreibung">
            <a:extLst>
              <a:ext uri="{FF2B5EF4-FFF2-40B4-BE49-F238E27FC236}">
                <a16:creationId xmlns:a16="http://schemas.microsoft.com/office/drawing/2014/main" id="{D3128190-211F-6A5C-9E19-F25E4175C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488" y="2436038"/>
            <a:ext cx="1488144" cy="790703"/>
          </a:xfrm>
          <a:prstGeom prst="rect">
            <a:avLst/>
          </a:prstGeom>
        </p:spPr>
      </p:pic>
      <p:pic>
        <p:nvPicPr>
          <p:cNvPr id="30" name="Grafik 29" descr="Ein Bild, das Schrift, Logo, Grafiken, Grafikdesign enthält.&#10;&#10;Automatisch generierte Beschreibung">
            <a:extLst>
              <a:ext uri="{FF2B5EF4-FFF2-40B4-BE49-F238E27FC236}">
                <a16:creationId xmlns:a16="http://schemas.microsoft.com/office/drawing/2014/main" id="{49DEFB1A-B964-2CC2-7D02-7DE77BDF02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8029" y="2409720"/>
            <a:ext cx="1319543" cy="650975"/>
          </a:xfrm>
          <a:prstGeom prst="rect">
            <a:avLst/>
          </a:prstGeom>
        </p:spPr>
      </p:pic>
      <p:pic>
        <p:nvPicPr>
          <p:cNvPr id="31" name="Grafik 30" descr="Ein Bild, das Grafiken, Schrift, Logo, Symbol enthält.&#10;&#10;Automatisch generierte Beschreibung">
            <a:extLst>
              <a:ext uri="{FF2B5EF4-FFF2-40B4-BE49-F238E27FC236}">
                <a16:creationId xmlns:a16="http://schemas.microsoft.com/office/drawing/2014/main" id="{135A5B80-4E68-0EC6-CC2F-26BE263C4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5459" y="2553446"/>
            <a:ext cx="1174570" cy="520779"/>
          </a:xfrm>
          <a:prstGeom prst="rect">
            <a:avLst/>
          </a:prstGeom>
        </p:spPr>
      </p:pic>
    </p:spTree>
    <p:extLst>
      <p:ext uri="{BB962C8B-B14F-4D97-AF65-F5344CB8AC3E}">
        <p14:creationId xmlns:p14="http://schemas.microsoft.com/office/powerpoint/2010/main" val="2094950677"/>
      </p:ext>
    </p:extLst>
  </p:cSld>
  <p:clrMapOvr>
    <a:masterClrMapping/>
  </p:clrMapOvr>
</p:sld>
</file>

<file path=ppt/theme/theme1.xml><?xml version="1.0" encoding="utf-8"?>
<a:theme xmlns:a="http://schemas.openxmlformats.org/drawingml/2006/main"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akt" id="{82489726-E61E-41F5-9FA5-6D937E4727F4}" vid="{8FE2F443-450C-471B-8308-D3CB6438626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58FFDB33B04204D805D358742B5F84C" ma:contentTypeVersion="17" ma:contentTypeDescription="Ein neues Dokument erstellen." ma:contentTypeScope="" ma:versionID="36fe9fd2917e1cb3d2dce232a023cd86">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30506698402d80daf3c72ec28496f49d"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419AAC-5780-4A5A-ADC1-C1ED69257832}">
  <ds:schemaRefs>
    <ds:schemaRef ds:uri="151c28b5-17be-487d-903d-7070014f18c7"/>
    <ds:schemaRef ds:uri="323be961-96ff-4fd7-9242-58d5ac1cef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4776174-58D7-4A6C-ADC9-131E8AD43DB0}">
  <ds:schemaRefs>
    <ds:schemaRef ds:uri="http://schemas.microsoft.com/sharepoint/v3/contenttype/forms"/>
  </ds:schemaRefs>
</ds:datastoreItem>
</file>

<file path=customXml/itemProps3.xml><?xml version="1.0" encoding="utf-8"?>
<ds:datastoreItem xmlns:ds="http://schemas.openxmlformats.org/officeDocument/2006/customXml" ds:itemID="{16532295-F60D-40B2-B724-3793C7ADBFB9}">
  <ds:schemaRefs>
    <ds:schemaRef ds:uri="151c28b5-17be-487d-903d-7070014f18c7"/>
    <ds:schemaRef ds:uri="323be961-96ff-4fd7-9242-58d5ac1cef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9</Slides>
  <Notes>6</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Endorseakt</vt:lpstr>
      <vt:lpstr> Entrepreneurship and New business creation </vt:lpstr>
      <vt:lpstr>1. 2 The Entrepreneurial mindset</vt:lpstr>
      <vt:lpstr>Influences on our character traits</vt:lpstr>
      <vt:lpstr>Dimenstions of culture</vt:lpstr>
      <vt:lpstr>Hofstede’s dimension of  National cultures </vt:lpstr>
      <vt:lpstr>Entrepreneurs – born or made?</vt:lpstr>
      <vt:lpstr>Meyer’s cultural influences</vt:lpstr>
      <vt:lpstr>Assignment</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Schoenberg</dc:creator>
  <cp:revision>1</cp:revision>
  <dcterms:created xsi:type="dcterms:W3CDTF">2022-04-04T19:32:46Z</dcterms:created>
  <dcterms:modified xsi:type="dcterms:W3CDTF">2024-03-14T09:47:31Z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ies>
</file>