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6"/>
  </p:notesMasterIdLst>
  <p:sldIdLst>
    <p:sldId id="558" r:id="rId5"/>
    <p:sldId id="556" r:id="rId6"/>
    <p:sldId id="465" r:id="rId7"/>
    <p:sldId id="483" r:id="rId8"/>
    <p:sldId id="553" r:id="rId9"/>
    <p:sldId id="554" r:id="rId10"/>
    <p:sldId id="537" r:id="rId11"/>
    <p:sldId id="555" r:id="rId12"/>
    <p:sldId id="557" r:id="rId13"/>
    <p:sldId id="461" r:id="rId14"/>
    <p:sldId id="49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A49B6-FF09-4BEE-BE03-697FB6CB22AC}" v="2" dt="2024-03-14T09:47:06.796"/>
    <p1510:client id="{37061D18-C357-473F-A110-94A46A5D9CA1}" v="402" dt="2024-03-14T10:19:30.348"/>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401"/>
  </p:normalViewPr>
  <p:slideViewPr>
    <p:cSldViewPr snapToGrid="0">
      <p:cViewPr varScale="1">
        <p:scale>
          <a:sx n="107" d="100"/>
          <a:sy n="107" d="100"/>
        </p:scale>
        <p:origin x="6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S::cornelia.amon@fh-krems.ac.at::5954e632-5942-4ce2-bb41-89c16c6cc23e" providerId="AD" clId="Web-{C3603105-794F-4A80-98F5-EBAF45DAF52A}"/>
    <pc:docChg chg="addSld delSld">
      <pc:chgData name="Cornelia Amon" userId="S::cornelia.amon@fh-krems.ac.at::5954e632-5942-4ce2-bb41-89c16c6cc23e" providerId="AD" clId="Web-{C3603105-794F-4A80-98F5-EBAF45DAF52A}" dt="2024-02-29T13:50:27.164" v="1"/>
      <pc:docMkLst>
        <pc:docMk/>
      </pc:docMkLst>
      <pc:sldChg chg="del">
        <pc:chgData name="Cornelia Amon" userId="S::cornelia.amon@fh-krems.ac.at::5954e632-5942-4ce2-bb41-89c16c6cc23e" providerId="AD" clId="Web-{C3603105-794F-4A80-98F5-EBAF45DAF52A}" dt="2024-02-29T13:50:27.164" v="1"/>
        <pc:sldMkLst>
          <pc:docMk/>
          <pc:sldMk cId="3078782980" sldId="490"/>
        </pc:sldMkLst>
      </pc:sldChg>
      <pc:sldChg chg="add">
        <pc:chgData name="Cornelia Amon" userId="S::cornelia.amon@fh-krems.ac.at::5954e632-5942-4ce2-bb41-89c16c6cc23e" providerId="AD" clId="Web-{C3603105-794F-4A80-98F5-EBAF45DAF52A}" dt="2024-02-29T13:50:24.163" v="0"/>
        <pc:sldMkLst>
          <pc:docMk/>
          <pc:sldMk cId="2816106260" sldId="557"/>
        </pc:sldMkLst>
      </pc:sldChg>
    </pc:docChg>
  </pc:docChgLst>
  <pc:docChgLst>
    <pc:chgData clId="Web-{6B271A12-3FA5-477D-99DF-CDF70697300E}"/>
    <pc:docChg chg="modSld">
      <pc:chgData name="" userId="" providerId="" clId="Web-{6B271A12-3FA5-477D-99DF-CDF70697300E}" dt="2024-02-05T14:26:18.956" v="3"/>
      <pc:docMkLst>
        <pc:docMk/>
      </pc:docMkLst>
      <pc:sldChg chg="addSp delSp modSp">
        <pc:chgData name="" userId="" providerId="" clId="Web-{6B271A12-3FA5-477D-99DF-CDF70697300E}" dt="2024-02-05T14:26:18.956" v="3"/>
        <pc:sldMkLst>
          <pc:docMk/>
          <pc:sldMk cId="1948646771" sldId="510"/>
        </pc:sldMkLst>
        <pc:spChg chg="add mod">
          <ac:chgData name="" userId="" providerId="" clId="Web-{6B271A12-3FA5-477D-99DF-CDF70697300E}" dt="2024-02-05T14:26:17.690" v="1"/>
          <ac:spMkLst>
            <pc:docMk/>
            <pc:sldMk cId="1948646771" sldId="510"/>
            <ac:spMk id="8" creationId="{E74301AE-EAF7-BE79-CCCE-5A32D8251F84}"/>
          </ac:spMkLst>
        </pc:spChg>
        <pc:picChg chg="del">
          <ac:chgData name="" userId="" providerId="" clId="Web-{6B271A12-3FA5-477D-99DF-CDF70697300E}" dt="2024-02-05T14:26:18.268" v="2"/>
          <ac:picMkLst>
            <pc:docMk/>
            <pc:sldMk cId="1948646771" sldId="510"/>
            <ac:picMk id="3" creationId="{A0FED784-789D-AB6E-C37D-0AA1F1E6FFED}"/>
          </ac:picMkLst>
        </pc:picChg>
        <pc:picChg chg="del">
          <ac:chgData name="" userId="" providerId="" clId="Web-{6B271A12-3FA5-477D-99DF-CDF70697300E}" dt="2024-02-05T14:26:17.690" v="1"/>
          <ac:picMkLst>
            <pc:docMk/>
            <pc:sldMk cId="1948646771" sldId="510"/>
            <ac:picMk id="5" creationId="{62E1D7A4-3713-4B5A-B4DA-A2EC6A8A15EE}"/>
          </ac:picMkLst>
        </pc:picChg>
        <pc:picChg chg="del">
          <ac:chgData name="" userId="" providerId="" clId="Web-{6B271A12-3FA5-477D-99DF-CDF70697300E}" dt="2024-02-05T14:26:18.956" v="3"/>
          <ac:picMkLst>
            <pc:docMk/>
            <pc:sldMk cId="1948646771" sldId="510"/>
            <ac:picMk id="6" creationId="{EBBFC65B-7C1E-4CEE-9D11-67653FCF6B38}"/>
          </ac:picMkLst>
        </pc:picChg>
        <pc:picChg chg="del">
          <ac:chgData name="" userId="" providerId="" clId="Web-{6B271A12-3FA5-477D-99DF-CDF70697300E}" dt="2024-02-05T14:26:15.581" v="0"/>
          <ac:picMkLst>
            <pc:docMk/>
            <pc:sldMk cId="1948646771" sldId="510"/>
            <ac:picMk id="7" creationId="{37009FCF-3457-469A-BCF1-5DF4354C3E7B}"/>
          </ac:picMkLst>
        </pc:picChg>
      </pc:sldChg>
    </pc:docChg>
  </pc:docChgLst>
  <pc:docChgLst>
    <pc:chgData name="Cornelia Amon" userId="S::cornelia.amon@fh-krems.ac.at::5954e632-5942-4ce2-bb41-89c16c6cc23e" providerId="AD" clId="Web-{22DA49B6-FF09-4BEE-BE03-697FB6CB22AC}"/>
    <pc:docChg chg="addSld delSld">
      <pc:chgData name="Cornelia Amon" userId="S::cornelia.amon@fh-krems.ac.at::5954e632-5942-4ce2-bb41-89c16c6cc23e" providerId="AD" clId="Web-{22DA49B6-FF09-4BEE-BE03-697FB6CB22AC}" dt="2024-03-14T09:47:06.796" v="1"/>
      <pc:docMkLst>
        <pc:docMk/>
      </pc:docMkLst>
      <pc:sldChg chg="del">
        <pc:chgData name="Cornelia Amon" userId="S::cornelia.amon@fh-krems.ac.at::5954e632-5942-4ce2-bb41-89c16c6cc23e" providerId="AD" clId="Web-{22DA49B6-FF09-4BEE-BE03-697FB6CB22AC}" dt="2024-03-14T09:47:06.796" v="1"/>
        <pc:sldMkLst>
          <pc:docMk/>
          <pc:sldMk cId="762773124" sldId="489"/>
        </pc:sldMkLst>
      </pc:sldChg>
      <pc:sldChg chg="add">
        <pc:chgData name="Cornelia Amon" userId="S::cornelia.amon@fh-krems.ac.at::5954e632-5942-4ce2-bb41-89c16c6cc23e" providerId="AD" clId="Web-{22DA49B6-FF09-4BEE-BE03-697FB6CB22AC}" dt="2024-03-14T09:47:02.968" v="0"/>
        <pc:sldMkLst>
          <pc:docMk/>
          <pc:sldMk cId="10629423" sldId="558"/>
        </pc:sldMkLst>
      </pc:sldChg>
    </pc:docChg>
  </pc:docChgLst>
  <pc:docChgLst>
    <pc:chgData name="Dalborg, Cecilia" userId="S::cecilia.dalborg_miun.se#ext#@imcfhkrems.onmicrosoft.com::8d1d843a-05de-4250-9056-cc783638e52e" providerId="AD" clId="Web-{1BB2056B-8288-4EA3-BE83-98C9D779AD29}"/>
    <pc:docChg chg="modSld">
      <pc:chgData name="Dalborg, Cecilia" userId="S::cecilia.dalborg_miun.se#ext#@imcfhkrems.onmicrosoft.com::8d1d843a-05de-4250-9056-cc783638e52e" providerId="AD" clId="Web-{1BB2056B-8288-4EA3-BE83-98C9D779AD29}" dt="2023-10-09T10:39:47.910" v="17" actId="20577"/>
      <pc:docMkLst>
        <pc:docMk/>
      </pc:docMkLst>
      <pc:sldChg chg="modSp">
        <pc:chgData name="Dalborg, Cecilia" userId="S::cecilia.dalborg_miun.se#ext#@imcfhkrems.onmicrosoft.com::8d1d843a-05de-4250-9056-cc783638e52e" providerId="AD" clId="Web-{1BB2056B-8288-4EA3-BE83-98C9D779AD29}" dt="2023-10-09T10:39:47.910" v="17" actId="20577"/>
        <pc:sldMkLst>
          <pc:docMk/>
          <pc:sldMk cId="3620944923" sldId="464"/>
        </pc:sldMkLst>
        <pc:spChg chg="mod">
          <ac:chgData name="Dalborg, Cecilia" userId="S::cecilia.dalborg_miun.se#ext#@imcfhkrems.onmicrosoft.com::8d1d843a-05de-4250-9056-cc783638e52e" providerId="AD" clId="Web-{1BB2056B-8288-4EA3-BE83-98C9D779AD29}" dt="2023-10-09T10:39:47.910" v="17" actId="20577"/>
          <ac:spMkLst>
            <pc:docMk/>
            <pc:sldMk cId="3620944923" sldId="464"/>
            <ac:spMk id="4" creationId="{07E0CBB6-C5F8-4624-9918-2ABBDA00096C}"/>
          </ac:spMkLst>
        </pc:spChg>
      </pc:sldChg>
    </pc:docChg>
  </pc:docChgLst>
  <pc:docChgLst>
    <pc:chgData name="Dalborg, Cecilia" userId="S::cecilia.dalborg_miun.se#ext#@imcfhkrems.onmicrosoft.com::8d1d843a-05de-4250-9056-cc783638e52e" providerId="AD" clId="Web-{6B271A12-3FA5-477D-99DF-CDF70697300E}"/>
    <pc:docChg chg="modSld">
      <pc:chgData name="Dalborg, Cecilia" userId="S::cecilia.dalborg_miun.se#ext#@imcfhkrems.onmicrosoft.com::8d1d843a-05de-4250-9056-cc783638e52e" providerId="AD" clId="Web-{6B271A12-3FA5-477D-99DF-CDF70697300E}" dt="2024-02-05T14:27:47.317" v="11" actId="20577"/>
      <pc:docMkLst>
        <pc:docMk/>
      </pc:docMkLst>
      <pc:sldChg chg="delSp modSp">
        <pc:chgData name="Dalborg, Cecilia" userId="S::cecilia.dalborg_miun.se#ext#@imcfhkrems.onmicrosoft.com::8d1d843a-05de-4250-9056-cc783638e52e" providerId="AD" clId="Web-{6B271A12-3FA5-477D-99DF-CDF70697300E}" dt="2024-02-05T14:27:47.317" v="11" actId="20577"/>
        <pc:sldMkLst>
          <pc:docMk/>
          <pc:sldMk cId="2594440575" sldId="461"/>
        </pc:sldMkLst>
        <pc:spChg chg="mod">
          <ac:chgData name="Dalborg, Cecilia" userId="S::cecilia.dalborg_miun.se#ext#@imcfhkrems.onmicrosoft.com::8d1d843a-05de-4250-9056-cc783638e52e" providerId="AD" clId="Web-{6B271A12-3FA5-477D-99DF-CDF70697300E}" dt="2024-02-05T14:27:47.317" v="11" actId="20577"/>
          <ac:spMkLst>
            <pc:docMk/>
            <pc:sldMk cId="2594440575" sldId="461"/>
            <ac:spMk id="3" creationId="{00000000-0000-0000-0000-000000000000}"/>
          </ac:spMkLst>
        </pc:spChg>
        <pc:spChg chg="mod topLvl">
          <ac:chgData name="Dalborg, Cecilia" userId="S::cecilia.dalborg_miun.se#ext#@imcfhkrems.onmicrosoft.com::8d1d843a-05de-4250-9056-cc783638e52e" providerId="AD" clId="Web-{6B271A12-3FA5-477D-99DF-CDF70697300E}" dt="2024-02-05T14:27:29.473" v="10" actId="1076"/>
          <ac:spMkLst>
            <pc:docMk/>
            <pc:sldMk cId="2594440575" sldId="461"/>
            <ac:spMk id="7" creationId="{00000000-0000-0000-0000-000000000000}"/>
          </ac:spMkLst>
        </pc:spChg>
        <pc:grpChg chg="del">
          <ac:chgData name="Dalborg, Cecilia" userId="S::cecilia.dalborg_miun.se#ext#@imcfhkrems.onmicrosoft.com::8d1d843a-05de-4250-9056-cc783638e52e" providerId="AD" clId="Web-{6B271A12-3FA5-477D-99DF-CDF70697300E}" dt="2024-02-05T14:27:18.379" v="7"/>
          <ac:grpSpMkLst>
            <pc:docMk/>
            <pc:sldMk cId="2594440575" sldId="461"/>
            <ac:grpSpMk id="5" creationId="{00000000-0000-0000-0000-000000000000}"/>
          </ac:grpSpMkLst>
        </pc:grpChg>
        <pc:picChg chg="del topLvl">
          <ac:chgData name="Dalborg, Cecilia" userId="S::cecilia.dalborg_miun.se#ext#@imcfhkrems.onmicrosoft.com::8d1d843a-05de-4250-9056-cc783638e52e" providerId="AD" clId="Web-{6B271A12-3FA5-477D-99DF-CDF70697300E}" dt="2024-02-05T14:27:18.379" v="7"/>
          <ac:picMkLst>
            <pc:docMk/>
            <pc:sldMk cId="2594440575" sldId="461"/>
            <ac:picMk id="6" creationId="{00000000-0000-0000-0000-000000000000}"/>
          </ac:picMkLst>
        </pc:picChg>
      </pc:sldChg>
      <pc:sldChg chg="delSp modSp">
        <pc:chgData name="Dalborg, Cecilia" userId="S::cecilia.dalborg_miun.se#ext#@imcfhkrems.onmicrosoft.com::8d1d843a-05de-4250-9056-cc783638e52e" providerId="AD" clId="Web-{6B271A12-3FA5-477D-99DF-CDF70697300E}" dt="2024-02-05T14:26:37.175" v="5" actId="20577"/>
        <pc:sldMkLst>
          <pc:docMk/>
          <pc:sldMk cId="3620944923" sldId="464"/>
        </pc:sldMkLst>
        <pc:spChg chg="mod">
          <ac:chgData name="Dalborg, Cecilia" userId="S::cecilia.dalborg_miun.se#ext#@imcfhkrems.onmicrosoft.com::8d1d843a-05de-4250-9056-cc783638e52e" providerId="AD" clId="Web-{6B271A12-3FA5-477D-99DF-CDF70697300E}" dt="2024-02-05T14:26:37.175" v="5" actId="20577"/>
          <ac:spMkLst>
            <pc:docMk/>
            <pc:sldMk cId="3620944923" sldId="464"/>
            <ac:spMk id="2" creationId="{385EB056-EB2B-4BF7-BC07-204AA5F761BF}"/>
          </ac:spMkLst>
        </pc:spChg>
        <pc:spChg chg="del">
          <ac:chgData name="Dalborg, Cecilia" userId="S::cecilia.dalborg_miun.se#ext#@imcfhkrems.onmicrosoft.com::8d1d843a-05de-4250-9056-cc783638e52e" providerId="AD" clId="Web-{6B271A12-3FA5-477D-99DF-CDF70697300E}" dt="2024-02-05T14:26:24.753" v="1"/>
          <ac:spMkLst>
            <pc:docMk/>
            <pc:sldMk cId="3620944923" sldId="464"/>
            <ac:spMk id="6" creationId="{F7223DFF-66A0-4D86-986A-A1FF66622F36}"/>
          </ac:spMkLst>
        </pc:spChg>
        <pc:picChg chg="del">
          <ac:chgData name="Dalborg, Cecilia" userId="S::cecilia.dalborg_miun.se#ext#@imcfhkrems.onmicrosoft.com::8d1d843a-05de-4250-9056-cc783638e52e" providerId="AD" clId="Web-{6B271A12-3FA5-477D-99DF-CDF70697300E}" dt="2024-02-05T14:26:23.425" v="0"/>
          <ac:picMkLst>
            <pc:docMk/>
            <pc:sldMk cId="3620944923" sldId="464"/>
            <ac:picMk id="5" creationId="{4886B940-982E-4778-9E55-89BFFDCA5858}"/>
          </ac:picMkLst>
        </pc:picChg>
      </pc:sldChg>
      <pc:sldChg chg="modSp">
        <pc:chgData name="Dalborg, Cecilia" userId="S::cecilia.dalborg_miun.se#ext#@imcfhkrems.onmicrosoft.com::8d1d843a-05de-4250-9056-cc783638e52e" providerId="AD" clId="Web-{6B271A12-3FA5-477D-99DF-CDF70697300E}" dt="2024-02-05T14:26:57.269" v="6" actId="1076"/>
        <pc:sldMkLst>
          <pc:docMk/>
          <pc:sldMk cId="3115108940" sldId="465"/>
        </pc:sldMkLst>
        <pc:spChg chg="mod">
          <ac:chgData name="Dalborg, Cecilia" userId="S::cecilia.dalborg_miun.se#ext#@imcfhkrems.onmicrosoft.com::8d1d843a-05de-4250-9056-cc783638e52e" providerId="AD" clId="Web-{6B271A12-3FA5-477D-99DF-CDF70697300E}" dt="2024-02-05T14:26:57.269" v="6" actId="1076"/>
          <ac:spMkLst>
            <pc:docMk/>
            <pc:sldMk cId="3115108940" sldId="465"/>
            <ac:spMk id="10" creationId="{E5819BEC-42A1-4F0C-AF6D-150D4B4B09BA}"/>
          </ac:spMkLst>
        </pc:spChg>
      </pc:sldChg>
    </pc:docChg>
  </pc:docChgLst>
  <pc:docChgLst>
    <pc:chgData name="Cornelia Amon" userId="5954e632-5942-4ce2-bb41-89c16c6cc23e" providerId="ADAL" clId="{37061D18-C357-473F-A110-94A46A5D9CA1}"/>
    <pc:docChg chg="undo redo custSel addSld delSld modSld addMainMaster modMainMaster">
      <pc:chgData name="Cornelia Amon" userId="5954e632-5942-4ce2-bb41-89c16c6cc23e" providerId="ADAL" clId="{37061D18-C357-473F-A110-94A46A5D9CA1}" dt="2024-03-14T10:19:30.348" v="619" actId="14861"/>
      <pc:docMkLst>
        <pc:docMk/>
      </pc:docMkLst>
      <pc:sldChg chg="addSp delSp modSp mod chgLayout">
        <pc:chgData name="Cornelia Amon" userId="5954e632-5942-4ce2-bb41-89c16c6cc23e" providerId="ADAL" clId="{37061D18-C357-473F-A110-94A46A5D9CA1}" dt="2024-03-14T10:16:43.195" v="576" actId="20577"/>
        <pc:sldMkLst>
          <pc:docMk/>
          <pc:sldMk cId="2594440575" sldId="461"/>
        </pc:sldMkLst>
        <pc:spChg chg="mod ord">
          <ac:chgData name="Cornelia Amon" userId="5954e632-5942-4ce2-bb41-89c16c6cc23e" providerId="ADAL" clId="{37061D18-C357-473F-A110-94A46A5D9CA1}" dt="2024-02-29T13:39:58.882" v="37" actId="6264"/>
          <ac:spMkLst>
            <pc:docMk/>
            <pc:sldMk cId="2594440575" sldId="461"/>
            <ac:spMk id="2" creationId="{00000000-0000-0000-0000-000000000000}"/>
          </ac:spMkLst>
        </pc:spChg>
        <pc:spChg chg="mod ord">
          <ac:chgData name="Cornelia Amon" userId="5954e632-5942-4ce2-bb41-89c16c6cc23e" providerId="ADAL" clId="{37061D18-C357-473F-A110-94A46A5D9CA1}" dt="2024-03-14T10:16:43.195" v="576" actId="20577"/>
          <ac:spMkLst>
            <pc:docMk/>
            <pc:sldMk cId="2594440575" sldId="461"/>
            <ac:spMk id="3" creationId="{00000000-0000-0000-0000-000000000000}"/>
          </ac:spMkLst>
        </pc:spChg>
        <pc:spChg chg="add del mod ord">
          <ac:chgData name="Cornelia Amon" userId="5954e632-5942-4ce2-bb41-89c16c6cc23e" providerId="ADAL" clId="{37061D18-C357-473F-A110-94A46A5D9CA1}" dt="2024-02-29T13:39:58.882" v="37" actId="6264"/>
          <ac:spMkLst>
            <pc:docMk/>
            <pc:sldMk cId="2594440575" sldId="461"/>
            <ac:spMk id="4" creationId="{76262A6A-1D43-CF68-9BAB-C6EC843A250D}"/>
          </ac:spMkLst>
        </pc:spChg>
        <pc:spChg chg="add del mod">
          <ac:chgData name="Cornelia Amon" userId="5954e632-5942-4ce2-bb41-89c16c6cc23e" providerId="ADAL" clId="{37061D18-C357-473F-A110-94A46A5D9CA1}" dt="2024-02-29T13:39:58.882" v="37" actId="6264"/>
          <ac:spMkLst>
            <pc:docMk/>
            <pc:sldMk cId="2594440575" sldId="461"/>
            <ac:spMk id="5" creationId="{412AF0EA-D940-2782-B629-73B8F3BD786D}"/>
          </ac:spMkLst>
        </pc:spChg>
        <pc:spChg chg="add mod ord">
          <ac:chgData name="Cornelia Amon" userId="5954e632-5942-4ce2-bb41-89c16c6cc23e" providerId="ADAL" clId="{37061D18-C357-473F-A110-94A46A5D9CA1}" dt="2024-03-14T10:16:39.028" v="575" actId="20577"/>
          <ac:spMkLst>
            <pc:docMk/>
            <pc:sldMk cId="2594440575" sldId="461"/>
            <ac:spMk id="6" creationId="{D973F02B-33F6-643B-D85B-CA90291723A0}"/>
          </ac:spMkLst>
        </pc:spChg>
        <pc:spChg chg="del">
          <ac:chgData name="Cornelia Amon" userId="5954e632-5942-4ce2-bb41-89c16c6cc23e" providerId="ADAL" clId="{37061D18-C357-473F-A110-94A46A5D9CA1}" dt="2024-03-14T10:16:36.603" v="573" actId="478"/>
          <ac:spMkLst>
            <pc:docMk/>
            <pc:sldMk cId="2594440575" sldId="461"/>
            <ac:spMk id="7" creationId="{00000000-0000-0000-0000-000000000000}"/>
          </ac:spMkLst>
        </pc:spChg>
      </pc:sldChg>
      <pc:sldChg chg="add del">
        <pc:chgData name="Cornelia Amon" userId="5954e632-5942-4ce2-bb41-89c16c6cc23e" providerId="ADAL" clId="{37061D18-C357-473F-A110-94A46A5D9CA1}" dt="2024-02-29T13:41:00.648" v="52"/>
        <pc:sldMkLst>
          <pc:docMk/>
          <pc:sldMk cId="3620944923" sldId="464"/>
        </pc:sldMkLst>
      </pc:sldChg>
      <pc:sldChg chg="addSp delSp modSp mod chgLayout">
        <pc:chgData name="Cornelia Amon" userId="5954e632-5942-4ce2-bb41-89c16c6cc23e" providerId="ADAL" clId="{37061D18-C357-473F-A110-94A46A5D9CA1}" dt="2024-03-14T10:19:30.348" v="619" actId="14861"/>
        <pc:sldMkLst>
          <pc:docMk/>
          <pc:sldMk cId="3115108940" sldId="465"/>
        </pc:sldMkLst>
        <pc:spChg chg="mod ord">
          <ac:chgData name="Cornelia Amon" userId="5954e632-5942-4ce2-bb41-89c16c6cc23e" providerId="ADAL" clId="{37061D18-C357-473F-A110-94A46A5D9CA1}" dt="2024-02-29T13:39:58.882" v="37" actId="6264"/>
          <ac:spMkLst>
            <pc:docMk/>
            <pc:sldMk cId="3115108940" sldId="465"/>
            <ac:spMk id="2" creationId="{C1B4B8CA-1C3F-476A-8C28-DB525F124798}"/>
          </ac:spMkLst>
        </pc:spChg>
        <pc:spChg chg="mod">
          <ac:chgData name="Cornelia Amon" userId="5954e632-5942-4ce2-bb41-89c16c6cc23e" providerId="ADAL" clId="{37061D18-C357-473F-A110-94A46A5D9CA1}" dt="2024-03-14T10:17:53.283" v="594" actId="1076"/>
          <ac:spMkLst>
            <pc:docMk/>
            <pc:sldMk cId="3115108940" sldId="465"/>
            <ac:spMk id="3" creationId="{1D3CB709-54E1-40D7-8106-71F4298B66E6}"/>
          </ac:spMkLst>
        </pc:spChg>
        <pc:spChg chg="add del mod">
          <ac:chgData name="Cornelia Amon" userId="5954e632-5942-4ce2-bb41-89c16c6cc23e" providerId="ADAL" clId="{37061D18-C357-473F-A110-94A46A5D9CA1}" dt="2024-02-29T13:39:58.882" v="37" actId="6264"/>
          <ac:spMkLst>
            <pc:docMk/>
            <pc:sldMk cId="3115108940" sldId="465"/>
            <ac:spMk id="5" creationId="{C5B05C15-A985-82B7-FF1E-EB677384F405}"/>
          </ac:spMkLst>
        </pc:spChg>
        <pc:spChg chg="mod">
          <ac:chgData name="Cornelia Amon" userId="5954e632-5942-4ce2-bb41-89c16c6cc23e" providerId="ADAL" clId="{37061D18-C357-473F-A110-94A46A5D9CA1}" dt="2024-03-14T10:18:46.925" v="615" actId="14100"/>
          <ac:spMkLst>
            <pc:docMk/>
            <pc:sldMk cId="3115108940" sldId="465"/>
            <ac:spMk id="8" creationId="{743D991B-B4CA-4590-8F56-6FBA3F343084}"/>
          </ac:spMkLst>
        </pc:spChg>
        <pc:spChg chg="mod">
          <ac:chgData name="Cornelia Amon" userId="5954e632-5942-4ce2-bb41-89c16c6cc23e" providerId="ADAL" clId="{37061D18-C357-473F-A110-94A46A5D9CA1}" dt="2024-03-14T10:18:40.492" v="613" actId="1076"/>
          <ac:spMkLst>
            <pc:docMk/>
            <pc:sldMk cId="3115108940" sldId="465"/>
            <ac:spMk id="10" creationId="{E5819BEC-42A1-4F0C-AF6D-150D4B4B09BA}"/>
          </ac:spMkLst>
        </pc:spChg>
        <pc:spChg chg="add del mod">
          <ac:chgData name="Cornelia Amon" userId="5954e632-5942-4ce2-bb41-89c16c6cc23e" providerId="ADAL" clId="{37061D18-C357-473F-A110-94A46A5D9CA1}" dt="2024-02-29T13:39:58.882" v="37" actId="6264"/>
          <ac:spMkLst>
            <pc:docMk/>
            <pc:sldMk cId="3115108940" sldId="465"/>
            <ac:spMk id="11" creationId="{79194EB6-AE7C-8162-6C4E-09E4C6872FA2}"/>
          </ac:spMkLst>
        </pc:spChg>
        <pc:picChg chg="mod ord">
          <ac:chgData name="Cornelia Amon" userId="5954e632-5942-4ce2-bb41-89c16c6cc23e" providerId="ADAL" clId="{37061D18-C357-473F-A110-94A46A5D9CA1}" dt="2024-03-14T10:17:35.747" v="589" actId="1076"/>
          <ac:picMkLst>
            <pc:docMk/>
            <pc:sldMk cId="3115108940" sldId="465"/>
            <ac:picMk id="4" creationId="{A5E09C01-E405-4DB4-9728-FA855CE181A6}"/>
          </ac:picMkLst>
        </pc:picChg>
        <pc:picChg chg="mod">
          <ac:chgData name="Cornelia Amon" userId="5954e632-5942-4ce2-bb41-89c16c6cc23e" providerId="ADAL" clId="{37061D18-C357-473F-A110-94A46A5D9CA1}" dt="2024-03-14T10:18:11.147" v="600" actId="1076"/>
          <ac:picMkLst>
            <pc:docMk/>
            <pc:sldMk cId="3115108940" sldId="465"/>
            <ac:picMk id="7" creationId="{4624A169-6EAF-413F-9067-AEE7D0E24817}"/>
          </ac:picMkLst>
        </pc:picChg>
        <pc:picChg chg="mod">
          <ac:chgData name="Cornelia Amon" userId="5954e632-5942-4ce2-bb41-89c16c6cc23e" providerId="ADAL" clId="{37061D18-C357-473F-A110-94A46A5D9CA1}" dt="2024-03-14T10:19:30.348" v="619" actId="14861"/>
          <ac:picMkLst>
            <pc:docMk/>
            <pc:sldMk cId="3115108940" sldId="465"/>
            <ac:picMk id="9" creationId="{21D44AA5-068C-4E17-98FA-F98F4040664B}"/>
          </ac:picMkLst>
        </pc:picChg>
      </pc:sldChg>
      <pc:sldChg chg="addSp delSp modSp mod modClrScheme chgLayout">
        <pc:chgData name="Cornelia Amon" userId="5954e632-5942-4ce2-bb41-89c16c6cc23e" providerId="ADAL" clId="{37061D18-C357-473F-A110-94A46A5D9CA1}" dt="2024-03-14T09:54:04.801" v="193" actId="2085"/>
        <pc:sldMkLst>
          <pc:docMk/>
          <pc:sldMk cId="3714423630" sldId="483"/>
        </pc:sldMkLst>
        <pc:spChg chg="del">
          <ac:chgData name="Cornelia Amon" userId="5954e632-5942-4ce2-bb41-89c16c6cc23e" providerId="ADAL" clId="{37061D18-C357-473F-A110-94A46A5D9CA1}" dt="2024-02-29T13:41:21.956" v="72" actId="478"/>
          <ac:spMkLst>
            <pc:docMk/>
            <pc:sldMk cId="3714423630" sldId="483"/>
            <ac:spMk id="2" creationId="{00000000-0000-0000-0000-000000000000}"/>
          </ac:spMkLst>
        </pc:spChg>
        <pc:spChg chg="mod">
          <ac:chgData name="Cornelia Amon" userId="5954e632-5942-4ce2-bb41-89c16c6cc23e" providerId="ADAL" clId="{37061D18-C357-473F-A110-94A46A5D9CA1}" dt="2024-03-14T09:52:37.591" v="185" actId="207"/>
          <ac:spMkLst>
            <pc:docMk/>
            <pc:sldMk cId="3714423630" sldId="483"/>
            <ac:spMk id="3" creationId="{00000000-0000-0000-0000-000000000000}"/>
          </ac:spMkLst>
        </pc:spChg>
        <pc:spChg chg="mod ord">
          <ac:chgData name="Cornelia Amon" userId="5954e632-5942-4ce2-bb41-89c16c6cc23e" providerId="ADAL" clId="{37061D18-C357-473F-A110-94A46A5D9CA1}" dt="2024-02-29T13:39:58.882" v="37" actId="6264"/>
          <ac:spMkLst>
            <pc:docMk/>
            <pc:sldMk cId="3714423630" sldId="483"/>
            <ac:spMk id="5" creationId="{00000000-0000-0000-0000-000000000000}"/>
          </ac:spMkLst>
        </pc:spChg>
        <pc:spChg chg="add del mod ord">
          <ac:chgData name="Cornelia Amon" userId="5954e632-5942-4ce2-bb41-89c16c6cc23e" providerId="ADAL" clId="{37061D18-C357-473F-A110-94A46A5D9CA1}" dt="2024-02-29T13:39:58.882" v="37" actId="6264"/>
          <ac:spMkLst>
            <pc:docMk/>
            <pc:sldMk cId="3714423630" sldId="483"/>
            <ac:spMk id="6" creationId="{8B1332BB-C97A-E20B-B1FB-CF0BF9748252}"/>
          </ac:spMkLst>
        </pc:spChg>
        <pc:spChg chg="mod topLvl">
          <ac:chgData name="Cornelia Amon" userId="5954e632-5942-4ce2-bb41-89c16c6cc23e" providerId="ADAL" clId="{37061D18-C357-473F-A110-94A46A5D9CA1}" dt="2024-03-14T09:52:10.822" v="178" actId="164"/>
          <ac:spMkLst>
            <pc:docMk/>
            <pc:sldMk cId="3714423630" sldId="483"/>
            <ac:spMk id="7" creationId="{96D06FE9-F9DC-9A90-9E78-24BFA298A341}"/>
          </ac:spMkLst>
        </pc:spChg>
        <pc:spChg chg="add del mod ord">
          <ac:chgData name="Cornelia Amon" userId="5954e632-5942-4ce2-bb41-89c16c6cc23e" providerId="ADAL" clId="{37061D18-C357-473F-A110-94A46A5D9CA1}" dt="2024-02-29T13:39:58.882" v="37" actId="6264"/>
          <ac:spMkLst>
            <pc:docMk/>
            <pc:sldMk cId="3714423630" sldId="483"/>
            <ac:spMk id="7" creationId="{D5BF6835-288B-F205-A5AE-2205EA0343A2}"/>
          </ac:spMkLst>
        </pc:spChg>
        <pc:spChg chg="add mod ord">
          <ac:chgData name="Cornelia Amon" userId="5954e632-5942-4ce2-bb41-89c16c6cc23e" providerId="ADAL" clId="{37061D18-C357-473F-A110-94A46A5D9CA1}" dt="2024-02-29T13:41:18.645" v="71" actId="20577"/>
          <ac:spMkLst>
            <pc:docMk/>
            <pc:sldMk cId="3714423630" sldId="483"/>
            <ac:spMk id="8" creationId="{E2CC7C02-C119-7686-7CE0-D49D5B12EBC0}"/>
          </ac:spMkLst>
        </pc:spChg>
        <pc:spChg chg="mod topLvl">
          <ac:chgData name="Cornelia Amon" userId="5954e632-5942-4ce2-bb41-89c16c6cc23e" providerId="ADAL" clId="{37061D18-C357-473F-A110-94A46A5D9CA1}" dt="2024-03-14T09:52:10.822" v="178" actId="164"/>
          <ac:spMkLst>
            <pc:docMk/>
            <pc:sldMk cId="3714423630" sldId="483"/>
            <ac:spMk id="9" creationId="{297BDFA3-0356-E37A-E538-B5B8EDE6D5DC}"/>
          </ac:spMkLst>
        </pc:spChg>
        <pc:spChg chg="add del mod ord">
          <ac:chgData name="Cornelia Amon" userId="5954e632-5942-4ce2-bb41-89c16c6cc23e" providerId="ADAL" clId="{37061D18-C357-473F-A110-94A46A5D9CA1}" dt="2024-02-29T13:41:23.996" v="73" actId="478"/>
          <ac:spMkLst>
            <pc:docMk/>
            <pc:sldMk cId="3714423630" sldId="483"/>
            <ac:spMk id="9" creationId="{2C58B03B-6A1C-3385-EC46-9728E68D8C79}"/>
          </ac:spMkLst>
        </pc:spChg>
        <pc:spChg chg="mod topLvl">
          <ac:chgData name="Cornelia Amon" userId="5954e632-5942-4ce2-bb41-89c16c6cc23e" providerId="ADAL" clId="{37061D18-C357-473F-A110-94A46A5D9CA1}" dt="2024-03-14T09:52:10.822" v="178" actId="164"/>
          <ac:spMkLst>
            <pc:docMk/>
            <pc:sldMk cId="3714423630" sldId="483"/>
            <ac:spMk id="10" creationId="{DCEA7335-E74B-DE2D-C3B4-6EA184111BAF}"/>
          </ac:spMkLst>
        </pc:spChg>
        <pc:spChg chg="mod topLvl">
          <ac:chgData name="Cornelia Amon" userId="5954e632-5942-4ce2-bb41-89c16c6cc23e" providerId="ADAL" clId="{37061D18-C357-473F-A110-94A46A5D9CA1}" dt="2024-03-14T09:52:10.822" v="178" actId="164"/>
          <ac:spMkLst>
            <pc:docMk/>
            <pc:sldMk cId="3714423630" sldId="483"/>
            <ac:spMk id="11" creationId="{7BDC3C93-DEC7-8465-849E-B783F02AC209}"/>
          </ac:spMkLst>
        </pc:spChg>
        <pc:spChg chg="mod topLvl">
          <ac:chgData name="Cornelia Amon" userId="5954e632-5942-4ce2-bb41-89c16c6cc23e" providerId="ADAL" clId="{37061D18-C357-473F-A110-94A46A5D9CA1}" dt="2024-03-14T09:52:10.822" v="178" actId="164"/>
          <ac:spMkLst>
            <pc:docMk/>
            <pc:sldMk cId="3714423630" sldId="483"/>
            <ac:spMk id="12" creationId="{BE6742E6-60DC-6E6E-4792-AF77C55374C5}"/>
          </ac:spMkLst>
        </pc:spChg>
        <pc:spChg chg="mod topLvl">
          <ac:chgData name="Cornelia Amon" userId="5954e632-5942-4ce2-bb41-89c16c6cc23e" providerId="ADAL" clId="{37061D18-C357-473F-A110-94A46A5D9CA1}" dt="2024-03-14T09:52:10.822" v="178" actId="164"/>
          <ac:spMkLst>
            <pc:docMk/>
            <pc:sldMk cId="3714423630" sldId="483"/>
            <ac:spMk id="13" creationId="{9FFB34B7-B55F-1CAE-C00E-5F203A66A5D2}"/>
          </ac:spMkLst>
        </pc:spChg>
        <pc:spChg chg="del mod">
          <ac:chgData name="Cornelia Amon" userId="5954e632-5942-4ce2-bb41-89c16c6cc23e" providerId="ADAL" clId="{37061D18-C357-473F-A110-94A46A5D9CA1}" dt="2024-03-14T09:51:23.384" v="147" actId="478"/>
          <ac:spMkLst>
            <pc:docMk/>
            <pc:sldMk cId="3714423630" sldId="483"/>
            <ac:spMk id="14" creationId="{12BB8945-57BB-F799-D354-B1B20EC5351D}"/>
          </ac:spMkLst>
        </pc:spChg>
        <pc:spChg chg="add mod">
          <ac:chgData name="Cornelia Amon" userId="5954e632-5942-4ce2-bb41-89c16c6cc23e" providerId="ADAL" clId="{37061D18-C357-473F-A110-94A46A5D9CA1}" dt="2024-03-14T09:54:04.801" v="193" actId="2085"/>
          <ac:spMkLst>
            <pc:docMk/>
            <pc:sldMk cId="3714423630" sldId="483"/>
            <ac:spMk id="16" creationId="{7E46DA15-6825-B26B-8539-BDC9A570E490}"/>
          </ac:spMkLst>
        </pc:spChg>
        <pc:spChg chg="add mod">
          <ac:chgData name="Cornelia Amon" userId="5954e632-5942-4ce2-bb41-89c16c6cc23e" providerId="ADAL" clId="{37061D18-C357-473F-A110-94A46A5D9CA1}" dt="2024-03-14T09:54:04.801" v="193" actId="2085"/>
          <ac:spMkLst>
            <pc:docMk/>
            <pc:sldMk cId="3714423630" sldId="483"/>
            <ac:spMk id="17" creationId="{10FC13F2-6C08-2206-CA22-F2B107853327}"/>
          </ac:spMkLst>
        </pc:spChg>
        <pc:grpChg chg="del mod">
          <ac:chgData name="Cornelia Amon" userId="5954e632-5942-4ce2-bb41-89c16c6cc23e" providerId="ADAL" clId="{37061D18-C357-473F-A110-94A46A5D9CA1}" dt="2024-03-14T09:51:35.896" v="150" actId="165"/>
          <ac:grpSpMkLst>
            <pc:docMk/>
            <pc:sldMk cId="3714423630" sldId="483"/>
            <ac:grpSpMk id="6" creationId="{2CECAAED-D872-C3A0-8782-95D65925B6D5}"/>
          </ac:grpSpMkLst>
        </pc:grpChg>
        <pc:grpChg chg="add mod">
          <ac:chgData name="Cornelia Amon" userId="5954e632-5942-4ce2-bb41-89c16c6cc23e" providerId="ADAL" clId="{37061D18-C357-473F-A110-94A46A5D9CA1}" dt="2024-03-14T09:52:16.824" v="180" actId="1076"/>
          <ac:grpSpMkLst>
            <pc:docMk/>
            <pc:sldMk cId="3714423630" sldId="483"/>
            <ac:grpSpMk id="15" creationId="{C446ECF9-9096-A201-7905-527D69DB8012}"/>
          </ac:grpSpMkLst>
        </pc:grpChg>
        <pc:graphicFrameChg chg="add del mod modGraphic">
          <ac:chgData name="Cornelia Amon" userId="5954e632-5942-4ce2-bb41-89c16c6cc23e" providerId="ADAL" clId="{37061D18-C357-473F-A110-94A46A5D9CA1}" dt="2024-03-14T09:51:19.431" v="146" actId="18245"/>
          <ac:graphicFrameMkLst>
            <pc:docMk/>
            <pc:sldMk cId="3714423630" sldId="483"/>
            <ac:graphicFrameMk id="2" creationId="{9B400129-33E4-8B41-20C1-350727B99EA8}"/>
          </ac:graphicFrameMkLst>
        </pc:graphicFrameChg>
        <pc:picChg chg="del">
          <ac:chgData name="Cornelia Amon" userId="5954e632-5942-4ce2-bb41-89c16c6cc23e" providerId="ADAL" clId="{37061D18-C357-473F-A110-94A46A5D9CA1}" dt="2024-03-14T09:52:13.065" v="179" actId="478"/>
          <ac:picMkLst>
            <pc:docMk/>
            <pc:sldMk cId="3714423630" sldId="483"/>
            <ac:picMk id="4" creationId="{00000000-0000-0000-0000-000000000000}"/>
          </ac:picMkLst>
        </pc:picChg>
      </pc:sldChg>
      <pc:sldChg chg="add">
        <pc:chgData name="Cornelia Amon" userId="5954e632-5942-4ce2-bb41-89c16c6cc23e" providerId="ADAL" clId="{37061D18-C357-473F-A110-94A46A5D9CA1}" dt="2024-02-29T13:37:23.152" v="4"/>
        <pc:sldMkLst>
          <pc:docMk/>
          <pc:sldMk cId="762773124" sldId="489"/>
        </pc:sldMkLst>
      </pc:sldChg>
      <pc:sldChg chg="addSp delSp modSp mod modClrScheme modAnim chgLayout">
        <pc:chgData name="Cornelia Amon" userId="5954e632-5942-4ce2-bb41-89c16c6cc23e" providerId="ADAL" clId="{37061D18-C357-473F-A110-94A46A5D9CA1}" dt="2024-02-29T13:44:37.672" v="110" actId="1076"/>
        <pc:sldMkLst>
          <pc:docMk/>
          <pc:sldMk cId="3078782980" sldId="490"/>
        </pc:sldMkLst>
        <pc:spChg chg="mod ord">
          <ac:chgData name="Cornelia Amon" userId="5954e632-5942-4ce2-bb41-89c16c6cc23e" providerId="ADAL" clId="{37061D18-C357-473F-A110-94A46A5D9CA1}" dt="2024-02-29T13:44:28.154" v="108" actId="700"/>
          <ac:spMkLst>
            <pc:docMk/>
            <pc:sldMk cId="3078782980" sldId="490"/>
            <ac:spMk id="2" creationId="{00000000-0000-0000-0000-000000000000}"/>
          </ac:spMkLst>
        </pc:spChg>
        <pc:spChg chg="add del mod">
          <ac:chgData name="Cornelia Amon" userId="5954e632-5942-4ce2-bb41-89c16c6cc23e" providerId="ADAL" clId="{37061D18-C357-473F-A110-94A46A5D9CA1}" dt="2024-02-29T13:39:58.882" v="37" actId="6264"/>
          <ac:spMkLst>
            <pc:docMk/>
            <pc:sldMk cId="3078782980" sldId="490"/>
            <ac:spMk id="5" creationId="{BCA30A38-1482-3646-D249-6CCD71B84AA6}"/>
          </ac:spMkLst>
        </pc:spChg>
        <pc:spChg chg="mod">
          <ac:chgData name="Cornelia Amon" userId="5954e632-5942-4ce2-bb41-89c16c6cc23e" providerId="ADAL" clId="{37061D18-C357-473F-A110-94A46A5D9CA1}" dt="2024-02-29T13:44:37.672" v="110" actId="1076"/>
          <ac:spMkLst>
            <pc:docMk/>
            <pc:sldMk cId="3078782980" sldId="490"/>
            <ac:spMk id="6" creationId="{00000000-0000-0000-0000-000000000000}"/>
          </ac:spMkLst>
        </pc:spChg>
        <pc:spChg chg="add del">
          <ac:chgData name="Cornelia Amon" userId="5954e632-5942-4ce2-bb41-89c16c6cc23e" providerId="ADAL" clId="{37061D18-C357-473F-A110-94A46A5D9CA1}" dt="2024-02-29T13:44:04.026" v="107" actId="478"/>
          <ac:spMkLst>
            <pc:docMk/>
            <pc:sldMk cId="3078782980" sldId="490"/>
            <ac:spMk id="7" creationId="{00000000-0000-0000-0000-000000000000}"/>
          </ac:spMkLst>
        </pc:spChg>
        <pc:spChg chg="mod ord">
          <ac:chgData name="Cornelia Amon" userId="5954e632-5942-4ce2-bb41-89c16c6cc23e" providerId="ADAL" clId="{37061D18-C357-473F-A110-94A46A5D9CA1}" dt="2024-02-29T13:44:28.154" v="108" actId="700"/>
          <ac:spMkLst>
            <pc:docMk/>
            <pc:sldMk cId="3078782980" sldId="490"/>
            <ac:spMk id="8" creationId="{FF6F6139-0DA5-4480-B159-A39F8B4360C7}"/>
          </ac:spMkLst>
        </pc:spChg>
        <pc:spChg chg="add del mod">
          <ac:chgData name="Cornelia Amon" userId="5954e632-5942-4ce2-bb41-89c16c6cc23e" providerId="ADAL" clId="{37061D18-C357-473F-A110-94A46A5D9CA1}" dt="2024-02-29T13:39:58.882" v="37" actId="6264"/>
          <ac:spMkLst>
            <pc:docMk/>
            <pc:sldMk cId="3078782980" sldId="490"/>
            <ac:spMk id="9" creationId="{FB40E5A3-30BB-9B37-9EA1-927BC82BD3B2}"/>
          </ac:spMkLst>
        </pc:spChg>
        <pc:spChg chg="add del mod ord">
          <ac:chgData name="Cornelia Amon" userId="5954e632-5942-4ce2-bb41-89c16c6cc23e" providerId="ADAL" clId="{37061D18-C357-473F-A110-94A46A5D9CA1}" dt="2024-02-29T13:44:02.869" v="106" actId="700"/>
          <ac:spMkLst>
            <pc:docMk/>
            <pc:sldMk cId="3078782980" sldId="490"/>
            <ac:spMk id="10" creationId="{1D022A0C-F1C4-CA7E-85EB-2703327B7B24}"/>
          </ac:spMkLst>
        </pc:spChg>
        <pc:spChg chg="add mod ord">
          <ac:chgData name="Cornelia Amon" userId="5954e632-5942-4ce2-bb41-89c16c6cc23e" providerId="ADAL" clId="{37061D18-C357-473F-A110-94A46A5D9CA1}" dt="2024-02-29T13:44:29.510" v="109"/>
          <ac:spMkLst>
            <pc:docMk/>
            <pc:sldMk cId="3078782980" sldId="490"/>
            <ac:spMk id="14" creationId="{85CB3D91-49A5-E576-2DF1-E4BF050A342F}"/>
          </ac:spMkLst>
        </pc:spChg>
        <pc:spChg chg="mod ord">
          <ac:chgData name="Cornelia Amon" userId="5954e632-5942-4ce2-bb41-89c16c6cc23e" providerId="ADAL" clId="{37061D18-C357-473F-A110-94A46A5D9CA1}" dt="2024-02-29T13:44:28.154" v="108" actId="700"/>
          <ac:spMkLst>
            <pc:docMk/>
            <pc:sldMk cId="3078782980" sldId="490"/>
            <ac:spMk id="122883" creationId="{00000000-0000-0000-0000-000000000000}"/>
          </ac:spMkLst>
        </pc:spChg>
      </pc:sldChg>
      <pc:sldChg chg="addSp delSp modSp add del mod chgLayout">
        <pc:chgData name="Cornelia Amon" userId="5954e632-5942-4ce2-bb41-89c16c6cc23e" providerId="ADAL" clId="{37061D18-C357-473F-A110-94A46A5D9CA1}" dt="2024-02-29T13:41:06.118" v="53"/>
        <pc:sldMkLst>
          <pc:docMk/>
          <pc:sldMk cId="2094950677" sldId="494"/>
        </pc:sldMkLst>
        <pc:spChg chg="add del mod">
          <ac:chgData name="Cornelia Amon" userId="5954e632-5942-4ce2-bb41-89c16c6cc23e" providerId="ADAL" clId="{37061D18-C357-473F-A110-94A46A5D9CA1}" dt="2024-02-29T13:39:58.882" v="37" actId="6264"/>
          <ac:spMkLst>
            <pc:docMk/>
            <pc:sldMk cId="2094950677" sldId="494"/>
            <ac:spMk id="2" creationId="{FF2C2547-A0A6-183C-D57B-D297B18F8871}"/>
          </ac:spMkLst>
        </pc:spChg>
        <pc:spChg chg="mod ord">
          <ac:chgData name="Cornelia Amon" userId="5954e632-5942-4ce2-bb41-89c16c6cc23e" providerId="ADAL" clId="{37061D18-C357-473F-A110-94A46A5D9CA1}" dt="2024-02-29T13:40:30.525" v="43" actId="5793"/>
          <ac:spMkLst>
            <pc:docMk/>
            <pc:sldMk cId="2094950677" sldId="494"/>
            <ac:spMk id="3" creationId="{00000000-0000-0000-0000-000000000000}"/>
          </ac:spMkLst>
        </pc:spChg>
        <pc:spChg chg="add del mod">
          <ac:chgData name="Cornelia Amon" userId="5954e632-5942-4ce2-bb41-89c16c6cc23e" providerId="ADAL" clId="{37061D18-C357-473F-A110-94A46A5D9CA1}" dt="2024-02-29T13:39:58.882" v="37" actId="6264"/>
          <ac:spMkLst>
            <pc:docMk/>
            <pc:sldMk cId="2094950677" sldId="494"/>
            <ac:spMk id="4" creationId="{FFCAD24F-4394-D05F-78B5-624932B5646A}"/>
          </ac:spMkLst>
        </pc:spChg>
        <pc:spChg chg="mod ord">
          <ac:chgData name="Cornelia Amon" userId="5954e632-5942-4ce2-bb41-89c16c6cc23e" providerId="ADAL" clId="{37061D18-C357-473F-A110-94A46A5D9CA1}" dt="2024-02-29T13:39:58.882" v="37" actId="6264"/>
          <ac:spMkLst>
            <pc:docMk/>
            <pc:sldMk cId="2094950677" sldId="494"/>
            <ac:spMk id="8" creationId="{BDC7EB8B-D5F3-716F-E92A-163E109DF0F1}"/>
          </ac:spMkLst>
        </pc:spChg>
      </pc:sldChg>
      <pc:sldChg chg="modSp del">
        <pc:chgData name="Cornelia Amon" userId="5954e632-5942-4ce2-bb41-89c16c6cc23e" providerId="ADAL" clId="{37061D18-C357-473F-A110-94A46A5D9CA1}" dt="2024-02-29T13:37:27.797" v="5" actId="47"/>
        <pc:sldMkLst>
          <pc:docMk/>
          <pc:sldMk cId="1948646771" sldId="510"/>
        </pc:sldMkLst>
        <pc:spChg chg="mod">
          <ac:chgData name="Cornelia Amon" userId="5954e632-5942-4ce2-bb41-89c16c6cc23e" providerId="ADAL" clId="{37061D18-C357-473F-A110-94A46A5D9CA1}" dt="2024-02-29T13:37:07.633" v="3"/>
          <ac:spMkLst>
            <pc:docMk/>
            <pc:sldMk cId="1948646771" sldId="510"/>
            <ac:spMk id="8" creationId="{E74301AE-EAF7-BE79-CCCE-5A32D8251F84}"/>
          </ac:spMkLst>
        </pc:spChg>
      </pc:sldChg>
      <pc:sldChg chg="addSp delSp modSp mod chgLayout">
        <pc:chgData name="Cornelia Amon" userId="5954e632-5942-4ce2-bb41-89c16c6cc23e" providerId="ADAL" clId="{37061D18-C357-473F-A110-94A46A5D9CA1}" dt="2024-03-14T10:02:53.345" v="392" actId="12"/>
        <pc:sldMkLst>
          <pc:docMk/>
          <pc:sldMk cId="3962277584" sldId="537"/>
        </pc:sldMkLst>
        <pc:spChg chg="del mod ord">
          <ac:chgData name="Cornelia Amon" userId="5954e632-5942-4ce2-bb41-89c16c6cc23e" providerId="ADAL" clId="{37061D18-C357-473F-A110-94A46A5D9CA1}" dt="2024-03-14T10:00:32.636" v="367" actId="478"/>
          <ac:spMkLst>
            <pc:docMk/>
            <pc:sldMk cId="3962277584" sldId="537"/>
            <ac:spMk id="2" creationId="{00000000-0000-0000-0000-000000000000}"/>
          </ac:spMkLst>
        </pc:spChg>
        <pc:spChg chg="add del mod ord">
          <ac:chgData name="Cornelia Amon" userId="5954e632-5942-4ce2-bb41-89c16c6cc23e" providerId="ADAL" clId="{37061D18-C357-473F-A110-94A46A5D9CA1}" dt="2024-02-29T13:39:58.882" v="37" actId="6264"/>
          <ac:spMkLst>
            <pc:docMk/>
            <pc:sldMk cId="3962277584" sldId="537"/>
            <ac:spMk id="3" creationId="{508BCE05-86FB-99B4-4BA1-6ADCFD14E77C}"/>
          </ac:spMkLst>
        </pc:spChg>
        <pc:spChg chg="mod">
          <ac:chgData name="Cornelia Amon" userId="5954e632-5942-4ce2-bb41-89c16c6cc23e" providerId="ADAL" clId="{37061D18-C357-473F-A110-94A46A5D9CA1}" dt="2024-03-14T10:02:53.345" v="392" actId="12"/>
          <ac:spMkLst>
            <pc:docMk/>
            <pc:sldMk cId="3962277584" sldId="537"/>
            <ac:spMk id="4" creationId="{00000000-0000-0000-0000-000000000000}"/>
          </ac:spMkLst>
        </pc:spChg>
        <pc:spChg chg="mod">
          <ac:chgData name="Cornelia Amon" userId="5954e632-5942-4ce2-bb41-89c16c6cc23e" providerId="ADAL" clId="{37061D18-C357-473F-A110-94A46A5D9CA1}" dt="2024-03-14T10:00:28.421" v="366" actId="1035"/>
          <ac:spMkLst>
            <pc:docMk/>
            <pc:sldMk cId="3962277584" sldId="537"/>
            <ac:spMk id="5" creationId="{00000000-0000-0000-0000-000000000000}"/>
          </ac:spMkLst>
        </pc:spChg>
        <pc:spChg chg="mod">
          <ac:chgData name="Cornelia Amon" userId="5954e632-5942-4ce2-bb41-89c16c6cc23e" providerId="ADAL" clId="{37061D18-C357-473F-A110-94A46A5D9CA1}" dt="2024-03-14T10:02:17.641" v="387" actId="339"/>
          <ac:spMkLst>
            <pc:docMk/>
            <pc:sldMk cId="3962277584" sldId="537"/>
            <ac:spMk id="6" creationId="{00000000-0000-0000-0000-000000000000}"/>
          </ac:spMkLst>
        </pc:spChg>
        <pc:spChg chg="add del mod ord">
          <ac:chgData name="Cornelia Amon" userId="5954e632-5942-4ce2-bb41-89c16c6cc23e" providerId="ADAL" clId="{37061D18-C357-473F-A110-94A46A5D9CA1}" dt="2024-02-29T13:39:58.882" v="37" actId="6264"/>
          <ac:spMkLst>
            <pc:docMk/>
            <pc:sldMk cId="3962277584" sldId="537"/>
            <ac:spMk id="7" creationId="{3D2EDE89-8794-7438-1210-54C5F351717D}"/>
          </ac:spMkLst>
        </pc:spChg>
        <pc:spChg chg="add mod ord">
          <ac:chgData name="Cornelia Amon" userId="5954e632-5942-4ce2-bb41-89c16c6cc23e" providerId="ADAL" clId="{37061D18-C357-473F-A110-94A46A5D9CA1}" dt="2024-02-29T13:41:49.272" v="81" actId="20577"/>
          <ac:spMkLst>
            <pc:docMk/>
            <pc:sldMk cId="3962277584" sldId="537"/>
            <ac:spMk id="8" creationId="{AC483CFE-36A8-1551-32AE-AC35F46E61A6}"/>
          </ac:spMkLst>
        </pc:spChg>
        <pc:spChg chg="add del mod ord">
          <ac:chgData name="Cornelia Amon" userId="5954e632-5942-4ce2-bb41-89c16c6cc23e" providerId="ADAL" clId="{37061D18-C357-473F-A110-94A46A5D9CA1}" dt="2024-03-14T10:00:03.051" v="253" actId="478"/>
          <ac:spMkLst>
            <pc:docMk/>
            <pc:sldMk cId="3962277584" sldId="537"/>
            <ac:spMk id="9" creationId="{56DA9481-1CBC-F54A-E306-B1CABCC93503}"/>
          </ac:spMkLst>
        </pc:spChg>
        <pc:spChg chg="mod">
          <ac:chgData name="Cornelia Amon" userId="5954e632-5942-4ce2-bb41-89c16c6cc23e" providerId="ADAL" clId="{37061D18-C357-473F-A110-94A46A5D9CA1}" dt="2024-03-14T10:02:17.641" v="387" actId="339"/>
          <ac:spMkLst>
            <pc:docMk/>
            <pc:sldMk cId="3962277584" sldId="537"/>
            <ac:spMk id="16" creationId="{00000000-0000-0000-0000-000000000000}"/>
          </ac:spMkLst>
        </pc:spChg>
        <pc:spChg chg="del">
          <ac:chgData name="Cornelia Amon" userId="5954e632-5942-4ce2-bb41-89c16c6cc23e" providerId="ADAL" clId="{37061D18-C357-473F-A110-94A46A5D9CA1}" dt="2024-02-29T13:41:51.364" v="82" actId="478"/>
          <ac:spMkLst>
            <pc:docMk/>
            <pc:sldMk cId="3962277584" sldId="537"/>
            <ac:spMk id="19" creationId="{00000000-0000-0000-0000-000000000000}"/>
          </ac:spMkLst>
        </pc:spChg>
        <pc:spChg chg="mod">
          <ac:chgData name="Cornelia Amon" userId="5954e632-5942-4ce2-bb41-89c16c6cc23e" providerId="ADAL" clId="{37061D18-C357-473F-A110-94A46A5D9CA1}" dt="2024-03-14T10:01:44.310" v="382" actId="1582"/>
          <ac:spMkLst>
            <pc:docMk/>
            <pc:sldMk cId="3962277584" sldId="537"/>
            <ac:spMk id="20" creationId="{00000000-0000-0000-0000-000000000000}"/>
          </ac:spMkLst>
        </pc:spChg>
        <pc:spChg chg="mod">
          <ac:chgData name="Cornelia Amon" userId="5954e632-5942-4ce2-bb41-89c16c6cc23e" providerId="ADAL" clId="{37061D18-C357-473F-A110-94A46A5D9CA1}" dt="2024-03-14T10:01:30.702" v="378" actId="1582"/>
          <ac:spMkLst>
            <pc:docMk/>
            <pc:sldMk cId="3962277584" sldId="537"/>
            <ac:spMk id="22534" creationId="{00000000-0000-0000-0000-000000000000}"/>
          </ac:spMkLst>
        </pc:spChg>
        <pc:spChg chg="mod">
          <ac:chgData name="Cornelia Amon" userId="5954e632-5942-4ce2-bb41-89c16c6cc23e" providerId="ADAL" clId="{37061D18-C357-473F-A110-94A46A5D9CA1}" dt="2024-03-14T10:01:16.239" v="376" actId="113"/>
          <ac:spMkLst>
            <pc:docMk/>
            <pc:sldMk cId="3962277584" sldId="537"/>
            <ac:spMk id="22535" creationId="{00000000-0000-0000-0000-000000000000}"/>
          </ac:spMkLst>
        </pc:spChg>
        <pc:spChg chg="mod">
          <ac:chgData name="Cornelia Amon" userId="5954e632-5942-4ce2-bb41-89c16c6cc23e" providerId="ADAL" clId="{37061D18-C357-473F-A110-94A46A5D9CA1}" dt="2024-03-14T10:02:00.839" v="385" actId="113"/>
          <ac:spMkLst>
            <pc:docMk/>
            <pc:sldMk cId="3962277584" sldId="537"/>
            <ac:spMk id="22538" creationId="{00000000-0000-0000-0000-000000000000}"/>
          </ac:spMkLst>
        </pc:spChg>
        <pc:spChg chg="mod">
          <ac:chgData name="Cornelia Amon" userId="5954e632-5942-4ce2-bb41-89c16c6cc23e" providerId="ADAL" clId="{37061D18-C357-473F-A110-94A46A5D9CA1}" dt="2024-03-14T10:02:41.655" v="389" actId="207"/>
          <ac:spMkLst>
            <pc:docMk/>
            <pc:sldMk cId="3962277584" sldId="537"/>
            <ac:spMk id="22539" creationId="{00000000-0000-0000-0000-000000000000}"/>
          </ac:spMkLst>
        </pc:spChg>
        <pc:spChg chg="mod">
          <ac:chgData name="Cornelia Amon" userId="5954e632-5942-4ce2-bb41-89c16c6cc23e" providerId="ADAL" clId="{37061D18-C357-473F-A110-94A46A5D9CA1}" dt="2024-03-14T10:02:17.641" v="387" actId="339"/>
          <ac:spMkLst>
            <pc:docMk/>
            <pc:sldMk cId="3962277584" sldId="537"/>
            <ac:spMk id="22542" creationId="{00000000-0000-0000-0000-000000000000}"/>
          </ac:spMkLst>
        </pc:spChg>
        <pc:picChg chg="del mod">
          <ac:chgData name="Cornelia Amon" userId="5954e632-5942-4ce2-bb41-89c16c6cc23e" providerId="ADAL" clId="{37061D18-C357-473F-A110-94A46A5D9CA1}" dt="2024-03-14T10:00:33.908" v="368" actId="478"/>
          <ac:picMkLst>
            <pc:docMk/>
            <pc:sldMk cId="3962277584" sldId="537"/>
            <ac:picMk id="25" creationId="{00000000-0000-0000-0000-000000000000}"/>
          </ac:picMkLst>
        </pc:picChg>
      </pc:sldChg>
      <pc:sldChg chg="addSp delSp modSp mod modClrScheme chgLayout">
        <pc:chgData name="Cornelia Amon" userId="5954e632-5942-4ce2-bb41-89c16c6cc23e" providerId="ADAL" clId="{37061D18-C357-473F-A110-94A46A5D9CA1}" dt="2024-03-14T09:59:10.734" v="237" actId="1076"/>
        <pc:sldMkLst>
          <pc:docMk/>
          <pc:sldMk cId="279028413" sldId="553"/>
        </pc:sldMkLst>
        <pc:spChg chg="del mod ord">
          <ac:chgData name="Cornelia Amon" userId="5954e632-5942-4ce2-bb41-89c16c6cc23e" providerId="ADAL" clId="{37061D18-C357-473F-A110-94A46A5D9CA1}" dt="2024-03-14T09:54:44.409" v="197" actId="478"/>
          <ac:spMkLst>
            <pc:docMk/>
            <pc:sldMk cId="279028413" sldId="553"/>
            <ac:spMk id="2" creationId="{00000000-0000-0000-0000-000000000000}"/>
          </ac:spMkLst>
        </pc:spChg>
        <pc:spChg chg="add del mod ord">
          <ac:chgData name="Cornelia Amon" userId="5954e632-5942-4ce2-bb41-89c16c6cc23e" providerId="ADAL" clId="{37061D18-C357-473F-A110-94A46A5D9CA1}" dt="2024-02-29T13:39:58.882" v="37" actId="6264"/>
          <ac:spMkLst>
            <pc:docMk/>
            <pc:sldMk cId="279028413" sldId="553"/>
            <ac:spMk id="3" creationId="{1D30D19A-CDEB-CDF5-2DE9-906B81F7555F}"/>
          </ac:spMkLst>
        </pc:spChg>
        <pc:spChg chg="add del mod ord">
          <ac:chgData name="Cornelia Amon" userId="5954e632-5942-4ce2-bb41-89c16c6cc23e" providerId="ADAL" clId="{37061D18-C357-473F-A110-94A46A5D9CA1}" dt="2024-02-29T13:39:58.882" v="37" actId="6264"/>
          <ac:spMkLst>
            <pc:docMk/>
            <pc:sldMk cId="279028413" sldId="553"/>
            <ac:spMk id="4" creationId="{37765A02-6B03-3275-9496-9BC2008BFF2E}"/>
          </ac:spMkLst>
        </pc:spChg>
        <pc:spChg chg="add mod ord">
          <ac:chgData name="Cornelia Amon" userId="5954e632-5942-4ce2-bb41-89c16c6cc23e" providerId="ADAL" clId="{37061D18-C357-473F-A110-94A46A5D9CA1}" dt="2024-02-29T13:41:31.350" v="75" actId="20577"/>
          <ac:spMkLst>
            <pc:docMk/>
            <pc:sldMk cId="279028413" sldId="553"/>
            <ac:spMk id="5" creationId="{368AF3EA-EB3A-58A7-CBBC-71A6B21B20B9}"/>
          </ac:spMkLst>
        </pc:spChg>
        <pc:spChg chg="mod">
          <ac:chgData name="Cornelia Amon" userId="5954e632-5942-4ce2-bb41-89c16c6cc23e" providerId="ADAL" clId="{37061D18-C357-473F-A110-94A46A5D9CA1}" dt="2024-03-14T09:55:22.737" v="202" actId="207"/>
          <ac:spMkLst>
            <pc:docMk/>
            <pc:sldMk cId="279028413" sldId="553"/>
            <ac:spMk id="6" creationId="{C8B34C8C-04E6-4D8C-BFFE-E62466BD62D5}"/>
          </ac:spMkLst>
        </pc:spChg>
        <pc:spChg chg="add del mod ord">
          <ac:chgData name="Cornelia Amon" userId="5954e632-5942-4ce2-bb41-89c16c6cc23e" providerId="ADAL" clId="{37061D18-C357-473F-A110-94A46A5D9CA1}" dt="2024-03-14T09:54:41.937" v="196" actId="478"/>
          <ac:spMkLst>
            <pc:docMk/>
            <pc:sldMk cId="279028413" sldId="553"/>
            <ac:spMk id="8" creationId="{E71236C9-B68F-BC66-E8FE-ADB6CF75D25D}"/>
          </ac:spMkLst>
        </pc:spChg>
        <pc:spChg chg="mod">
          <ac:chgData name="Cornelia Amon" userId="5954e632-5942-4ce2-bb41-89c16c6cc23e" providerId="ADAL" clId="{37061D18-C357-473F-A110-94A46A5D9CA1}" dt="2024-03-14T09:57:44.019" v="222" actId="14861"/>
          <ac:spMkLst>
            <pc:docMk/>
            <pc:sldMk cId="279028413" sldId="553"/>
            <ac:spMk id="21" creationId="{00000000-0000-0000-0000-000000000000}"/>
          </ac:spMkLst>
        </pc:spChg>
        <pc:spChg chg="del">
          <ac:chgData name="Cornelia Amon" userId="5954e632-5942-4ce2-bb41-89c16c6cc23e" providerId="ADAL" clId="{37061D18-C357-473F-A110-94A46A5D9CA1}" dt="2024-02-29T13:41:33.476" v="76" actId="478"/>
          <ac:spMkLst>
            <pc:docMk/>
            <pc:sldMk cId="279028413" sldId="553"/>
            <ac:spMk id="28" creationId="{00000000-0000-0000-0000-000000000000}"/>
          </ac:spMkLst>
        </pc:spChg>
        <pc:spChg chg="mod">
          <ac:chgData name="Cornelia Amon" userId="5954e632-5942-4ce2-bb41-89c16c6cc23e" providerId="ADAL" clId="{37061D18-C357-473F-A110-94A46A5D9CA1}" dt="2024-03-14T09:54:55.505" v="198" actId="1076"/>
          <ac:spMkLst>
            <pc:docMk/>
            <pc:sldMk cId="279028413" sldId="553"/>
            <ac:spMk id="32" creationId="{DD9CDDD0-C3C7-4A63-9A43-5674F682654C}"/>
          </ac:spMkLst>
        </pc:spChg>
        <pc:spChg chg="mod">
          <ac:chgData name="Cornelia Amon" userId="5954e632-5942-4ce2-bb41-89c16c6cc23e" providerId="ADAL" clId="{37061D18-C357-473F-A110-94A46A5D9CA1}" dt="2024-03-14T09:54:55.505" v="198" actId="1076"/>
          <ac:spMkLst>
            <pc:docMk/>
            <pc:sldMk cId="279028413" sldId="553"/>
            <ac:spMk id="33" creationId="{9F1E4F0B-808C-4B23-8828-C65066225C91}"/>
          </ac:spMkLst>
        </pc:spChg>
        <pc:spChg chg="mod">
          <ac:chgData name="Cornelia Amon" userId="5954e632-5942-4ce2-bb41-89c16c6cc23e" providerId="ADAL" clId="{37061D18-C357-473F-A110-94A46A5D9CA1}" dt="2024-03-14T09:55:49.946" v="210" actId="1036"/>
          <ac:spMkLst>
            <pc:docMk/>
            <pc:sldMk cId="279028413" sldId="553"/>
            <ac:spMk id="34" creationId="{D8CA3B01-93C3-44A9-9B0C-629EF5B2C65C}"/>
          </ac:spMkLst>
        </pc:spChg>
        <pc:spChg chg="mod">
          <ac:chgData name="Cornelia Amon" userId="5954e632-5942-4ce2-bb41-89c16c6cc23e" providerId="ADAL" clId="{37061D18-C357-473F-A110-94A46A5D9CA1}" dt="2024-03-14T09:54:55.505" v="198" actId="1076"/>
          <ac:spMkLst>
            <pc:docMk/>
            <pc:sldMk cId="279028413" sldId="553"/>
            <ac:spMk id="35" creationId="{742DC43C-5393-4D69-98AB-45D2F0CC547D}"/>
          </ac:spMkLst>
        </pc:spChg>
        <pc:spChg chg="mod">
          <ac:chgData name="Cornelia Amon" userId="5954e632-5942-4ce2-bb41-89c16c6cc23e" providerId="ADAL" clId="{37061D18-C357-473F-A110-94A46A5D9CA1}" dt="2024-03-14T09:55:43.933" v="208" actId="207"/>
          <ac:spMkLst>
            <pc:docMk/>
            <pc:sldMk cId="279028413" sldId="553"/>
            <ac:spMk id="36" creationId="{9CCE870D-6612-4F0F-9203-689CAFC3E551}"/>
          </ac:spMkLst>
        </pc:spChg>
        <pc:spChg chg="mod">
          <ac:chgData name="Cornelia Amon" userId="5954e632-5942-4ce2-bb41-89c16c6cc23e" providerId="ADAL" clId="{37061D18-C357-473F-A110-94A46A5D9CA1}" dt="2024-03-14T09:55:22.737" v="202" actId="207"/>
          <ac:spMkLst>
            <pc:docMk/>
            <pc:sldMk cId="279028413" sldId="553"/>
            <ac:spMk id="37" creationId="{DF9D93EE-22D2-4F6C-B774-ADF3A3110CD2}"/>
          </ac:spMkLst>
        </pc:spChg>
        <pc:spChg chg="mod">
          <ac:chgData name="Cornelia Amon" userId="5954e632-5942-4ce2-bb41-89c16c6cc23e" providerId="ADAL" clId="{37061D18-C357-473F-A110-94A46A5D9CA1}" dt="2024-03-14T09:55:22.737" v="202" actId="207"/>
          <ac:spMkLst>
            <pc:docMk/>
            <pc:sldMk cId="279028413" sldId="553"/>
            <ac:spMk id="38" creationId="{BB15FB47-2B89-4AD8-AFBC-A457EA9960E1}"/>
          </ac:spMkLst>
        </pc:spChg>
        <pc:spChg chg="mod">
          <ac:chgData name="Cornelia Amon" userId="5954e632-5942-4ce2-bb41-89c16c6cc23e" providerId="ADAL" clId="{37061D18-C357-473F-A110-94A46A5D9CA1}" dt="2024-03-14T09:54:55.505" v="198" actId="1076"/>
          <ac:spMkLst>
            <pc:docMk/>
            <pc:sldMk cId="279028413" sldId="553"/>
            <ac:spMk id="39" creationId="{F652DF0B-2776-4A99-9278-CF4E3A9A3B54}"/>
          </ac:spMkLst>
        </pc:spChg>
        <pc:spChg chg="mod">
          <ac:chgData name="Cornelia Amon" userId="5954e632-5942-4ce2-bb41-89c16c6cc23e" providerId="ADAL" clId="{37061D18-C357-473F-A110-94A46A5D9CA1}" dt="2024-03-14T09:57:52.275" v="223" actId="688"/>
          <ac:spMkLst>
            <pc:docMk/>
            <pc:sldMk cId="279028413" sldId="553"/>
            <ac:spMk id="40" creationId="{A93667EF-6E8F-4485-9B0E-2EBD3420DC7F}"/>
          </ac:spMkLst>
        </pc:spChg>
        <pc:spChg chg="mod">
          <ac:chgData name="Cornelia Amon" userId="5954e632-5942-4ce2-bb41-89c16c6cc23e" providerId="ADAL" clId="{37061D18-C357-473F-A110-94A46A5D9CA1}" dt="2024-03-14T09:57:44.019" v="222" actId="14861"/>
          <ac:spMkLst>
            <pc:docMk/>
            <pc:sldMk cId="279028413" sldId="553"/>
            <ac:spMk id="41" creationId="{65EB11E1-404E-438E-8803-7BDDBA911E91}"/>
          </ac:spMkLst>
        </pc:spChg>
        <pc:spChg chg="mod">
          <ac:chgData name="Cornelia Amon" userId="5954e632-5942-4ce2-bb41-89c16c6cc23e" providerId="ADAL" clId="{37061D18-C357-473F-A110-94A46A5D9CA1}" dt="2024-03-14T09:57:55.459" v="224" actId="1076"/>
          <ac:spMkLst>
            <pc:docMk/>
            <pc:sldMk cId="279028413" sldId="553"/>
            <ac:spMk id="42" creationId="{05BD32C7-6182-4501-B991-2805F9228D26}"/>
          </ac:spMkLst>
        </pc:spChg>
        <pc:spChg chg="mod">
          <ac:chgData name="Cornelia Amon" userId="5954e632-5942-4ce2-bb41-89c16c6cc23e" providerId="ADAL" clId="{37061D18-C357-473F-A110-94A46A5D9CA1}" dt="2024-03-14T09:59:05.371" v="236" actId="1076"/>
          <ac:spMkLst>
            <pc:docMk/>
            <pc:sldMk cId="279028413" sldId="553"/>
            <ac:spMk id="19460" creationId="{00000000-0000-0000-0000-000000000000}"/>
          </ac:spMkLst>
        </pc:spChg>
        <pc:spChg chg="mod">
          <ac:chgData name="Cornelia Amon" userId="5954e632-5942-4ce2-bb41-89c16c6cc23e" providerId="ADAL" clId="{37061D18-C357-473F-A110-94A46A5D9CA1}" dt="2024-03-14T09:58:29.091" v="231" actId="1076"/>
          <ac:spMkLst>
            <pc:docMk/>
            <pc:sldMk cId="279028413" sldId="553"/>
            <ac:spMk id="19461" creationId="{00000000-0000-0000-0000-000000000000}"/>
          </ac:spMkLst>
        </pc:spChg>
        <pc:spChg chg="mod">
          <ac:chgData name="Cornelia Amon" userId="5954e632-5942-4ce2-bb41-89c16c6cc23e" providerId="ADAL" clId="{37061D18-C357-473F-A110-94A46A5D9CA1}" dt="2024-03-14T09:58:55.395" v="234" actId="1076"/>
          <ac:spMkLst>
            <pc:docMk/>
            <pc:sldMk cId="279028413" sldId="553"/>
            <ac:spMk id="19462" creationId="{00000000-0000-0000-0000-000000000000}"/>
          </ac:spMkLst>
        </pc:spChg>
        <pc:spChg chg="mod">
          <ac:chgData name="Cornelia Amon" userId="5954e632-5942-4ce2-bb41-89c16c6cc23e" providerId="ADAL" clId="{37061D18-C357-473F-A110-94A46A5D9CA1}" dt="2024-03-14T09:58:41.194" v="232" actId="1076"/>
          <ac:spMkLst>
            <pc:docMk/>
            <pc:sldMk cId="279028413" sldId="553"/>
            <ac:spMk id="19463" creationId="{00000000-0000-0000-0000-000000000000}"/>
          </ac:spMkLst>
        </pc:spChg>
        <pc:spChg chg="mod">
          <ac:chgData name="Cornelia Amon" userId="5954e632-5942-4ce2-bb41-89c16c6cc23e" providerId="ADAL" clId="{37061D18-C357-473F-A110-94A46A5D9CA1}" dt="2024-03-14T09:58:47.299" v="233" actId="1076"/>
          <ac:spMkLst>
            <pc:docMk/>
            <pc:sldMk cId="279028413" sldId="553"/>
            <ac:spMk id="19464" creationId="{00000000-0000-0000-0000-000000000000}"/>
          </ac:spMkLst>
        </pc:spChg>
        <pc:spChg chg="mod">
          <ac:chgData name="Cornelia Amon" userId="5954e632-5942-4ce2-bb41-89c16c6cc23e" providerId="ADAL" clId="{37061D18-C357-473F-A110-94A46A5D9CA1}" dt="2024-03-14T09:59:10.734" v="237" actId="1076"/>
          <ac:spMkLst>
            <pc:docMk/>
            <pc:sldMk cId="279028413" sldId="553"/>
            <ac:spMk id="19465" creationId="{00000000-0000-0000-0000-000000000000}"/>
          </ac:spMkLst>
        </pc:spChg>
        <pc:grpChg chg="mod">
          <ac:chgData name="Cornelia Amon" userId="5954e632-5942-4ce2-bb41-89c16c6cc23e" providerId="ADAL" clId="{37061D18-C357-473F-A110-94A46A5D9CA1}" dt="2024-03-14T09:54:55.505" v="198" actId="1076"/>
          <ac:grpSpMkLst>
            <pc:docMk/>
            <pc:sldMk cId="279028413" sldId="553"/>
            <ac:grpSpMk id="7" creationId="{B12352CD-07CC-4E81-A5AC-8845213501F1}"/>
          </ac:grpSpMkLst>
        </pc:grpChg>
        <pc:grpChg chg="mod ord">
          <ac:chgData name="Cornelia Amon" userId="5954e632-5942-4ce2-bb41-89c16c6cc23e" providerId="ADAL" clId="{37061D18-C357-473F-A110-94A46A5D9CA1}" dt="2024-03-14T09:57:17.464" v="218" actId="167"/>
          <ac:grpSpMkLst>
            <pc:docMk/>
            <pc:sldMk cId="279028413" sldId="553"/>
            <ac:grpSpMk id="9" creationId="{91C9548B-94D8-41F3-926D-9283C099D56F}"/>
          </ac:grpSpMkLst>
        </pc:grpChg>
      </pc:sldChg>
      <pc:sldChg chg="addSp delSp modSp mod chgLayout">
        <pc:chgData name="Cornelia Amon" userId="5954e632-5942-4ce2-bb41-89c16c6cc23e" providerId="ADAL" clId="{37061D18-C357-473F-A110-94A46A5D9CA1}" dt="2024-03-14T09:59:52.309" v="252" actId="15"/>
        <pc:sldMkLst>
          <pc:docMk/>
          <pc:sldMk cId="3113209870" sldId="554"/>
        </pc:sldMkLst>
        <pc:spChg chg="mod ord">
          <ac:chgData name="Cornelia Amon" userId="5954e632-5942-4ce2-bb41-89c16c6cc23e" providerId="ADAL" clId="{37061D18-C357-473F-A110-94A46A5D9CA1}" dt="2024-02-29T13:39:58.882" v="37" actId="6264"/>
          <ac:spMkLst>
            <pc:docMk/>
            <pc:sldMk cId="3113209870" sldId="554"/>
            <ac:spMk id="2" creationId="{00000000-0000-0000-0000-000000000000}"/>
          </ac:spMkLst>
        </pc:spChg>
        <pc:spChg chg="add del mod ord">
          <ac:chgData name="Cornelia Amon" userId="5954e632-5942-4ce2-bb41-89c16c6cc23e" providerId="ADAL" clId="{37061D18-C357-473F-A110-94A46A5D9CA1}" dt="2024-02-29T13:39:58.882" v="37" actId="6264"/>
          <ac:spMkLst>
            <pc:docMk/>
            <pc:sldMk cId="3113209870" sldId="554"/>
            <ac:spMk id="3" creationId="{CB4E3A19-AF9B-8538-088E-70D301BB8AB3}"/>
          </ac:spMkLst>
        </pc:spChg>
        <pc:spChg chg="mod ord">
          <ac:chgData name="Cornelia Amon" userId="5954e632-5942-4ce2-bb41-89c16c6cc23e" providerId="ADAL" clId="{37061D18-C357-473F-A110-94A46A5D9CA1}" dt="2024-03-14T09:59:52.309" v="252" actId="15"/>
          <ac:spMkLst>
            <pc:docMk/>
            <pc:sldMk cId="3113209870" sldId="554"/>
            <ac:spMk id="4" creationId="{00000000-0000-0000-0000-000000000000}"/>
          </ac:spMkLst>
        </pc:spChg>
        <pc:spChg chg="add del mod">
          <ac:chgData name="Cornelia Amon" userId="5954e632-5942-4ce2-bb41-89c16c6cc23e" providerId="ADAL" clId="{37061D18-C357-473F-A110-94A46A5D9CA1}" dt="2024-02-29T13:39:58.882" v="37" actId="6264"/>
          <ac:spMkLst>
            <pc:docMk/>
            <pc:sldMk cId="3113209870" sldId="554"/>
            <ac:spMk id="5" creationId="{5935F638-03D8-3F52-F0A6-DCDD452474D4}"/>
          </ac:spMkLst>
        </pc:spChg>
        <pc:spChg chg="del">
          <ac:chgData name="Cornelia Amon" userId="5954e632-5942-4ce2-bb41-89c16c6cc23e" providerId="ADAL" clId="{37061D18-C357-473F-A110-94A46A5D9CA1}" dt="2024-02-29T13:41:41.493" v="78" actId="478"/>
          <ac:spMkLst>
            <pc:docMk/>
            <pc:sldMk cId="3113209870" sldId="554"/>
            <ac:spMk id="6" creationId="{00000000-0000-0000-0000-000000000000}"/>
          </ac:spMkLst>
        </pc:spChg>
        <pc:spChg chg="add mod ord">
          <ac:chgData name="Cornelia Amon" userId="5954e632-5942-4ce2-bb41-89c16c6cc23e" providerId="ADAL" clId="{37061D18-C357-473F-A110-94A46A5D9CA1}" dt="2024-02-29T13:41:42.925" v="79" actId="20577"/>
          <ac:spMkLst>
            <pc:docMk/>
            <pc:sldMk cId="3113209870" sldId="554"/>
            <ac:spMk id="7" creationId="{F9DD75EB-3075-9031-C542-F106558CD442}"/>
          </ac:spMkLst>
        </pc:spChg>
      </pc:sldChg>
      <pc:sldChg chg="addSp delSp modSp mod chgLayout">
        <pc:chgData name="Cornelia Amon" userId="5954e632-5942-4ce2-bb41-89c16c6cc23e" providerId="ADAL" clId="{37061D18-C357-473F-A110-94A46A5D9CA1}" dt="2024-03-14T10:08:29.953" v="514" actId="20577"/>
        <pc:sldMkLst>
          <pc:docMk/>
          <pc:sldMk cId="1421576993" sldId="555"/>
        </pc:sldMkLst>
        <pc:spChg chg="del">
          <ac:chgData name="Cornelia Amon" userId="5954e632-5942-4ce2-bb41-89c16c6cc23e" providerId="ADAL" clId="{37061D18-C357-473F-A110-94A46A5D9CA1}" dt="2024-03-14T10:03:51.319" v="472" actId="478"/>
          <ac:spMkLst>
            <pc:docMk/>
            <pc:sldMk cId="1421576993" sldId="555"/>
            <ac:spMk id="2" creationId="{00000000-0000-0000-0000-000000000000}"/>
          </ac:spMkLst>
        </pc:spChg>
        <pc:spChg chg="del mod ord">
          <ac:chgData name="Cornelia Amon" userId="5954e632-5942-4ce2-bb41-89c16c6cc23e" providerId="ADAL" clId="{37061D18-C357-473F-A110-94A46A5D9CA1}" dt="2024-03-14T10:03:06.445" v="393" actId="478"/>
          <ac:spMkLst>
            <pc:docMk/>
            <pc:sldMk cId="1421576993" sldId="555"/>
            <ac:spMk id="3" creationId="{00000000-0000-0000-0000-000000000000}"/>
          </ac:spMkLst>
        </pc:spChg>
        <pc:spChg chg="mod ord">
          <ac:chgData name="Cornelia Amon" userId="5954e632-5942-4ce2-bb41-89c16c6cc23e" providerId="ADAL" clId="{37061D18-C357-473F-A110-94A46A5D9CA1}" dt="2024-03-14T10:08:29.953" v="514" actId="20577"/>
          <ac:spMkLst>
            <pc:docMk/>
            <pc:sldMk cId="1421576993" sldId="555"/>
            <ac:spMk id="4" creationId="{00000000-0000-0000-0000-000000000000}"/>
          </ac:spMkLst>
        </pc:spChg>
        <pc:spChg chg="del">
          <ac:chgData name="Cornelia Amon" userId="5954e632-5942-4ce2-bb41-89c16c6cc23e" providerId="ADAL" clId="{37061D18-C357-473F-A110-94A46A5D9CA1}" dt="2024-02-29T13:41:59.908" v="83" actId="478"/>
          <ac:spMkLst>
            <pc:docMk/>
            <pc:sldMk cId="1421576993" sldId="555"/>
            <ac:spMk id="5" creationId="{00000000-0000-0000-0000-000000000000}"/>
          </ac:spMkLst>
        </pc:spChg>
        <pc:spChg chg="add del mod ord">
          <ac:chgData name="Cornelia Amon" userId="5954e632-5942-4ce2-bb41-89c16c6cc23e" providerId="ADAL" clId="{37061D18-C357-473F-A110-94A46A5D9CA1}" dt="2024-02-29T13:39:58.882" v="37" actId="6264"/>
          <ac:spMkLst>
            <pc:docMk/>
            <pc:sldMk cId="1421576993" sldId="555"/>
            <ac:spMk id="6" creationId="{E69F6032-95E1-BE4E-BC9F-96AE1A7FFCCE}"/>
          </ac:spMkLst>
        </pc:spChg>
        <pc:spChg chg="add del mod">
          <ac:chgData name="Cornelia Amon" userId="5954e632-5942-4ce2-bb41-89c16c6cc23e" providerId="ADAL" clId="{37061D18-C357-473F-A110-94A46A5D9CA1}" dt="2024-02-29T13:39:58.882" v="37" actId="6264"/>
          <ac:spMkLst>
            <pc:docMk/>
            <pc:sldMk cId="1421576993" sldId="555"/>
            <ac:spMk id="7" creationId="{F04B7A41-EFFE-ACD3-1E58-23F6D4D8116D}"/>
          </ac:spMkLst>
        </pc:spChg>
        <pc:spChg chg="add del mod ord">
          <ac:chgData name="Cornelia Amon" userId="5954e632-5942-4ce2-bb41-89c16c6cc23e" providerId="ADAL" clId="{37061D18-C357-473F-A110-94A46A5D9CA1}" dt="2024-02-29T13:42:08.686" v="86" actId="700"/>
          <ac:spMkLst>
            <pc:docMk/>
            <pc:sldMk cId="1421576993" sldId="555"/>
            <ac:spMk id="8" creationId="{7D596F07-4D2D-8A0F-DA1A-B3CA0CEE2F49}"/>
          </ac:spMkLst>
        </pc:spChg>
        <pc:spChg chg="add del">
          <ac:chgData name="Cornelia Amon" userId="5954e632-5942-4ce2-bb41-89c16c6cc23e" providerId="ADAL" clId="{37061D18-C357-473F-A110-94A46A5D9CA1}" dt="2024-02-29T13:42:05.169" v="85" actId="22"/>
          <ac:spMkLst>
            <pc:docMk/>
            <pc:sldMk cId="1421576993" sldId="555"/>
            <ac:spMk id="10" creationId="{17D97AF5-D2F7-694F-5EE5-BBA2FB743940}"/>
          </ac:spMkLst>
        </pc:spChg>
        <pc:spChg chg="add mod ord">
          <ac:chgData name="Cornelia Amon" userId="5954e632-5942-4ce2-bb41-89c16c6cc23e" providerId="ADAL" clId="{37061D18-C357-473F-A110-94A46A5D9CA1}" dt="2024-02-29T13:42:11.262" v="88" actId="20577"/>
          <ac:spMkLst>
            <pc:docMk/>
            <pc:sldMk cId="1421576993" sldId="555"/>
            <ac:spMk id="11" creationId="{0971E9E8-70D0-C302-A9B4-3158EC6B255D}"/>
          </ac:spMkLst>
        </pc:spChg>
      </pc:sldChg>
      <pc:sldChg chg="modSp add mod modTransition modNotesTx">
        <pc:chgData name="Cornelia Amon" userId="5954e632-5942-4ce2-bb41-89c16c6cc23e" providerId="ADAL" clId="{37061D18-C357-473F-A110-94A46A5D9CA1}" dt="2024-02-29T13:38:43.300" v="27" actId="113"/>
        <pc:sldMkLst>
          <pc:docMk/>
          <pc:sldMk cId="2804049706" sldId="556"/>
        </pc:sldMkLst>
        <pc:spChg chg="mod">
          <ac:chgData name="Cornelia Amon" userId="5954e632-5942-4ce2-bb41-89c16c6cc23e" providerId="ADAL" clId="{37061D18-C357-473F-A110-94A46A5D9CA1}" dt="2024-02-29T13:38:12.481" v="21" actId="20577"/>
          <ac:spMkLst>
            <pc:docMk/>
            <pc:sldMk cId="2804049706" sldId="556"/>
            <ac:spMk id="4" creationId="{07E0CBB6-C5F8-4624-9918-2ABBDA00096C}"/>
          </ac:spMkLst>
        </pc:spChg>
        <pc:spChg chg="mod">
          <ac:chgData name="Cornelia Amon" userId="5954e632-5942-4ce2-bb41-89c16c6cc23e" providerId="ADAL" clId="{37061D18-C357-473F-A110-94A46A5D9CA1}" dt="2024-02-29T13:38:43.300" v="27" actId="113"/>
          <ac:spMkLst>
            <pc:docMk/>
            <pc:sldMk cId="2804049706" sldId="556"/>
            <ac:spMk id="7" creationId="{873FA4FA-9E59-CAFC-9D21-7C99A28612C8}"/>
          </ac:spMkLst>
        </pc:spChg>
      </pc:sldChg>
      <pc:sldChg chg="add del">
        <pc:chgData name="Cornelia Amon" userId="5954e632-5942-4ce2-bb41-89c16c6cc23e" providerId="ADAL" clId="{37061D18-C357-473F-A110-94A46A5D9CA1}" dt="2024-02-29T13:37:58.425" v="9"/>
        <pc:sldMkLst>
          <pc:docMk/>
          <pc:sldMk cId="954946141" sldId="557"/>
        </pc:sldMkLst>
      </pc:sldChg>
      <pc:sldChg chg="addSp delSp modSp mod modAnim">
        <pc:chgData name="Cornelia Amon" userId="5954e632-5942-4ce2-bb41-89c16c6cc23e" providerId="ADAL" clId="{37061D18-C357-473F-A110-94A46A5D9CA1}" dt="2024-03-14T10:16:03.082" v="571" actId="14100"/>
        <pc:sldMkLst>
          <pc:docMk/>
          <pc:sldMk cId="2816106260" sldId="557"/>
        </pc:sldMkLst>
        <pc:spChg chg="del">
          <ac:chgData name="Cornelia Amon" userId="5954e632-5942-4ce2-bb41-89c16c6cc23e" providerId="ADAL" clId="{37061D18-C357-473F-A110-94A46A5D9CA1}" dt="2024-03-14T10:10:02.726" v="525" actId="478"/>
          <ac:spMkLst>
            <pc:docMk/>
            <pc:sldMk cId="2816106260" sldId="557"/>
            <ac:spMk id="2" creationId="{00000000-0000-0000-0000-000000000000}"/>
          </ac:spMkLst>
        </pc:spChg>
        <pc:spChg chg="mod">
          <ac:chgData name="Cornelia Amon" userId="5954e632-5942-4ce2-bb41-89c16c6cc23e" providerId="ADAL" clId="{37061D18-C357-473F-A110-94A46A5D9CA1}" dt="2024-03-14T10:12:58.152" v="547" actId="1076"/>
          <ac:spMkLst>
            <pc:docMk/>
            <pc:sldMk cId="2816106260" sldId="557"/>
            <ac:spMk id="3" creationId="{5E92C577-447C-4A62-B88F-5BFD44BFEAD9}"/>
          </ac:spMkLst>
        </pc:spChg>
        <pc:spChg chg="mod">
          <ac:chgData name="Cornelia Amon" userId="5954e632-5942-4ce2-bb41-89c16c6cc23e" providerId="ADAL" clId="{37061D18-C357-473F-A110-94A46A5D9CA1}" dt="2024-03-14T10:13:02.375" v="548" actId="1076"/>
          <ac:spMkLst>
            <pc:docMk/>
            <pc:sldMk cId="2816106260" sldId="557"/>
            <ac:spMk id="6" creationId="{00000000-0000-0000-0000-000000000000}"/>
          </ac:spMkLst>
        </pc:spChg>
        <pc:spChg chg="add del">
          <ac:chgData name="Cornelia Amon" userId="5954e632-5942-4ce2-bb41-89c16c6cc23e" providerId="ADAL" clId="{37061D18-C357-473F-A110-94A46A5D9CA1}" dt="2024-03-14T10:11:46.248" v="540" actId="478"/>
          <ac:spMkLst>
            <pc:docMk/>
            <pc:sldMk cId="2816106260" sldId="557"/>
            <ac:spMk id="7" creationId="{F43BA58A-EF53-876E-4C5F-0B6C367C2F3C}"/>
          </ac:spMkLst>
        </pc:spChg>
        <pc:spChg chg="mod topLvl">
          <ac:chgData name="Cornelia Amon" userId="5954e632-5942-4ce2-bb41-89c16c6cc23e" providerId="ADAL" clId="{37061D18-C357-473F-A110-94A46A5D9CA1}" dt="2024-03-14T10:13:20.128" v="549" actId="1076"/>
          <ac:spMkLst>
            <pc:docMk/>
            <pc:sldMk cId="2816106260" sldId="557"/>
            <ac:spMk id="12" creationId="{2AD46EEF-7428-4964-961E-2974B6424B9C}"/>
          </ac:spMkLst>
        </pc:spChg>
        <pc:spChg chg="del mod topLvl">
          <ac:chgData name="Cornelia Amon" userId="5954e632-5942-4ce2-bb41-89c16c6cc23e" providerId="ADAL" clId="{37061D18-C357-473F-A110-94A46A5D9CA1}" dt="2024-03-14T10:11:26.815" v="536" actId="478"/>
          <ac:spMkLst>
            <pc:docMk/>
            <pc:sldMk cId="2816106260" sldId="557"/>
            <ac:spMk id="13" creationId="{4CC5237E-C6F4-4547-8793-81AE0D1ABB3F}"/>
          </ac:spMkLst>
        </pc:spChg>
        <pc:spChg chg="add del">
          <ac:chgData name="Cornelia Amon" userId="5954e632-5942-4ce2-bb41-89c16c6cc23e" providerId="ADAL" clId="{37061D18-C357-473F-A110-94A46A5D9CA1}" dt="2024-03-14T10:14:28.873" v="557" actId="478"/>
          <ac:spMkLst>
            <pc:docMk/>
            <pc:sldMk cId="2816106260" sldId="557"/>
            <ac:spMk id="18" creationId="{EE701741-1EE6-77E1-4A64-70AF7A2A372B}"/>
          </ac:spMkLst>
        </pc:spChg>
        <pc:spChg chg="add del mod">
          <ac:chgData name="Cornelia Amon" userId="5954e632-5942-4ce2-bb41-89c16c6cc23e" providerId="ADAL" clId="{37061D18-C357-473F-A110-94A46A5D9CA1}" dt="2024-03-14T10:14:51.640" v="564" actId="478"/>
          <ac:spMkLst>
            <pc:docMk/>
            <pc:sldMk cId="2816106260" sldId="557"/>
            <ac:spMk id="19" creationId="{518A5D81-BDEA-3EE7-35ED-5DF4B4A7DF0A}"/>
          </ac:spMkLst>
        </pc:spChg>
        <pc:spChg chg="mod">
          <ac:chgData name="Cornelia Amon" userId="5954e632-5942-4ce2-bb41-89c16c6cc23e" providerId="ADAL" clId="{37061D18-C357-473F-A110-94A46A5D9CA1}" dt="2024-03-14T10:13:25.992" v="550" actId="14100"/>
          <ac:spMkLst>
            <pc:docMk/>
            <pc:sldMk cId="2816106260" sldId="557"/>
            <ac:spMk id="122883" creationId="{00000000-0000-0000-0000-000000000000}"/>
          </ac:spMkLst>
        </pc:spChg>
        <pc:grpChg chg="del mod">
          <ac:chgData name="Cornelia Amon" userId="5954e632-5942-4ce2-bb41-89c16c6cc23e" providerId="ADAL" clId="{37061D18-C357-473F-A110-94A46A5D9CA1}" dt="2024-03-14T10:11:05.659" v="531" actId="165"/>
          <ac:grpSpMkLst>
            <pc:docMk/>
            <pc:sldMk cId="2816106260" sldId="557"/>
            <ac:grpSpMk id="4" creationId="{A2F2962A-74DB-423F-953D-1BA233BAEB35}"/>
          </ac:grpSpMkLst>
        </pc:grpChg>
        <pc:picChg chg="mod topLvl">
          <ac:chgData name="Cornelia Amon" userId="5954e632-5942-4ce2-bb41-89c16c6cc23e" providerId="ADAL" clId="{37061D18-C357-473F-A110-94A46A5D9CA1}" dt="2024-03-14T10:13:20.128" v="549" actId="1076"/>
          <ac:picMkLst>
            <pc:docMk/>
            <pc:sldMk cId="2816106260" sldId="557"/>
            <ac:picMk id="11" creationId="{49BE5BDF-1D7B-496B-A109-5923512999D4}"/>
          </ac:picMkLst>
        </pc:picChg>
        <pc:cxnChg chg="add del mod">
          <ac:chgData name="Cornelia Amon" userId="5954e632-5942-4ce2-bb41-89c16c6cc23e" providerId="ADAL" clId="{37061D18-C357-473F-A110-94A46A5D9CA1}" dt="2024-03-14T10:14:05.865" v="555" actId="478"/>
          <ac:cxnSpMkLst>
            <pc:docMk/>
            <pc:sldMk cId="2816106260" sldId="557"/>
            <ac:cxnSpMk id="10" creationId="{D6A51746-7E0B-0386-F46E-1ED150B34378}"/>
          </ac:cxnSpMkLst>
        </pc:cxnChg>
        <pc:cxnChg chg="add mod">
          <ac:chgData name="Cornelia Amon" userId="5954e632-5942-4ce2-bb41-89c16c6cc23e" providerId="ADAL" clId="{37061D18-C357-473F-A110-94A46A5D9CA1}" dt="2024-03-14T10:16:03.082" v="571" actId="14100"/>
          <ac:cxnSpMkLst>
            <pc:docMk/>
            <pc:sldMk cId="2816106260" sldId="557"/>
            <ac:cxnSpMk id="21" creationId="{C05920F1-F45A-2290-C2BE-DFCEAA6B2EE7}"/>
          </ac:cxnSpMkLst>
        </pc:cxnChg>
      </pc:sldChg>
      <pc:sldMasterChg chg="new mod addSldLayout">
        <pc:chgData name="Cornelia Amon" userId="5954e632-5942-4ce2-bb41-89c16c6cc23e" providerId="ADAL" clId="{37061D18-C357-473F-A110-94A46A5D9CA1}" dt="2024-02-29T13:36:58.527" v="1" actId="6938"/>
        <pc:sldMasterMkLst>
          <pc:docMk/>
          <pc:sldMasterMk cId="1804342317" sldId="2147483673"/>
        </pc:sldMasterMkLst>
        <pc:sldLayoutChg chg="new replId">
          <pc:chgData name="Cornelia Amon" userId="5954e632-5942-4ce2-bb41-89c16c6cc23e" providerId="ADAL" clId="{37061D18-C357-473F-A110-94A46A5D9CA1}" dt="2024-02-29T13:36:58.527" v="1" actId="6938"/>
          <pc:sldLayoutMkLst>
            <pc:docMk/>
            <pc:sldMasterMk cId="1804342317" sldId="2147483673"/>
            <pc:sldLayoutMk cId="1370604716" sldId="2147483674"/>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1433287714" sldId="2147483675"/>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4108851044" sldId="2147483676"/>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36897255" sldId="2147483677"/>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1288655940" sldId="2147483678"/>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2105006022" sldId="2147483679"/>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2069379517" sldId="2147483680"/>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333187041" sldId="2147483681"/>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2477729012" sldId="2147483682"/>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2466793952" sldId="2147483683"/>
          </pc:sldLayoutMkLst>
        </pc:sldLayoutChg>
        <pc:sldLayoutChg chg="new replId">
          <pc:chgData name="Cornelia Amon" userId="5954e632-5942-4ce2-bb41-89c16c6cc23e" providerId="ADAL" clId="{37061D18-C357-473F-A110-94A46A5D9CA1}" dt="2024-02-29T13:36:58.527" v="1" actId="6938"/>
          <pc:sldLayoutMkLst>
            <pc:docMk/>
            <pc:sldMasterMk cId="1804342317" sldId="2147483673"/>
            <pc:sldLayoutMk cId="1968557515"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14/03/2024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‹Nr.›</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Entrepreneurship is a way of thinking and acting where you can use your passion for innovation whether you plan to start your own business, or plan to work within an organisation, or develop an understanding of business operations and leadership.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Different </a:t>
            </a:r>
            <a:r>
              <a:rPr lang="sv-SE" dirty="0" err="1"/>
              <a:t>views</a:t>
            </a:r>
            <a:r>
              <a:rPr lang="sv-SE" dirty="0"/>
              <a:t> of </a:t>
            </a:r>
            <a:r>
              <a:rPr lang="sv-SE" dirty="0" err="1"/>
              <a:t>this</a:t>
            </a:r>
            <a:r>
              <a:rPr lang="sv-SE" dirty="0"/>
              <a:t>, </a:t>
            </a:r>
            <a:r>
              <a:rPr lang="sv-SE" dirty="0" err="1"/>
              <a:t>but</a:t>
            </a:r>
            <a:r>
              <a:rPr lang="sv-SE" dirty="0"/>
              <a:t> start </a:t>
            </a:r>
            <a:r>
              <a:rPr lang="sv-SE" dirty="0" err="1"/>
              <a:t>with</a:t>
            </a:r>
            <a:r>
              <a:rPr lang="sv-SE" dirty="0"/>
              <a:t> an </a:t>
            </a:r>
            <a:r>
              <a:rPr lang="sv-SE" dirty="0" err="1"/>
              <a:t>idea</a:t>
            </a:r>
            <a:r>
              <a:rPr lang="sv-SE" dirty="0"/>
              <a:t>/ </a:t>
            </a:r>
            <a:r>
              <a:rPr lang="sv-SE" dirty="0" err="1"/>
              <a:t>discovery</a:t>
            </a:r>
            <a:r>
              <a:rPr lang="sv-SE" dirty="0"/>
              <a:t> of an </a:t>
            </a:r>
            <a:r>
              <a:rPr lang="sv-SE" dirty="0" err="1"/>
              <a:t>opportunity</a:t>
            </a:r>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313709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Good</a:t>
            </a:r>
            <a:r>
              <a:rPr lang="sv-SE" dirty="0"/>
              <a:t> business </a:t>
            </a:r>
            <a:r>
              <a:rPr lang="sv-SE" dirty="0" err="1"/>
              <a:t>ideas</a:t>
            </a:r>
            <a:r>
              <a:rPr lang="sv-SE" dirty="0"/>
              <a:t> </a:t>
            </a:r>
            <a:r>
              <a:rPr lang="sv-SE" dirty="0" err="1"/>
              <a:t>are</a:t>
            </a:r>
            <a:r>
              <a:rPr lang="sv-SE" dirty="0"/>
              <a:t> </a:t>
            </a:r>
            <a:r>
              <a:rPr lang="sv-SE" dirty="0" err="1"/>
              <a:t>usually</a:t>
            </a:r>
            <a:r>
              <a:rPr lang="sv-SE" dirty="0"/>
              <a:t> </a:t>
            </a:r>
            <a:r>
              <a:rPr lang="sv-SE" dirty="0" err="1"/>
              <a:t>based</a:t>
            </a:r>
            <a:r>
              <a:rPr lang="sv-SE" dirty="0"/>
              <a:t> </a:t>
            </a:r>
            <a:r>
              <a:rPr lang="sv-SE" dirty="0" err="1"/>
              <a:t>around</a:t>
            </a:r>
            <a:r>
              <a:rPr lang="sv-SE" dirty="0"/>
              <a:t> </a:t>
            </a:r>
            <a:r>
              <a:rPr lang="sv-SE" dirty="0" err="1"/>
              <a:t>finding</a:t>
            </a:r>
            <a:r>
              <a:rPr lang="sv-SE" dirty="0"/>
              <a:t> a solution to a problem </a:t>
            </a:r>
            <a:r>
              <a:rPr lang="sv-SE" dirty="0" err="1"/>
              <a:t>that</a:t>
            </a:r>
            <a:r>
              <a:rPr lang="sv-SE" dirty="0"/>
              <a:t> </a:t>
            </a:r>
            <a:r>
              <a:rPr lang="sv-SE" dirty="0" err="1"/>
              <a:t>somebody</a:t>
            </a:r>
            <a:r>
              <a:rPr lang="sv-SE" dirty="0"/>
              <a:t> is </a:t>
            </a:r>
            <a:r>
              <a:rPr lang="sv-SE" dirty="0" err="1"/>
              <a:t>willing</a:t>
            </a:r>
            <a:r>
              <a:rPr lang="sv-SE" dirty="0"/>
              <a:t> to </a:t>
            </a:r>
            <a:r>
              <a:rPr lang="sv-SE" dirty="0" err="1"/>
              <a:t>pay</a:t>
            </a:r>
            <a:r>
              <a:rPr lang="sv-SE" dirty="0"/>
              <a:t> for. </a:t>
            </a:r>
          </a:p>
        </p:txBody>
      </p:sp>
      <p:sp>
        <p:nvSpPr>
          <p:cNvPr id="4" name="Slide Number Placeholder 3"/>
          <p:cNvSpPr>
            <a:spLocks noGrp="1"/>
          </p:cNvSpPr>
          <p:nvPr>
            <p:ph type="sldNum" sz="quarter" idx="5"/>
          </p:nvPr>
        </p:nvSpPr>
        <p:spPr/>
        <p:txBody>
          <a:bodyPr/>
          <a:lstStyle/>
          <a:p>
            <a:fld id="{6A403E6A-0E51-A24C-B8B0-7EAE05311EE0}" type="slidenum">
              <a:rPr lang="en-GB" smtClean="0"/>
              <a:t>4</a:t>
            </a:fld>
            <a:endParaRPr lang="en-GB"/>
          </a:p>
        </p:txBody>
      </p:sp>
    </p:spTree>
    <p:extLst>
      <p:ext uri="{BB962C8B-B14F-4D97-AF65-F5344CB8AC3E}">
        <p14:creationId xmlns:p14="http://schemas.microsoft.com/office/powerpoint/2010/main" val="148795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The figure shows six generalised types of new venture, depending upon how innovative the product/service and how new the market is. </a:t>
            </a:r>
          </a:p>
        </p:txBody>
      </p:sp>
      <p:sp>
        <p:nvSpPr>
          <p:cNvPr id="4" name="Slide Number Placeholder 3"/>
          <p:cNvSpPr txBox="1">
            <a:spLocks noGrp="1"/>
          </p:cNvSpPr>
          <p:nvPr/>
        </p:nvSpPr>
        <p:spPr bwMode="auto">
          <a:xfrm>
            <a:off x="3884613" y="8685706"/>
            <a:ext cx="2971800" cy="456835"/>
          </a:xfrm>
          <a:prstGeom prst="rect">
            <a:avLst/>
          </a:prstGeom>
          <a:noFill/>
        </p:spPr>
        <p:txBody>
          <a:bodyPr lIns="91677" tIns="45838" rIns="91677" bIns="45838" anchor="b"/>
          <a:lstStyle/>
          <a:p>
            <a:pPr algn="r">
              <a:defRPr/>
            </a:pPr>
            <a:fld id="{2D01AC2A-9296-4F8C-865A-225206727035}" type="slidenum">
              <a:rPr lang="en-US" sz="1200">
                <a:cs typeface="+mn-cs"/>
              </a:rPr>
              <a:pPr algn="r">
                <a:defRPr/>
              </a:pPr>
              <a:t>5</a:t>
            </a:fld>
            <a:endParaRPr lang="en-US" sz="1200"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There</a:t>
            </a:r>
            <a:r>
              <a:rPr lang="sv-SE" dirty="0"/>
              <a:t> </a:t>
            </a:r>
            <a:r>
              <a:rPr lang="sv-SE" dirty="0" err="1"/>
              <a:t>are</a:t>
            </a:r>
            <a:r>
              <a:rPr lang="sv-SE" dirty="0"/>
              <a:t> </a:t>
            </a:r>
            <a:r>
              <a:rPr lang="sv-SE" dirty="0" err="1"/>
              <a:t>two</a:t>
            </a:r>
            <a:r>
              <a:rPr lang="sv-SE" dirty="0"/>
              <a:t> </a:t>
            </a:r>
            <a:r>
              <a:rPr lang="sv-SE" dirty="0" err="1"/>
              <a:t>approaches</a:t>
            </a:r>
            <a:r>
              <a:rPr lang="sv-SE" dirty="0"/>
              <a:t> </a:t>
            </a:r>
            <a:r>
              <a:rPr lang="sv-SE" dirty="0" err="1"/>
              <a:t>finding</a:t>
            </a:r>
            <a:r>
              <a:rPr lang="sv-SE" dirty="0"/>
              <a:t> a </a:t>
            </a:r>
            <a:r>
              <a:rPr lang="sv-SE" dirty="0" err="1"/>
              <a:t>commercial</a:t>
            </a:r>
            <a:r>
              <a:rPr lang="sv-SE" dirty="0"/>
              <a:t> business </a:t>
            </a:r>
            <a:r>
              <a:rPr lang="sv-SE" dirty="0" err="1"/>
              <a:t>opportunity</a:t>
            </a:r>
            <a:r>
              <a:rPr lang="sv-SE" dirty="0"/>
              <a:t>:</a:t>
            </a:r>
          </a:p>
          <a:p>
            <a:pPr marL="228600" indent="-228600">
              <a:buAutoNum type="arabicParenR"/>
            </a:pPr>
            <a:r>
              <a:rPr lang="sv-SE" dirty="0" err="1"/>
              <a:t>Spotting</a:t>
            </a:r>
            <a:r>
              <a:rPr lang="sv-SE" dirty="0"/>
              <a:t> an </a:t>
            </a:r>
            <a:r>
              <a:rPr lang="sv-SE" dirty="0" err="1"/>
              <a:t>opportunity</a:t>
            </a:r>
            <a:r>
              <a:rPr lang="sv-SE" dirty="0"/>
              <a:t> or gap in the market </a:t>
            </a:r>
            <a:r>
              <a:rPr lang="sv-SE" dirty="0" err="1"/>
              <a:t>wher</a:t>
            </a:r>
            <a:r>
              <a:rPr lang="sv-SE" dirty="0"/>
              <a:t> </a:t>
            </a:r>
            <a:r>
              <a:rPr lang="sv-SE" dirty="0" err="1"/>
              <a:t>current</a:t>
            </a:r>
            <a:r>
              <a:rPr lang="sv-SE" dirty="0"/>
              <a:t> (or </a:t>
            </a:r>
            <a:r>
              <a:rPr lang="sv-SE" dirty="0" err="1"/>
              <a:t>future</a:t>
            </a:r>
            <a:r>
              <a:rPr lang="sv-SE" dirty="0"/>
              <a:t>) </a:t>
            </a:r>
            <a:r>
              <a:rPr lang="sv-SE" dirty="0" err="1"/>
              <a:t>customer</a:t>
            </a:r>
            <a:r>
              <a:rPr lang="sv-SE" dirty="0"/>
              <a:t> </a:t>
            </a:r>
            <a:r>
              <a:rPr lang="sv-SE" dirty="0" err="1"/>
              <a:t>needs</a:t>
            </a:r>
            <a:r>
              <a:rPr lang="sv-SE" dirty="0"/>
              <a:t> </a:t>
            </a:r>
            <a:r>
              <a:rPr lang="sv-SE" dirty="0" err="1"/>
              <a:t>are</a:t>
            </a:r>
            <a:r>
              <a:rPr lang="sv-SE" dirty="0"/>
              <a:t> not </a:t>
            </a:r>
            <a:r>
              <a:rPr lang="sv-SE" dirty="0" err="1"/>
              <a:t>being</a:t>
            </a:r>
            <a:r>
              <a:rPr lang="sv-SE" dirty="0"/>
              <a:t> </a:t>
            </a:r>
            <a:r>
              <a:rPr lang="sv-SE" dirty="0" err="1"/>
              <a:t>met</a:t>
            </a:r>
            <a:r>
              <a:rPr lang="sv-SE" dirty="0"/>
              <a:t>. </a:t>
            </a:r>
            <a:r>
              <a:rPr lang="sv-SE" dirty="0" err="1"/>
              <a:t>This</a:t>
            </a:r>
            <a:r>
              <a:rPr lang="sv-SE" dirty="0"/>
              <a:t> </a:t>
            </a:r>
            <a:r>
              <a:rPr lang="sv-SE" dirty="0" err="1"/>
              <a:t>probably</a:t>
            </a:r>
            <a:r>
              <a:rPr lang="sv-SE" dirty="0"/>
              <a:t> </a:t>
            </a:r>
            <a:r>
              <a:rPr lang="sv-SE" dirty="0" err="1"/>
              <a:t>involves</a:t>
            </a:r>
            <a:r>
              <a:rPr lang="sv-SE" dirty="0"/>
              <a:t> </a:t>
            </a:r>
            <a:r>
              <a:rPr lang="sv-SE" dirty="0" err="1"/>
              <a:t>incremental</a:t>
            </a:r>
            <a:r>
              <a:rPr lang="sv-SE" dirty="0"/>
              <a:t> </a:t>
            </a:r>
            <a:r>
              <a:rPr lang="sv-SE" dirty="0" err="1"/>
              <a:t>changes</a:t>
            </a:r>
            <a:r>
              <a:rPr lang="sv-SE" dirty="0"/>
              <a:t> to a </a:t>
            </a:r>
            <a:r>
              <a:rPr lang="sv-SE" dirty="0" err="1"/>
              <a:t>product</a:t>
            </a:r>
            <a:r>
              <a:rPr lang="sv-SE" dirty="0"/>
              <a:t>/service or market expansion.</a:t>
            </a:r>
          </a:p>
          <a:p>
            <a:pPr marL="228600" indent="-228600">
              <a:buAutoNum type="arabicParenR"/>
            </a:pPr>
            <a:r>
              <a:rPr lang="sv-SE" dirty="0"/>
              <a:t>Creating an </a:t>
            </a:r>
            <a:r>
              <a:rPr lang="sv-SE" dirty="0" err="1"/>
              <a:t>opportunity</a:t>
            </a:r>
            <a:r>
              <a:rPr lang="sv-SE" dirty="0"/>
              <a:t> by </a:t>
            </a:r>
            <a:r>
              <a:rPr lang="sv-SE" dirty="0" err="1"/>
              <a:t>developing</a:t>
            </a:r>
            <a:r>
              <a:rPr lang="sv-SE" dirty="0"/>
              <a:t> a new market </a:t>
            </a:r>
            <a:r>
              <a:rPr lang="sv-SE" dirty="0" err="1"/>
              <a:t>through</a:t>
            </a:r>
            <a:r>
              <a:rPr lang="sv-SE" dirty="0"/>
              <a:t> </a:t>
            </a:r>
            <a:r>
              <a:rPr lang="sv-SE" dirty="0" err="1"/>
              <a:t>radical</a:t>
            </a:r>
            <a:r>
              <a:rPr lang="sv-SE" dirty="0"/>
              <a:t> </a:t>
            </a:r>
            <a:r>
              <a:rPr lang="sv-SE" dirty="0" err="1"/>
              <a:t>product</a:t>
            </a:r>
            <a:r>
              <a:rPr lang="sv-SE" dirty="0"/>
              <a:t>/service innovation and/or market paradigm </a:t>
            </a:r>
            <a:r>
              <a:rPr lang="sv-SE" dirty="0" err="1"/>
              <a:t>shift</a:t>
            </a:r>
            <a:r>
              <a:rPr lang="sv-SE" dirty="0"/>
              <a:t>. </a:t>
            </a:r>
            <a:r>
              <a:rPr lang="sv-SE" dirty="0" err="1"/>
              <a:t>This</a:t>
            </a:r>
            <a:r>
              <a:rPr lang="sv-SE" dirty="0"/>
              <a:t> is an </a:t>
            </a:r>
            <a:r>
              <a:rPr lang="sv-SE" dirty="0" err="1"/>
              <a:t>unproven</a:t>
            </a:r>
            <a:r>
              <a:rPr lang="sv-SE" dirty="0"/>
              <a:t> market and </a:t>
            </a:r>
            <a:r>
              <a:rPr lang="sv-SE" dirty="0" err="1"/>
              <a:t>therefore</a:t>
            </a:r>
            <a:r>
              <a:rPr lang="sv-SE" dirty="0"/>
              <a:t> a </a:t>
            </a:r>
            <a:r>
              <a:rPr lang="sv-SE" dirty="0" err="1"/>
              <a:t>riskier</a:t>
            </a:r>
            <a:r>
              <a:rPr lang="sv-SE" dirty="0"/>
              <a:t> approach. </a:t>
            </a:r>
          </a:p>
        </p:txBody>
      </p:sp>
      <p:sp>
        <p:nvSpPr>
          <p:cNvPr id="4" name="Slide Number Placeholder 3"/>
          <p:cNvSpPr>
            <a:spLocks noGrp="1"/>
          </p:cNvSpPr>
          <p:nvPr>
            <p:ph type="sldNum" sz="quarter" idx="5"/>
          </p:nvPr>
        </p:nvSpPr>
        <p:spPr/>
        <p:txBody>
          <a:bodyPr/>
          <a:lstStyle/>
          <a:p>
            <a:fld id="{6A403E6A-0E51-A24C-B8B0-7EAE05311EE0}" type="slidenum">
              <a:rPr lang="en-GB" smtClean="0"/>
              <a:t>7</a:t>
            </a:fld>
            <a:endParaRPr lang="en-GB"/>
          </a:p>
        </p:txBody>
      </p:sp>
    </p:spTree>
    <p:extLst>
      <p:ext uri="{BB962C8B-B14F-4D97-AF65-F5344CB8AC3E}">
        <p14:creationId xmlns:p14="http://schemas.microsoft.com/office/powerpoint/2010/main" val="27677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6A403E6A-0E51-A24C-B8B0-7EAE05311EE0}" type="slidenum">
              <a:rPr lang="en-GB" smtClean="0"/>
              <a:t>8</a:t>
            </a:fld>
            <a:endParaRPr lang="en-GB"/>
          </a:p>
        </p:txBody>
      </p:sp>
    </p:spTree>
    <p:extLst>
      <p:ext uri="{BB962C8B-B14F-4D97-AF65-F5344CB8AC3E}">
        <p14:creationId xmlns:p14="http://schemas.microsoft.com/office/powerpoint/2010/main" val="19313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202528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823E5276-2302-4639-99EF-EFF234525EAD}"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26682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823E5276-2302-4639-99EF-EFF234525EAD}"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304248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823E5276-2302-4639-99EF-EFF234525EAD}"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2686926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823E5276-2302-4639-99EF-EFF234525EAD}" type="datetimeFigureOut">
              <a:rPr lang="de-AT" smtClean="0"/>
              <a:t>14.03.2024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326653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823E5276-2302-4639-99EF-EFF234525EAD}" type="datetimeFigureOut">
              <a:rPr lang="de-AT" smtClean="0"/>
              <a:t>14.03.2024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280774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823E5276-2302-4639-99EF-EFF234525EAD}" type="datetimeFigureOut">
              <a:rPr lang="de-AT" smtClean="0"/>
              <a:t>14.03.2024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30027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823E5276-2302-4639-99EF-EFF234525EAD}" type="datetimeFigureOut">
              <a:rPr lang="de-AT" smtClean="0"/>
              <a:t>14.03.2024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1128671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823E5276-2302-4639-99EF-EFF234525EAD}" type="datetimeFigureOut">
              <a:rPr lang="de-AT" smtClean="0"/>
              <a:t>14.03.2024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191988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23E5276-2302-4639-99EF-EFF234525EAD}" type="datetimeFigureOut">
              <a:rPr lang="de-AT" smtClean="0"/>
              <a:t>14.03.2024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FE08D606-C94A-416D-A12A-ACB13B51E6C3}"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652981197"/>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FE08D606-C94A-416D-A12A-ACB13B51E6C3}" type="slidenum">
              <a:rPr lang="de-AT" smtClean="0"/>
              <a:t>‹Nr.›</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29931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204139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23E5276-2302-4639-99EF-EFF234525EAD}" type="datetimeFigureOut">
              <a:rPr lang="de-AT" smtClean="0"/>
              <a:t>14.03.2024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FE08D606-C94A-416D-A12A-ACB13B51E6C3}"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142000370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5300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823E5276-2302-4639-99EF-EFF234525EAD}"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264061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823E5276-2302-4639-99EF-EFF234525EAD}"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65094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823E5276-2302-4639-99EF-EFF234525EAD}"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328242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823E5276-2302-4639-99EF-EFF234525EAD}"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282370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823E5276-2302-4639-99EF-EFF234525EAD}" type="datetimeFigureOut">
              <a:rPr lang="de-AT" smtClean="0"/>
              <a:t>14.03.2024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32110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823E5276-2302-4639-99EF-EFF234525EAD}"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E08D606-C94A-416D-A12A-ACB13B51E6C3}" type="slidenum">
              <a:rPr lang="de-AT" smtClean="0"/>
              <a:t>‹Nr.›</a:t>
            </a:fld>
            <a:endParaRPr lang="de-AT"/>
          </a:p>
        </p:txBody>
      </p:sp>
    </p:spTree>
    <p:extLst>
      <p:ext uri="{BB962C8B-B14F-4D97-AF65-F5344CB8AC3E}">
        <p14:creationId xmlns:p14="http://schemas.microsoft.com/office/powerpoint/2010/main" val="1362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38233895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a:br>
            <a:r>
              <a:rPr lang="sv-SE"/>
              <a:t>Entrepreneurship and New business creation </a:t>
            </a:r>
            <a:endParaRPr lang="en-GB"/>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a:t>(2 ECTS, 50-60 h)</a:t>
            </a:r>
            <a:endParaRPr lang="de-AT"/>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973F02B-33F6-643B-D85B-CA90291723A0}"/>
              </a:ext>
            </a:extLst>
          </p:cNvPr>
          <p:cNvSpPr>
            <a:spLocks noGrp="1"/>
          </p:cNvSpPr>
          <p:nvPr>
            <p:ph type="title"/>
          </p:nvPr>
        </p:nvSpPr>
        <p:spPr/>
        <p:txBody>
          <a:bodyPr/>
          <a:lstStyle/>
          <a:p>
            <a:r>
              <a:rPr lang="en-GB" sz="4400" b="0" dirty="0">
                <a:effectLst/>
                <a:latin typeface="+mj-lt"/>
              </a:rPr>
              <a:t>Assignment</a:t>
            </a:r>
            <a:endParaRPr lang="de-AT" dirty="0"/>
          </a:p>
        </p:txBody>
      </p:sp>
      <p:sp>
        <p:nvSpPr>
          <p:cNvPr id="3" name="Content Placeholder 2"/>
          <p:cNvSpPr>
            <a:spLocks noGrp="1"/>
          </p:cNvSpPr>
          <p:nvPr>
            <p:ph idx="1"/>
          </p:nvPr>
        </p:nvSpPr>
        <p:spPr>
          <a:xfrm>
            <a:off x="1268186" y="1825625"/>
            <a:ext cx="10085614" cy="4351338"/>
          </a:xfrm>
        </p:spPr>
        <p:txBody>
          <a:bodyPr vert="horz" lIns="91440" tIns="45720" rIns="91440" bIns="45720" rtlCol="0" anchor="t">
            <a:noAutofit/>
          </a:bodyPr>
          <a:lstStyle/>
          <a:p>
            <a:pPr marL="0" indent="0">
              <a:buNone/>
            </a:pPr>
            <a:r>
              <a:rPr lang="en-GB" dirty="0"/>
              <a:t>Either for your own original business idea or one from an existing, but new idea,  discuss:</a:t>
            </a:r>
          </a:p>
          <a:p>
            <a:pPr marL="0" indent="0">
              <a:buNone/>
            </a:pPr>
            <a:endParaRPr lang="en-GB" dirty="0"/>
          </a:p>
          <a:p>
            <a:r>
              <a:rPr lang="en-GB" dirty="0"/>
              <a:t>A description of the product/service idea – its features</a:t>
            </a:r>
          </a:p>
          <a:p>
            <a:r>
              <a:rPr lang="en-GB" dirty="0"/>
              <a:t>A description of the types of customers for it</a:t>
            </a:r>
          </a:p>
          <a:p>
            <a:r>
              <a:rPr lang="en-GB" dirty="0"/>
              <a:t>Needs it will satisfy – benefits or the problems it solves </a:t>
            </a:r>
          </a:p>
          <a:p>
            <a:r>
              <a:rPr lang="en-GB" dirty="0"/>
              <a:t>Names of competitors &amp; why their product/service is not as good</a:t>
            </a:r>
          </a:p>
          <a:p>
            <a:endParaRPr lang="en-GB" dirty="0"/>
          </a:p>
        </p:txBody>
      </p:sp>
      <p:sp>
        <p:nvSpPr>
          <p:cNvPr id="2" name="Slide Number Placeholder 1"/>
          <p:cNvSpPr>
            <a:spLocks noGrp="1"/>
          </p:cNvSpPr>
          <p:nvPr>
            <p:ph type="sldNum" sz="quarter" idx="4294967295"/>
          </p:nvPr>
        </p:nvSpPr>
        <p:spPr>
          <a:xfrm>
            <a:off x="9448800" y="6356350"/>
            <a:ext cx="2743200" cy="365125"/>
          </a:xfrm>
          <a:prstGeom prst="rect">
            <a:avLst/>
          </a:prstGeom>
        </p:spPr>
        <p:txBody>
          <a:bodyPr/>
          <a:lstStyle/>
          <a:p>
            <a:fld id="{7ADE8696-1FA9-4DB6-A72F-C4E5ABC90B8D}" type="slidenum">
              <a:rPr lang="en-GB" smtClean="0"/>
              <a:pPr/>
              <a:t>10</a:t>
            </a:fld>
            <a:endParaRPr lang="en-GB" dirty="0"/>
          </a:p>
        </p:txBody>
      </p:sp>
    </p:spTree>
    <p:extLst>
      <p:ext uri="{BB962C8B-B14F-4D97-AF65-F5344CB8AC3E}">
        <p14:creationId xmlns:p14="http://schemas.microsoft.com/office/powerpoint/2010/main" val="259444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Part of the Education Material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p>
          <a:p>
            <a:pPr marL="0" indent="0">
              <a:buNone/>
            </a:pPr>
            <a:endParaRPr lang="en-US" sz="1800" dirty="0">
              <a:solidFill>
                <a:schemeClr val="tx1"/>
              </a:solidFill>
            </a:endParaRPr>
          </a:p>
          <a:p>
            <a:pPr marL="0" indent="0">
              <a:buNone/>
            </a:pPr>
            <a:r>
              <a:rPr lang="en-US" sz="1800" dirty="0">
                <a:solidFill>
                  <a:schemeClr val="tx1"/>
                </a:solidFill>
              </a:rPr>
              <a:t>Although we researched carefully there is still the possibility for mistakes – review the Material for your use cases. Please note that we are not responsible for the content of any linked site or any link contained in a linked site.</a:t>
            </a:r>
            <a:endParaRPr lang="en-GB" sz="1800" dirty="0">
              <a:solidFill>
                <a:schemeClr val="tx1"/>
              </a:solidFill>
            </a:endParaRPr>
          </a:p>
          <a:p>
            <a:pPr marL="0" indent="0">
              <a:buNone/>
            </a:pP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459" y="3708841"/>
            <a:ext cx="1054232" cy="368850"/>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221" y="2645992"/>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678" y="2456483"/>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654" y="2564298"/>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88" y="2436038"/>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029" y="2409720"/>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5459" y="2553446"/>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sv-SE" dirty="0"/>
              <a:t>1. 3 Entrepreneurial activities </a:t>
            </a:r>
            <a:endParaRPr lang="en-GB" dirty="0"/>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a:normAutofit/>
          </a:bodyPr>
          <a:lstStyle/>
          <a:p>
            <a:r>
              <a:rPr lang="en-US" b="1" dirty="0"/>
              <a:t>1.3.1 Ideas</a:t>
            </a:r>
          </a:p>
          <a:p>
            <a:r>
              <a:rPr lang="en-US" dirty="0"/>
              <a:t>1.3.2 Opportunity evaluation and market research</a:t>
            </a:r>
          </a:p>
          <a:p>
            <a:endParaRPr lang="de-AT"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280404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B8CA-1C3F-476A-8C28-DB525F124798}"/>
              </a:ext>
            </a:extLst>
          </p:cNvPr>
          <p:cNvSpPr>
            <a:spLocks noGrp="1"/>
          </p:cNvSpPr>
          <p:nvPr>
            <p:ph type="title"/>
          </p:nvPr>
        </p:nvSpPr>
        <p:spPr>
          <a:xfrm>
            <a:off x="1268186" y="365125"/>
            <a:ext cx="8008336" cy="1325563"/>
          </a:xfrm>
        </p:spPr>
        <p:txBody>
          <a:bodyPr>
            <a:normAutofit/>
          </a:bodyPr>
          <a:lstStyle/>
          <a:p>
            <a:r>
              <a:rPr lang="sv-SE" dirty="0"/>
              <a:t>The </a:t>
            </a:r>
            <a:r>
              <a:rPr lang="sv-SE" dirty="0" err="1"/>
              <a:t>Entrepreneurial</a:t>
            </a:r>
            <a:r>
              <a:rPr lang="sv-SE" dirty="0"/>
              <a:t> process - </a:t>
            </a:r>
            <a:r>
              <a:rPr lang="sv-SE" dirty="0" err="1"/>
              <a:t>what</a:t>
            </a:r>
            <a:r>
              <a:rPr lang="sv-SE" dirty="0"/>
              <a:t> do </a:t>
            </a:r>
            <a:r>
              <a:rPr lang="sv-SE" dirty="0" err="1"/>
              <a:t>we</a:t>
            </a:r>
            <a:r>
              <a:rPr lang="sv-SE" dirty="0"/>
              <a:t> </a:t>
            </a:r>
            <a:r>
              <a:rPr lang="sv-SE" dirty="0" err="1"/>
              <a:t>mean</a:t>
            </a:r>
            <a:r>
              <a:rPr lang="sv-SE" dirty="0"/>
              <a:t>?</a:t>
            </a:r>
          </a:p>
        </p:txBody>
      </p:sp>
      <p:pic>
        <p:nvPicPr>
          <p:cNvPr id="4" name="Content Placeholder 3">
            <a:extLst>
              <a:ext uri="{FF2B5EF4-FFF2-40B4-BE49-F238E27FC236}">
                <a16:creationId xmlns:a16="http://schemas.microsoft.com/office/drawing/2014/main" id="{A5E09C01-E405-4DB4-9728-FA855CE181A6}"/>
              </a:ext>
            </a:extLst>
          </p:cNvPr>
          <p:cNvPicPr>
            <a:picLocks noGrp="1" noChangeAspect="1"/>
          </p:cNvPicPr>
          <p:nvPr>
            <p:ph idx="1"/>
          </p:nvPr>
        </p:nvPicPr>
        <p:blipFill>
          <a:blip r:embed="rId3"/>
          <a:stretch>
            <a:fillRect/>
          </a:stretch>
        </p:blipFill>
        <p:spPr>
          <a:xfrm>
            <a:off x="1322839" y="1820837"/>
            <a:ext cx="3949515" cy="3910119"/>
          </a:xfrm>
        </p:spPr>
      </p:pic>
      <p:sp>
        <p:nvSpPr>
          <p:cNvPr id="6" name="TextBox 5">
            <a:extLst>
              <a:ext uri="{FF2B5EF4-FFF2-40B4-BE49-F238E27FC236}">
                <a16:creationId xmlns:a16="http://schemas.microsoft.com/office/drawing/2014/main" id="{637EBF8C-B993-4796-B9A0-7F01747A438A}"/>
              </a:ext>
            </a:extLst>
          </p:cNvPr>
          <p:cNvSpPr txBox="1"/>
          <p:nvPr/>
        </p:nvSpPr>
        <p:spPr>
          <a:xfrm>
            <a:off x="1220165" y="5767475"/>
            <a:ext cx="1974448" cy="369332"/>
          </a:xfrm>
          <a:prstGeom prst="rect">
            <a:avLst/>
          </a:prstGeom>
          <a:noFill/>
        </p:spPr>
        <p:txBody>
          <a:bodyPr wrap="square" rtlCol="0">
            <a:spAutoFit/>
          </a:bodyPr>
          <a:lstStyle/>
          <a:p>
            <a:r>
              <a:rPr lang="sv-SE" dirty="0" err="1"/>
              <a:t>Parsadi</a:t>
            </a:r>
            <a:r>
              <a:rPr lang="sv-SE" dirty="0"/>
              <a:t>, 2023</a:t>
            </a:r>
          </a:p>
        </p:txBody>
      </p:sp>
      <p:pic>
        <p:nvPicPr>
          <p:cNvPr id="7" name="Picture 6">
            <a:extLst>
              <a:ext uri="{FF2B5EF4-FFF2-40B4-BE49-F238E27FC236}">
                <a16:creationId xmlns:a16="http://schemas.microsoft.com/office/drawing/2014/main" id="{4624A169-6EAF-413F-9067-AEE7D0E24817}"/>
              </a:ext>
            </a:extLst>
          </p:cNvPr>
          <p:cNvPicPr>
            <a:picLocks noChangeAspect="1"/>
          </p:cNvPicPr>
          <p:nvPr/>
        </p:nvPicPr>
        <p:blipFill>
          <a:blip r:embed="rId4"/>
          <a:stretch>
            <a:fillRect/>
          </a:stretch>
        </p:blipFill>
        <p:spPr>
          <a:xfrm>
            <a:off x="6727421" y="1814853"/>
            <a:ext cx="4202157" cy="3916103"/>
          </a:xfrm>
          <a:prstGeom prst="rect">
            <a:avLst/>
          </a:prstGeom>
        </p:spPr>
      </p:pic>
      <p:sp>
        <p:nvSpPr>
          <p:cNvPr id="8" name="TextBox 7">
            <a:extLst>
              <a:ext uri="{FF2B5EF4-FFF2-40B4-BE49-F238E27FC236}">
                <a16:creationId xmlns:a16="http://schemas.microsoft.com/office/drawing/2014/main" id="{743D991B-B4CA-4590-8F56-6FBA3F343084}"/>
              </a:ext>
            </a:extLst>
          </p:cNvPr>
          <p:cNvSpPr txBox="1"/>
          <p:nvPr/>
        </p:nvSpPr>
        <p:spPr>
          <a:xfrm>
            <a:off x="6727421" y="5730956"/>
            <a:ext cx="2850791" cy="369332"/>
          </a:xfrm>
          <a:prstGeom prst="rect">
            <a:avLst/>
          </a:prstGeom>
          <a:noFill/>
        </p:spPr>
        <p:txBody>
          <a:bodyPr wrap="square" rtlCol="0">
            <a:spAutoFit/>
          </a:bodyPr>
          <a:lstStyle/>
          <a:p>
            <a:r>
              <a:rPr lang="sv-SE" dirty="0"/>
              <a:t>Business Jargons, 2023</a:t>
            </a:r>
          </a:p>
        </p:txBody>
      </p:sp>
      <p:pic>
        <p:nvPicPr>
          <p:cNvPr id="9" name="Picture 2">
            <a:extLst>
              <a:ext uri="{FF2B5EF4-FFF2-40B4-BE49-F238E27FC236}">
                <a16:creationId xmlns:a16="http://schemas.microsoft.com/office/drawing/2014/main" id="{21D44AA5-068C-4E17-98FA-F98F4040664B}"/>
              </a:ext>
            </a:extLst>
          </p:cNvPr>
          <p:cNvPicPr>
            <a:picLocks noChangeAspect="1" noChangeArrowheads="1"/>
          </p:cNvPicPr>
          <p:nvPr/>
        </p:nvPicPr>
        <p:blipFill>
          <a:blip r:embed="rId5"/>
          <a:srcRect t="325" b="325"/>
          <a:stretch/>
        </p:blipFill>
        <p:spPr bwMode="auto">
          <a:xfrm>
            <a:off x="5345730" y="3428999"/>
            <a:ext cx="1308314" cy="12998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D3CB709-54E1-40D7-8106-71F4298B66E6}"/>
              </a:ext>
            </a:extLst>
          </p:cNvPr>
          <p:cNvSpPr/>
          <p:nvPr/>
        </p:nvSpPr>
        <p:spPr>
          <a:xfrm>
            <a:off x="2666565" y="3187627"/>
            <a:ext cx="1297475" cy="1296000"/>
          </a:xfrm>
          <a:prstGeom prst="ellipse">
            <a:avLst/>
          </a:prstGeom>
          <a:solidFill>
            <a:srgbClr val="EE297B"/>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100" b="1" dirty="0" err="1">
                <a:latin typeface="Times New Roman" panose="02020603050405020304" pitchFamily="18" charset="0"/>
                <a:cs typeface="Times New Roman" panose="02020603050405020304" pitchFamily="18" charset="0"/>
              </a:rPr>
              <a:t>Idea</a:t>
            </a:r>
            <a:r>
              <a:rPr lang="sv-SE" sz="1100" b="1" dirty="0">
                <a:latin typeface="Times New Roman" panose="02020603050405020304" pitchFamily="18" charset="0"/>
                <a:cs typeface="Times New Roman" panose="02020603050405020304" pitchFamily="18" charset="0"/>
              </a:rPr>
              <a:t> Generation</a:t>
            </a:r>
          </a:p>
        </p:txBody>
      </p:sp>
      <p:sp>
        <p:nvSpPr>
          <p:cNvPr id="10" name="Oval 9">
            <a:extLst>
              <a:ext uri="{FF2B5EF4-FFF2-40B4-BE49-F238E27FC236}">
                <a16:creationId xmlns:a16="http://schemas.microsoft.com/office/drawing/2014/main" id="{E5819BEC-42A1-4F0C-AF6D-150D4B4B09BA}"/>
              </a:ext>
            </a:extLst>
          </p:cNvPr>
          <p:cNvSpPr/>
          <p:nvPr/>
        </p:nvSpPr>
        <p:spPr>
          <a:xfrm>
            <a:off x="6727421" y="2735605"/>
            <a:ext cx="1226717" cy="1386789"/>
          </a:xfrm>
          <a:prstGeom prst="ellipse">
            <a:avLst/>
          </a:prstGeom>
          <a:solidFill>
            <a:srgbClr val="EE297B"/>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100" b="1" dirty="0">
                <a:latin typeface="Times New Roman" panose="02020603050405020304" pitchFamily="18" charset="0"/>
                <a:cs typeface="Times New Roman" panose="02020603050405020304" pitchFamily="18" charset="0"/>
              </a:rPr>
              <a:t>Discovery</a:t>
            </a:r>
          </a:p>
        </p:txBody>
      </p:sp>
    </p:spTree>
    <p:extLst>
      <p:ext uri="{BB962C8B-B14F-4D97-AF65-F5344CB8AC3E}">
        <p14:creationId xmlns:p14="http://schemas.microsoft.com/office/powerpoint/2010/main" val="31151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4676" y="4873396"/>
            <a:ext cx="6662647" cy="1142877"/>
          </a:xfrm>
          <a:prstGeom prst="rect">
            <a:avLst/>
          </a:prstGeom>
          <a:noFill/>
        </p:spPr>
        <p:txBody>
          <a:bodyPr wrap="square" rtlCol="0">
            <a:spAutoFit/>
          </a:bodyPr>
          <a:lstStyle/>
          <a:p>
            <a:pPr algn="ctr">
              <a:lnSpc>
                <a:spcPct val="150000"/>
              </a:lnSpc>
              <a:buClr>
                <a:schemeClr val="tx2"/>
              </a:buClr>
            </a:pPr>
            <a:r>
              <a:rPr lang="en-GB" sz="2400" dirty="0"/>
              <a:t>Find a way a producing the solution at a price customers are willing to pay</a:t>
            </a:r>
          </a:p>
        </p:txBody>
      </p:sp>
      <p:sp>
        <p:nvSpPr>
          <p:cNvPr id="8" name="Titel 7">
            <a:extLst>
              <a:ext uri="{FF2B5EF4-FFF2-40B4-BE49-F238E27FC236}">
                <a16:creationId xmlns:a16="http://schemas.microsoft.com/office/drawing/2014/main" id="{E2CC7C02-C119-7686-7CE0-D49D5B12EBC0}"/>
              </a:ext>
            </a:extLst>
          </p:cNvPr>
          <p:cNvSpPr>
            <a:spLocks noGrp="1"/>
          </p:cNvSpPr>
          <p:nvPr>
            <p:ph type="title"/>
          </p:nvPr>
        </p:nvSpPr>
        <p:spPr/>
        <p:txBody>
          <a:bodyPr/>
          <a:lstStyle/>
          <a:p>
            <a:r>
              <a:rPr lang="de-DE" dirty="0"/>
              <a:t>Business </a:t>
            </a:r>
            <a:r>
              <a:rPr lang="de-DE" dirty="0" err="1"/>
              <a:t>ideas</a:t>
            </a:r>
            <a:endParaRPr lang="de-AT" dirty="0"/>
          </a:p>
        </p:txBody>
      </p:sp>
      <p:sp>
        <p:nvSpPr>
          <p:cNvPr id="5" name="Slide Number Placeholder 4"/>
          <p:cNvSpPr>
            <a:spLocks noGrp="1"/>
          </p:cNvSpPr>
          <p:nvPr>
            <p:ph type="sldNum" sz="quarter" idx="4294967295"/>
          </p:nvPr>
        </p:nvSpPr>
        <p:spPr>
          <a:xfrm>
            <a:off x="9448800" y="6356350"/>
            <a:ext cx="2743200" cy="365125"/>
          </a:xfrm>
          <a:prstGeom prst="rect">
            <a:avLst/>
          </a:prstGeom>
        </p:spPr>
        <p:txBody>
          <a:bodyPr/>
          <a:lstStyle/>
          <a:p>
            <a:fld id="{C3F65BB1-9206-4D7F-97F9-47DCC7DC6334}" type="slidenum">
              <a:rPr lang="en-GB" smtClean="0"/>
              <a:pPr/>
              <a:t>4</a:t>
            </a:fld>
            <a:endParaRPr lang="en-GB" dirty="0"/>
          </a:p>
        </p:txBody>
      </p:sp>
      <p:grpSp>
        <p:nvGrpSpPr>
          <p:cNvPr id="15" name="Gruppieren 14">
            <a:extLst>
              <a:ext uri="{FF2B5EF4-FFF2-40B4-BE49-F238E27FC236}">
                <a16:creationId xmlns:a16="http://schemas.microsoft.com/office/drawing/2014/main" id="{C446ECF9-9096-A201-7905-527D69DB8012}"/>
              </a:ext>
            </a:extLst>
          </p:cNvPr>
          <p:cNvGrpSpPr/>
          <p:nvPr/>
        </p:nvGrpSpPr>
        <p:grpSpPr>
          <a:xfrm>
            <a:off x="2033707" y="1593200"/>
            <a:ext cx="8124586" cy="3280196"/>
            <a:chOff x="1916213" y="50469"/>
            <a:chExt cx="8124586" cy="3280196"/>
          </a:xfrm>
        </p:grpSpPr>
        <p:sp>
          <p:nvSpPr>
            <p:cNvPr id="7" name="Freihandform: Form 6">
              <a:extLst>
                <a:ext uri="{FF2B5EF4-FFF2-40B4-BE49-F238E27FC236}">
                  <a16:creationId xmlns:a16="http://schemas.microsoft.com/office/drawing/2014/main" id="{96D06FE9-F9DC-9A90-9E78-24BFA298A341}"/>
                </a:ext>
              </a:extLst>
            </p:cNvPr>
            <p:cNvSpPr/>
            <p:nvPr/>
          </p:nvSpPr>
          <p:spPr>
            <a:xfrm>
              <a:off x="1916213" y="50469"/>
              <a:ext cx="2655093" cy="3280196"/>
            </a:xfrm>
            <a:custGeom>
              <a:avLst/>
              <a:gdLst>
                <a:gd name="connsiteX0" fmla="*/ 0 w 2655093"/>
                <a:gd name="connsiteY0" fmla="*/ 265509 h 5418667"/>
                <a:gd name="connsiteX1" fmla="*/ 265509 w 2655093"/>
                <a:gd name="connsiteY1" fmla="*/ 0 h 5418667"/>
                <a:gd name="connsiteX2" fmla="*/ 2389584 w 2655093"/>
                <a:gd name="connsiteY2" fmla="*/ 0 h 5418667"/>
                <a:gd name="connsiteX3" fmla="*/ 2655093 w 2655093"/>
                <a:gd name="connsiteY3" fmla="*/ 265509 h 5418667"/>
                <a:gd name="connsiteX4" fmla="*/ 2655093 w 2655093"/>
                <a:gd name="connsiteY4" fmla="*/ 5153158 h 5418667"/>
                <a:gd name="connsiteX5" fmla="*/ 2389584 w 2655093"/>
                <a:gd name="connsiteY5" fmla="*/ 5418667 h 5418667"/>
                <a:gd name="connsiteX6" fmla="*/ 265509 w 2655093"/>
                <a:gd name="connsiteY6" fmla="*/ 5418667 h 5418667"/>
                <a:gd name="connsiteX7" fmla="*/ 0 w 2655093"/>
                <a:gd name="connsiteY7" fmla="*/ 5153158 h 5418667"/>
                <a:gd name="connsiteX8" fmla="*/ 0 w 2655093"/>
                <a:gd name="connsiteY8" fmla="*/ 26550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093" h="5418667">
                  <a:moveTo>
                    <a:pt x="0" y="265509"/>
                  </a:moveTo>
                  <a:cubicBezTo>
                    <a:pt x="0" y="118872"/>
                    <a:pt x="118872" y="0"/>
                    <a:pt x="265509" y="0"/>
                  </a:cubicBezTo>
                  <a:lnTo>
                    <a:pt x="2389584" y="0"/>
                  </a:lnTo>
                  <a:cubicBezTo>
                    <a:pt x="2536221" y="0"/>
                    <a:pt x="2655093" y="118872"/>
                    <a:pt x="2655093" y="265509"/>
                  </a:cubicBezTo>
                  <a:lnTo>
                    <a:pt x="2655093" y="5153158"/>
                  </a:lnTo>
                  <a:cubicBezTo>
                    <a:pt x="2655093" y="5299795"/>
                    <a:pt x="2536221" y="5418667"/>
                    <a:pt x="2389584" y="5418667"/>
                  </a:cubicBezTo>
                  <a:lnTo>
                    <a:pt x="265509" y="5418667"/>
                  </a:lnTo>
                  <a:cubicBezTo>
                    <a:pt x="118872" y="5418667"/>
                    <a:pt x="0" y="5299795"/>
                    <a:pt x="0" y="5153158"/>
                  </a:cubicBezTo>
                  <a:lnTo>
                    <a:pt x="0" y="265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3384000" rIns="312928" bIns="1396663" numCol="1" spcCol="1270" anchor="ctr" anchorCtr="0">
              <a:noAutofit/>
            </a:bodyPr>
            <a:lstStyle/>
            <a:p>
              <a:pPr marL="0" lvl="0" indent="0" algn="ctr" defTabSz="1955800">
                <a:lnSpc>
                  <a:spcPct val="90000"/>
                </a:lnSpc>
                <a:spcBef>
                  <a:spcPct val="0"/>
                </a:spcBef>
                <a:spcAft>
                  <a:spcPct val="35000"/>
                </a:spcAft>
                <a:buNone/>
              </a:pPr>
              <a:r>
                <a:rPr lang="de-DE" sz="4400" kern="1200" dirty="0"/>
                <a:t>Problem </a:t>
              </a:r>
              <a:endParaRPr lang="de-AT" sz="4400" kern="1200" dirty="0"/>
            </a:p>
          </p:txBody>
        </p:sp>
        <p:sp>
          <p:nvSpPr>
            <p:cNvPr id="9" name="Ellipse 8">
              <a:extLst>
                <a:ext uri="{FF2B5EF4-FFF2-40B4-BE49-F238E27FC236}">
                  <a16:creationId xmlns:a16="http://schemas.microsoft.com/office/drawing/2014/main" id="{297BDFA3-0356-E37A-E538-B5B8EDE6D5DC}"/>
                </a:ext>
              </a:extLst>
            </p:cNvPr>
            <p:cNvSpPr/>
            <p:nvPr/>
          </p:nvSpPr>
          <p:spPr>
            <a:xfrm>
              <a:off x="2341552" y="375588"/>
              <a:ext cx="1804416" cy="1804416"/>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
          <p:nvSpPr>
            <p:cNvPr id="10" name="Freihandform: Form 9">
              <a:extLst>
                <a:ext uri="{FF2B5EF4-FFF2-40B4-BE49-F238E27FC236}">
                  <a16:creationId xmlns:a16="http://schemas.microsoft.com/office/drawing/2014/main" id="{DCEA7335-E74B-DE2D-C3B4-6EA184111BAF}"/>
                </a:ext>
              </a:extLst>
            </p:cNvPr>
            <p:cNvSpPr/>
            <p:nvPr/>
          </p:nvSpPr>
          <p:spPr>
            <a:xfrm>
              <a:off x="4650960" y="50469"/>
              <a:ext cx="2655093" cy="3280196"/>
            </a:xfrm>
            <a:custGeom>
              <a:avLst/>
              <a:gdLst>
                <a:gd name="connsiteX0" fmla="*/ 0 w 2655093"/>
                <a:gd name="connsiteY0" fmla="*/ 265509 h 5418667"/>
                <a:gd name="connsiteX1" fmla="*/ 265509 w 2655093"/>
                <a:gd name="connsiteY1" fmla="*/ 0 h 5418667"/>
                <a:gd name="connsiteX2" fmla="*/ 2389584 w 2655093"/>
                <a:gd name="connsiteY2" fmla="*/ 0 h 5418667"/>
                <a:gd name="connsiteX3" fmla="*/ 2655093 w 2655093"/>
                <a:gd name="connsiteY3" fmla="*/ 265509 h 5418667"/>
                <a:gd name="connsiteX4" fmla="*/ 2655093 w 2655093"/>
                <a:gd name="connsiteY4" fmla="*/ 5153158 h 5418667"/>
                <a:gd name="connsiteX5" fmla="*/ 2389584 w 2655093"/>
                <a:gd name="connsiteY5" fmla="*/ 5418667 h 5418667"/>
                <a:gd name="connsiteX6" fmla="*/ 265509 w 2655093"/>
                <a:gd name="connsiteY6" fmla="*/ 5418667 h 5418667"/>
                <a:gd name="connsiteX7" fmla="*/ 0 w 2655093"/>
                <a:gd name="connsiteY7" fmla="*/ 5153158 h 5418667"/>
                <a:gd name="connsiteX8" fmla="*/ 0 w 2655093"/>
                <a:gd name="connsiteY8" fmla="*/ 26550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093" h="5418667">
                  <a:moveTo>
                    <a:pt x="0" y="265509"/>
                  </a:moveTo>
                  <a:cubicBezTo>
                    <a:pt x="0" y="118872"/>
                    <a:pt x="118872" y="0"/>
                    <a:pt x="265509" y="0"/>
                  </a:cubicBezTo>
                  <a:lnTo>
                    <a:pt x="2389584" y="0"/>
                  </a:lnTo>
                  <a:cubicBezTo>
                    <a:pt x="2536221" y="0"/>
                    <a:pt x="2655093" y="118872"/>
                    <a:pt x="2655093" y="265509"/>
                  </a:cubicBezTo>
                  <a:lnTo>
                    <a:pt x="2655093" y="5153158"/>
                  </a:lnTo>
                  <a:cubicBezTo>
                    <a:pt x="2655093" y="5299795"/>
                    <a:pt x="2536221" y="5418667"/>
                    <a:pt x="2389584" y="5418667"/>
                  </a:cubicBezTo>
                  <a:lnTo>
                    <a:pt x="265509" y="5418667"/>
                  </a:lnTo>
                  <a:cubicBezTo>
                    <a:pt x="118872" y="5418667"/>
                    <a:pt x="0" y="5299795"/>
                    <a:pt x="0" y="5153158"/>
                  </a:cubicBezTo>
                  <a:lnTo>
                    <a:pt x="0" y="265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3384000" rIns="312928" bIns="1396663" numCol="1" spcCol="1270" anchor="ctr" anchorCtr="0">
              <a:noAutofit/>
            </a:bodyPr>
            <a:lstStyle/>
            <a:p>
              <a:pPr marL="0" lvl="0" indent="0" algn="ctr" defTabSz="1955800">
                <a:lnSpc>
                  <a:spcPct val="90000"/>
                </a:lnSpc>
                <a:spcBef>
                  <a:spcPct val="0"/>
                </a:spcBef>
                <a:spcAft>
                  <a:spcPct val="35000"/>
                </a:spcAft>
                <a:buNone/>
              </a:pPr>
              <a:r>
                <a:rPr lang="de-DE" sz="4400" kern="1200" dirty="0"/>
                <a:t>Analysis</a:t>
              </a:r>
              <a:endParaRPr lang="de-AT" sz="4400" kern="1200" dirty="0"/>
            </a:p>
          </p:txBody>
        </p:sp>
        <p:sp>
          <p:nvSpPr>
            <p:cNvPr id="11" name="Ellipse 10">
              <a:extLst>
                <a:ext uri="{FF2B5EF4-FFF2-40B4-BE49-F238E27FC236}">
                  <a16:creationId xmlns:a16="http://schemas.microsoft.com/office/drawing/2014/main" id="{7BDC3C93-DEC7-8465-849E-B783F02AC209}"/>
                </a:ext>
              </a:extLst>
            </p:cNvPr>
            <p:cNvSpPr/>
            <p:nvPr/>
          </p:nvSpPr>
          <p:spPr>
            <a:xfrm>
              <a:off x="5076298" y="375588"/>
              <a:ext cx="1804416" cy="1804416"/>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
          <p:nvSpPr>
            <p:cNvPr id="12" name="Freihandform: Form 11">
              <a:extLst>
                <a:ext uri="{FF2B5EF4-FFF2-40B4-BE49-F238E27FC236}">
                  <a16:creationId xmlns:a16="http://schemas.microsoft.com/office/drawing/2014/main" id="{BE6742E6-60DC-6E6E-4792-AF77C55374C5}"/>
                </a:ext>
              </a:extLst>
            </p:cNvPr>
            <p:cNvSpPr/>
            <p:nvPr/>
          </p:nvSpPr>
          <p:spPr>
            <a:xfrm>
              <a:off x="7385706" y="50469"/>
              <a:ext cx="2655093" cy="3280196"/>
            </a:xfrm>
            <a:custGeom>
              <a:avLst/>
              <a:gdLst>
                <a:gd name="connsiteX0" fmla="*/ 0 w 2655093"/>
                <a:gd name="connsiteY0" fmla="*/ 265509 h 5418667"/>
                <a:gd name="connsiteX1" fmla="*/ 265509 w 2655093"/>
                <a:gd name="connsiteY1" fmla="*/ 0 h 5418667"/>
                <a:gd name="connsiteX2" fmla="*/ 2389584 w 2655093"/>
                <a:gd name="connsiteY2" fmla="*/ 0 h 5418667"/>
                <a:gd name="connsiteX3" fmla="*/ 2655093 w 2655093"/>
                <a:gd name="connsiteY3" fmla="*/ 265509 h 5418667"/>
                <a:gd name="connsiteX4" fmla="*/ 2655093 w 2655093"/>
                <a:gd name="connsiteY4" fmla="*/ 5153158 h 5418667"/>
                <a:gd name="connsiteX5" fmla="*/ 2389584 w 2655093"/>
                <a:gd name="connsiteY5" fmla="*/ 5418667 h 5418667"/>
                <a:gd name="connsiteX6" fmla="*/ 265509 w 2655093"/>
                <a:gd name="connsiteY6" fmla="*/ 5418667 h 5418667"/>
                <a:gd name="connsiteX7" fmla="*/ 0 w 2655093"/>
                <a:gd name="connsiteY7" fmla="*/ 5153158 h 5418667"/>
                <a:gd name="connsiteX8" fmla="*/ 0 w 2655093"/>
                <a:gd name="connsiteY8" fmla="*/ 265509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093" h="5418667">
                  <a:moveTo>
                    <a:pt x="0" y="265509"/>
                  </a:moveTo>
                  <a:cubicBezTo>
                    <a:pt x="0" y="118872"/>
                    <a:pt x="118872" y="0"/>
                    <a:pt x="265509" y="0"/>
                  </a:cubicBezTo>
                  <a:lnTo>
                    <a:pt x="2389584" y="0"/>
                  </a:lnTo>
                  <a:cubicBezTo>
                    <a:pt x="2536221" y="0"/>
                    <a:pt x="2655093" y="118872"/>
                    <a:pt x="2655093" y="265509"/>
                  </a:cubicBezTo>
                  <a:lnTo>
                    <a:pt x="2655093" y="5153158"/>
                  </a:lnTo>
                  <a:cubicBezTo>
                    <a:pt x="2655093" y="5299795"/>
                    <a:pt x="2536221" y="5418667"/>
                    <a:pt x="2389584" y="5418667"/>
                  </a:cubicBezTo>
                  <a:lnTo>
                    <a:pt x="265509" y="5418667"/>
                  </a:lnTo>
                  <a:cubicBezTo>
                    <a:pt x="118872" y="5418667"/>
                    <a:pt x="0" y="5299795"/>
                    <a:pt x="0" y="5153158"/>
                  </a:cubicBezTo>
                  <a:lnTo>
                    <a:pt x="0" y="265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3384000" rIns="312928" bIns="1396663" numCol="1" spcCol="1270" anchor="ctr" anchorCtr="0">
              <a:noAutofit/>
            </a:bodyPr>
            <a:lstStyle/>
            <a:p>
              <a:pPr marL="0" lvl="0" indent="0" algn="ctr" defTabSz="1955800">
                <a:lnSpc>
                  <a:spcPct val="90000"/>
                </a:lnSpc>
                <a:spcBef>
                  <a:spcPct val="0"/>
                </a:spcBef>
                <a:spcAft>
                  <a:spcPct val="35000"/>
                </a:spcAft>
                <a:buNone/>
              </a:pPr>
              <a:r>
                <a:rPr lang="de-DE" sz="4400" kern="1200" dirty="0"/>
                <a:t>Solution</a:t>
              </a:r>
              <a:endParaRPr lang="de-AT" sz="4400" kern="1200" dirty="0"/>
            </a:p>
          </p:txBody>
        </p:sp>
        <p:sp>
          <p:nvSpPr>
            <p:cNvPr id="13" name="Ellipse 12">
              <a:extLst>
                <a:ext uri="{FF2B5EF4-FFF2-40B4-BE49-F238E27FC236}">
                  <a16:creationId xmlns:a16="http://schemas.microsoft.com/office/drawing/2014/main" id="{9FFB34B7-B55F-1CAE-C00E-5F203A66A5D2}"/>
                </a:ext>
              </a:extLst>
            </p:cNvPr>
            <p:cNvSpPr/>
            <p:nvPr/>
          </p:nvSpPr>
          <p:spPr>
            <a:xfrm>
              <a:off x="7811045" y="375588"/>
              <a:ext cx="1804416" cy="1804416"/>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grpSp>
      <p:sp>
        <p:nvSpPr>
          <p:cNvPr id="16" name="Pfeil: nach rechts 15">
            <a:extLst>
              <a:ext uri="{FF2B5EF4-FFF2-40B4-BE49-F238E27FC236}">
                <a16:creationId xmlns:a16="http://schemas.microsoft.com/office/drawing/2014/main" id="{7E46DA15-6825-B26B-8539-BDC9A570E490}"/>
              </a:ext>
            </a:extLst>
          </p:cNvPr>
          <p:cNvSpPr/>
          <p:nvPr/>
        </p:nvSpPr>
        <p:spPr>
          <a:xfrm>
            <a:off x="4556455" y="2952337"/>
            <a:ext cx="423996" cy="561922"/>
          </a:xfrm>
          <a:prstGeom prst="rightArrow">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17" name="Pfeil: nach rechts 16">
            <a:extLst>
              <a:ext uri="{FF2B5EF4-FFF2-40B4-BE49-F238E27FC236}">
                <a16:creationId xmlns:a16="http://schemas.microsoft.com/office/drawing/2014/main" id="{10FC13F2-6C08-2206-CA22-F2B107853327}"/>
              </a:ext>
            </a:extLst>
          </p:cNvPr>
          <p:cNvSpPr/>
          <p:nvPr/>
        </p:nvSpPr>
        <p:spPr>
          <a:xfrm>
            <a:off x="7291202" y="2952337"/>
            <a:ext cx="423996" cy="561922"/>
          </a:xfrm>
          <a:prstGeom prst="righ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1442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C9548B-94D8-41F3-926D-9283C099D56F}"/>
              </a:ext>
            </a:extLst>
          </p:cNvPr>
          <p:cNvGrpSpPr/>
          <p:nvPr/>
        </p:nvGrpSpPr>
        <p:grpSpPr>
          <a:xfrm>
            <a:off x="3733605" y="1443715"/>
            <a:ext cx="5586026" cy="4468305"/>
            <a:chOff x="2531345" y="1019682"/>
            <a:chExt cx="4645429" cy="4413930"/>
          </a:xfrm>
        </p:grpSpPr>
        <p:sp>
          <p:nvSpPr>
            <p:cNvPr id="33" name="Rectangle 32">
              <a:extLst>
                <a:ext uri="{FF2B5EF4-FFF2-40B4-BE49-F238E27FC236}">
                  <a16:creationId xmlns:a16="http://schemas.microsoft.com/office/drawing/2014/main" id="{9F1E4F0B-808C-4B23-8828-C65066225C91}"/>
                </a:ext>
              </a:extLst>
            </p:cNvPr>
            <p:cNvSpPr/>
            <p:nvPr/>
          </p:nvSpPr>
          <p:spPr>
            <a:xfrm>
              <a:off x="4039284" y="2494370"/>
              <a:ext cx="1598745" cy="14645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7" name="Group 6">
              <a:extLst>
                <a:ext uri="{FF2B5EF4-FFF2-40B4-BE49-F238E27FC236}">
                  <a16:creationId xmlns:a16="http://schemas.microsoft.com/office/drawing/2014/main" id="{B12352CD-07CC-4E81-A5AC-8845213501F1}"/>
                </a:ext>
              </a:extLst>
            </p:cNvPr>
            <p:cNvGrpSpPr/>
            <p:nvPr/>
          </p:nvGrpSpPr>
          <p:grpSpPr>
            <a:xfrm>
              <a:off x="2531345" y="1019682"/>
              <a:ext cx="4645429" cy="4413930"/>
              <a:chOff x="5857403" y="1647506"/>
              <a:chExt cx="4645429" cy="4413930"/>
            </a:xfrm>
          </p:grpSpPr>
          <p:sp>
            <p:nvSpPr>
              <p:cNvPr id="32" name="Rectangle 31">
                <a:extLst>
                  <a:ext uri="{FF2B5EF4-FFF2-40B4-BE49-F238E27FC236}">
                    <a16:creationId xmlns:a16="http://schemas.microsoft.com/office/drawing/2014/main" id="{DD9CDDD0-C3C7-4A63-9A43-5674F682654C}"/>
                  </a:ext>
                </a:extLst>
              </p:cNvPr>
              <p:cNvSpPr/>
              <p:nvPr/>
            </p:nvSpPr>
            <p:spPr>
              <a:xfrm>
                <a:off x="8948024" y="4595460"/>
                <a:ext cx="1554808" cy="1465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p>
              <a:p>
                <a:pPr algn="ctr"/>
                <a:r>
                  <a:rPr lang="sv-SE" dirty="0"/>
                  <a:t>Market paradigm </a:t>
                </a:r>
                <a:r>
                  <a:rPr lang="sv-SE" dirty="0" err="1"/>
                  <a:t>shift</a:t>
                </a:r>
                <a:endParaRPr lang="sv-SE" dirty="0"/>
              </a:p>
            </p:txBody>
          </p:sp>
          <p:sp>
            <p:nvSpPr>
              <p:cNvPr id="34" name="Rectangle 33">
                <a:extLst>
                  <a:ext uri="{FF2B5EF4-FFF2-40B4-BE49-F238E27FC236}">
                    <a16:creationId xmlns:a16="http://schemas.microsoft.com/office/drawing/2014/main" id="{D8CA3B01-93C3-44A9-9B0C-629EF5B2C65C}"/>
                  </a:ext>
                </a:extLst>
              </p:cNvPr>
              <p:cNvSpPr/>
              <p:nvPr/>
            </p:nvSpPr>
            <p:spPr>
              <a:xfrm>
                <a:off x="8942479" y="3087111"/>
                <a:ext cx="1554808" cy="1502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5" name="Rectangle 34">
                <a:extLst>
                  <a:ext uri="{FF2B5EF4-FFF2-40B4-BE49-F238E27FC236}">
                    <a16:creationId xmlns:a16="http://schemas.microsoft.com/office/drawing/2014/main" id="{742DC43C-5393-4D69-98AB-45D2F0CC547D}"/>
                  </a:ext>
                </a:extLst>
              </p:cNvPr>
              <p:cNvSpPr/>
              <p:nvPr/>
            </p:nvSpPr>
            <p:spPr>
              <a:xfrm>
                <a:off x="8920492" y="1648043"/>
                <a:ext cx="1576793" cy="1465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a:t>
                </a:r>
              </a:p>
              <a:p>
                <a:pPr algn="ctr"/>
                <a:r>
                  <a:rPr lang="sv-SE" dirty="0"/>
                  <a:t>New-to the-</a:t>
                </a:r>
                <a:r>
                  <a:rPr lang="sv-SE" dirty="0" err="1"/>
                  <a:t>world</a:t>
                </a:r>
                <a:r>
                  <a:rPr lang="sv-SE" dirty="0"/>
                  <a:t>-</a:t>
                </a:r>
                <a:r>
                  <a:rPr lang="sv-SE" dirty="0" err="1"/>
                  <a:t>industries</a:t>
                </a:r>
                <a:endParaRPr lang="sv-SE" dirty="0"/>
              </a:p>
            </p:txBody>
          </p:sp>
          <p:sp>
            <p:nvSpPr>
              <p:cNvPr id="36" name="Rectangle 35">
                <a:extLst>
                  <a:ext uri="{FF2B5EF4-FFF2-40B4-BE49-F238E27FC236}">
                    <a16:creationId xmlns:a16="http://schemas.microsoft.com/office/drawing/2014/main" id="{9CCE870D-6612-4F0F-9203-689CAFC3E551}"/>
                  </a:ext>
                </a:extLst>
              </p:cNvPr>
              <p:cNvSpPr/>
              <p:nvPr/>
            </p:nvSpPr>
            <p:spPr>
              <a:xfrm>
                <a:off x="7423186" y="1649481"/>
                <a:ext cx="1516742" cy="1465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 name="Rectangle 36">
                <a:extLst>
                  <a:ext uri="{FF2B5EF4-FFF2-40B4-BE49-F238E27FC236}">
                    <a16:creationId xmlns:a16="http://schemas.microsoft.com/office/drawing/2014/main" id="{DF9D93EE-22D2-4F6C-B774-ADF3A3110CD2}"/>
                  </a:ext>
                </a:extLst>
              </p:cNvPr>
              <p:cNvSpPr/>
              <p:nvPr/>
            </p:nvSpPr>
            <p:spPr>
              <a:xfrm>
                <a:off x="5857403" y="4595460"/>
                <a:ext cx="1554808" cy="1465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 </a:t>
                </a:r>
              </a:p>
              <a:p>
                <a:pPr algn="ctr"/>
                <a:r>
                  <a:rPr lang="sv-SE" dirty="0"/>
                  <a:t>Copycat</a:t>
                </a:r>
              </a:p>
            </p:txBody>
          </p:sp>
          <p:sp>
            <p:nvSpPr>
              <p:cNvPr id="39" name="Rectangle 38">
                <a:extLst>
                  <a:ext uri="{FF2B5EF4-FFF2-40B4-BE49-F238E27FC236}">
                    <a16:creationId xmlns:a16="http://schemas.microsoft.com/office/drawing/2014/main" id="{F652DF0B-2776-4A99-9278-CF4E3A9A3B54}"/>
                  </a:ext>
                </a:extLst>
              </p:cNvPr>
              <p:cNvSpPr/>
              <p:nvPr/>
            </p:nvSpPr>
            <p:spPr>
              <a:xfrm>
                <a:off x="5859954" y="1647506"/>
                <a:ext cx="1554808" cy="1465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 </a:t>
                </a:r>
              </a:p>
              <a:p>
                <a:pPr algn="ctr"/>
                <a:r>
                  <a:rPr lang="sv-SE" dirty="0" err="1"/>
                  <a:t>Radical</a:t>
                </a:r>
                <a:r>
                  <a:rPr lang="sv-SE" dirty="0"/>
                  <a:t> innovation</a:t>
                </a:r>
              </a:p>
            </p:txBody>
          </p:sp>
          <p:sp>
            <p:nvSpPr>
              <p:cNvPr id="40" name="Rectangle 39">
                <a:extLst>
                  <a:ext uri="{FF2B5EF4-FFF2-40B4-BE49-F238E27FC236}">
                    <a16:creationId xmlns:a16="http://schemas.microsoft.com/office/drawing/2014/main" id="{A93667EF-6E8F-4485-9B0E-2EBD3420DC7F}"/>
                  </a:ext>
                </a:extLst>
              </p:cNvPr>
              <p:cNvSpPr/>
              <p:nvPr/>
            </p:nvSpPr>
            <p:spPr>
              <a:xfrm rot="2532838">
                <a:off x="7712555" y="3470164"/>
                <a:ext cx="970188" cy="9091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Increasing</a:t>
                </a:r>
                <a:r>
                  <a:rPr lang="sv-SE" dirty="0">
                    <a:solidFill>
                      <a:schemeClr val="tx1"/>
                    </a:solidFill>
                  </a:rPr>
                  <a:t> </a:t>
                </a:r>
              </a:p>
              <a:p>
                <a:pPr algn="ctr"/>
                <a:r>
                  <a:rPr lang="sv-SE" dirty="0">
                    <a:solidFill>
                      <a:schemeClr val="tx1"/>
                    </a:solidFill>
                  </a:rPr>
                  <a:t>risk</a:t>
                </a:r>
              </a:p>
            </p:txBody>
          </p:sp>
          <p:sp>
            <p:nvSpPr>
              <p:cNvPr id="38" name="Rectangle 37">
                <a:extLst>
                  <a:ext uri="{FF2B5EF4-FFF2-40B4-BE49-F238E27FC236}">
                    <a16:creationId xmlns:a16="http://schemas.microsoft.com/office/drawing/2014/main" id="{BB15FB47-2B89-4AD8-AFBC-A457EA9960E1}"/>
                  </a:ext>
                </a:extLst>
              </p:cNvPr>
              <p:cNvSpPr/>
              <p:nvPr/>
            </p:nvSpPr>
            <p:spPr>
              <a:xfrm>
                <a:off x="5857403" y="3119102"/>
                <a:ext cx="1554808" cy="1465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 </a:t>
                </a:r>
              </a:p>
              <a:p>
                <a:pPr algn="ctr"/>
                <a:r>
                  <a:rPr lang="sv-SE" dirty="0" err="1"/>
                  <a:t>Incremental</a:t>
                </a:r>
                <a:r>
                  <a:rPr lang="sv-SE" dirty="0"/>
                  <a:t> innovation</a:t>
                </a:r>
              </a:p>
            </p:txBody>
          </p:sp>
          <p:sp>
            <p:nvSpPr>
              <p:cNvPr id="6" name="Rectangle 5">
                <a:extLst>
                  <a:ext uri="{FF2B5EF4-FFF2-40B4-BE49-F238E27FC236}">
                    <a16:creationId xmlns:a16="http://schemas.microsoft.com/office/drawing/2014/main" id="{C8B34C8C-04E6-4D8C-BFFE-E62466BD62D5}"/>
                  </a:ext>
                </a:extLst>
              </p:cNvPr>
              <p:cNvSpPr/>
              <p:nvPr/>
            </p:nvSpPr>
            <p:spPr>
              <a:xfrm>
                <a:off x="7414762" y="4588723"/>
                <a:ext cx="1522013" cy="14727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 </a:t>
                </a:r>
              </a:p>
              <a:p>
                <a:pPr algn="ctr"/>
                <a:r>
                  <a:rPr lang="sv-SE" dirty="0"/>
                  <a:t>Market expansion</a:t>
                </a:r>
              </a:p>
            </p:txBody>
          </p:sp>
          <p:sp>
            <p:nvSpPr>
              <p:cNvPr id="21" name="Up Arrow 20"/>
              <p:cNvSpPr/>
              <p:nvPr/>
            </p:nvSpPr>
            <p:spPr>
              <a:xfrm rot="2659382">
                <a:off x="8592299" y="3098558"/>
                <a:ext cx="302039" cy="497826"/>
              </a:xfrm>
              <a:prstGeom prst="upArrow">
                <a:avLst/>
              </a:prstGeom>
              <a:solidFill>
                <a:schemeClr val="tx1"/>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anchor="ctr"/>
              <a:lstStyle/>
              <a:p>
                <a:pPr>
                  <a:defRPr/>
                </a:pPr>
                <a:endParaRPr lang="en-GB" dirty="0"/>
              </a:p>
            </p:txBody>
          </p:sp>
          <p:sp>
            <p:nvSpPr>
              <p:cNvPr id="42" name="Up Arrow 20">
                <a:extLst>
                  <a:ext uri="{FF2B5EF4-FFF2-40B4-BE49-F238E27FC236}">
                    <a16:creationId xmlns:a16="http://schemas.microsoft.com/office/drawing/2014/main" id="{05BD32C7-6182-4501-B991-2805F9228D26}"/>
                  </a:ext>
                </a:extLst>
              </p:cNvPr>
              <p:cNvSpPr/>
              <p:nvPr/>
            </p:nvSpPr>
            <p:spPr>
              <a:xfrm rot="2745623">
                <a:off x="8565158" y="4100105"/>
                <a:ext cx="358775" cy="419100"/>
              </a:xfrm>
              <a:prstGeom prst="upArrow">
                <a:avLst/>
              </a:prstGeom>
              <a:solidFill>
                <a:schemeClr val="tx1"/>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anchor="ctr"/>
              <a:lstStyle/>
              <a:p>
                <a:pPr>
                  <a:defRPr/>
                </a:pPr>
                <a:endParaRPr lang="en-GB" dirty="0"/>
              </a:p>
            </p:txBody>
          </p:sp>
          <p:sp>
            <p:nvSpPr>
              <p:cNvPr id="41" name="Up Arrow 20">
                <a:extLst>
                  <a:ext uri="{FF2B5EF4-FFF2-40B4-BE49-F238E27FC236}">
                    <a16:creationId xmlns:a16="http://schemas.microsoft.com/office/drawing/2014/main" id="{65EB11E1-404E-438E-8803-7BDDBA911E91}"/>
                  </a:ext>
                </a:extLst>
              </p:cNvPr>
              <p:cNvSpPr/>
              <p:nvPr/>
            </p:nvSpPr>
            <p:spPr>
              <a:xfrm rot="2679285">
                <a:off x="7655186" y="3094621"/>
                <a:ext cx="302039" cy="497826"/>
              </a:xfrm>
              <a:prstGeom prst="upArrow">
                <a:avLst/>
              </a:prstGeom>
              <a:solidFill>
                <a:schemeClr val="tx1"/>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anchor="ctr"/>
              <a:lstStyle/>
              <a:p>
                <a:pPr>
                  <a:defRPr/>
                </a:pPr>
                <a:endParaRPr lang="en-GB" dirty="0"/>
              </a:p>
            </p:txBody>
          </p:sp>
        </p:grpSp>
      </p:grpSp>
      <p:sp>
        <p:nvSpPr>
          <p:cNvPr id="19460" name="Text Box 119"/>
          <p:cNvSpPr txBox="1">
            <a:spLocks noChangeArrowheads="1"/>
          </p:cNvSpPr>
          <p:nvPr/>
        </p:nvSpPr>
        <p:spPr bwMode="auto">
          <a:xfrm>
            <a:off x="7624089" y="5978525"/>
            <a:ext cx="1508125" cy="5143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1600" dirty="0">
                <a:latin typeface="+mn-lt"/>
                <a:ea typeface="Calibri" pitchFamily="34" charset="0"/>
                <a:cs typeface="Times New Roman" pitchFamily="18" charset="0"/>
              </a:rPr>
              <a:t>Radically new market</a:t>
            </a:r>
            <a:endParaRPr lang="en-GB" altLang="en-US" sz="1600" dirty="0">
              <a:latin typeface="+mn-lt"/>
              <a:ea typeface="Calibri" pitchFamily="34" charset="0"/>
              <a:cs typeface="Times New Roman" pitchFamily="18" charset="0"/>
            </a:endParaRPr>
          </a:p>
        </p:txBody>
      </p:sp>
      <p:sp>
        <p:nvSpPr>
          <p:cNvPr id="19461" name="Text Box 103"/>
          <p:cNvSpPr txBox="1">
            <a:spLocks noChangeArrowheads="1"/>
          </p:cNvSpPr>
          <p:nvPr/>
        </p:nvSpPr>
        <p:spPr bwMode="auto">
          <a:xfrm>
            <a:off x="1943513" y="1765044"/>
            <a:ext cx="1800225" cy="841375"/>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1600" dirty="0">
                <a:latin typeface="+mn-lt"/>
                <a:ea typeface="Calibri" pitchFamily="34" charset="0"/>
                <a:cs typeface="Times New Roman" pitchFamily="18" charset="0"/>
              </a:rPr>
              <a:t>Radical product/service innovation</a:t>
            </a:r>
            <a:endParaRPr lang="en-GB" altLang="en-US" sz="1600" dirty="0">
              <a:latin typeface="+mn-lt"/>
              <a:ea typeface="Calibri" pitchFamily="34" charset="0"/>
              <a:cs typeface="Times New Roman" pitchFamily="18" charset="0"/>
            </a:endParaRPr>
          </a:p>
        </p:txBody>
      </p:sp>
      <p:sp>
        <p:nvSpPr>
          <p:cNvPr id="19462" name="Text Box 121"/>
          <p:cNvSpPr txBox="1">
            <a:spLocks noChangeArrowheads="1"/>
          </p:cNvSpPr>
          <p:nvPr/>
        </p:nvSpPr>
        <p:spPr bwMode="auto">
          <a:xfrm>
            <a:off x="3952453" y="5983918"/>
            <a:ext cx="1431925" cy="5651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1600" dirty="0">
                <a:latin typeface="+mn-lt"/>
                <a:ea typeface="Calibri" pitchFamily="34" charset="0"/>
                <a:cs typeface="Times New Roman" pitchFamily="18" charset="0"/>
              </a:rPr>
              <a:t>Existing market</a:t>
            </a:r>
            <a:endParaRPr lang="en-GB" altLang="en-US" sz="1600" dirty="0">
              <a:latin typeface="+mn-lt"/>
              <a:ea typeface="Calibri" pitchFamily="34" charset="0"/>
              <a:cs typeface="Times New Roman" pitchFamily="18" charset="0"/>
            </a:endParaRPr>
          </a:p>
        </p:txBody>
      </p:sp>
      <p:sp>
        <p:nvSpPr>
          <p:cNvPr id="19463" name="Text Box 111"/>
          <p:cNvSpPr txBox="1">
            <a:spLocks noChangeArrowheads="1"/>
          </p:cNvSpPr>
          <p:nvPr/>
        </p:nvSpPr>
        <p:spPr bwMode="auto">
          <a:xfrm>
            <a:off x="1974441" y="3279376"/>
            <a:ext cx="1728788" cy="792162"/>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1600" dirty="0">
                <a:latin typeface="+mn-lt"/>
                <a:ea typeface="Calibri" pitchFamily="34" charset="0"/>
                <a:cs typeface="Times New Roman" pitchFamily="18" charset="0"/>
              </a:rPr>
              <a:t>Incremental product/service innovation</a:t>
            </a:r>
            <a:endParaRPr lang="en-GB" altLang="en-US" sz="1600" dirty="0">
              <a:latin typeface="+mn-lt"/>
              <a:ea typeface="Calibri" pitchFamily="34" charset="0"/>
              <a:cs typeface="Times New Roman" pitchFamily="18" charset="0"/>
            </a:endParaRPr>
          </a:p>
        </p:txBody>
      </p:sp>
      <p:sp>
        <p:nvSpPr>
          <p:cNvPr id="19464" name="Text Box 116"/>
          <p:cNvSpPr txBox="1">
            <a:spLocks noChangeArrowheads="1"/>
          </p:cNvSpPr>
          <p:nvPr/>
        </p:nvSpPr>
        <p:spPr bwMode="auto">
          <a:xfrm>
            <a:off x="1941449" y="4893607"/>
            <a:ext cx="1716088" cy="712787"/>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1600" dirty="0">
                <a:latin typeface="+mn-lt"/>
                <a:ea typeface="Calibri" pitchFamily="34" charset="0"/>
                <a:cs typeface="Times New Roman" pitchFamily="18" charset="0"/>
              </a:rPr>
              <a:t>Existing product/service</a:t>
            </a:r>
            <a:endParaRPr lang="en-GB" altLang="en-US" sz="1600" dirty="0">
              <a:latin typeface="+mn-lt"/>
              <a:ea typeface="Calibri" pitchFamily="34" charset="0"/>
              <a:cs typeface="Times New Roman" pitchFamily="18" charset="0"/>
            </a:endParaRPr>
          </a:p>
        </p:txBody>
      </p:sp>
      <p:sp>
        <p:nvSpPr>
          <p:cNvPr id="19465" name="Text Box 120"/>
          <p:cNvSpPr txBox="1">
            <a:spLocks noChangeArrowheads="1"/>
          </p:cNvSpPr>
          <p:nvPr/>
        </p:nvSpPr>
        <p:spPr bwMode="auto">
          <a:xfrm>
            <a:off x="5752446" y="5978525"/>
            <a:ext cx="1511300" cy="371475"/>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altLang="en-US" sz="1600" dirty="0">
                <a:latin typeface="+mn-lt"/>
                <a:ea typeface="Calibri" pitchFamily="34" charset="0"/>
                <a:cs typeface="Times New Roman" pitchFamily="18" charset="0"/>
              </a:rPr>
              <a:t>Incrementally new market</a:t>
            </a:r>
            <a:endParaRPr lang="en-GB" altLang="en-US" sz="1600" dirty="0">
              <a:latin typeface="+mn-lt"/>
              <a:ea typeface="Calibri" pitchFamily="34" charset="0"/>
              <a:cs typeface="Times New Roman" pitchFamily="18" charset="0"/>
            </a:endParaRPr>
          </a:p>
        </p:txBody>
      </p:sp>
      <p:sp>
        <p:nvSpPr>
          <p:cNvPr id="19472" name="Rectangle 29"/>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GB" altLang="en-US"/>
          </a:p>
        </p:txBody>
      </p:sp>
      <p:sp>
        <p:nvSpPr>
          <p:cNvPr id="5" name="Titel 4">
            <a:extLst>
              <a:ext uri="{FF2B5EF4-FFF2-40B4-BE49-F238E27FC236}">
                <a16:creationId xmlns:a16="http://schemas.microsoft.com/office/drawing/2014/main" id="{368AF3EA-EB3A-58A7-CBBC-71A6B21B20B9}"/>
              </a:ext>
            </a:extLst>
          </p:cNvPr>
          <p:cNvSpPr>
            <a:spLocks noGrp="1"/>
          </p:cNvSpPr>
          <p:nvPr>
            <p:ph type="title"/>
          </p:nvPr>
        </p:nvSpPr>
        <p:spPr/>
        <p:txBody>
          <a:bodyPr/>
          <a:lstStyle/>
          <a:p>
            <a:r>
              <a:rPr lang="en-GB" sz="4400" b="0" dirty="0">
                <a:effectLst/>
                <a:latin typeface="+mj-lt"/>
              </a:rPr>
              <a:t>New venture typologies</a:t>
            </a:r>
            <a:endParaRPr lang="de-AT" dirty="0"/>
          </a:p>
        </p:txBody>
      </p:sp>
    </p:spTree>
    <p:extLst>
      <p:ext uri="{BB962C8B-B14F-4D97-AF65-F5344CB8AC3E}">
        <p14:creationId xmlns:p14="http://schemas.microsoft.com/office/powerpoint/2010/main" val="27902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9DD75EB-3075-9031-C542-F106558CD442}"/>
              </a:ext>
            </a:extLst>
          </p:cNvPr>
          <p:cNvSpPr>
            <a:spLocks noGrp="1"/>
          </p:cNvSpPr>
          <p:nvPr>
            <p:ph type="title"/>
          </p:nvPr>
        </p:nvSpPr>
        <p:spPr/>
        <p:txBody>
          <a:bodyPr/>
          <a:lstStyle/>
          <a:p>
            <a:r>
              <a:rPr lang="en-GB" sz="4400" b="0" dirty="0">
                <a:effectLst/>
                <a:latin typeface="+mj-lt"/>
              </a:rPr>
              <a:t>Product/service innovation</a:t>
            </a:r>
            <a:endParaRPr lang="de-AT" dirty="0"/>
          </a:p>
        </p:txBody>
      </p:sp>
      <p:sp>
        <p:nvSpPr>
          <p:cNvPr id="4" name="Content Placeholder 3"/>
          <p:cNvSpPr>
            <a:spLocks noGrp="1"/>
          </p:cNvSpPr>
          <p:nvPr>
            <p:ph idx="1"/>
          </p:nvPr>
        </p:nvSpPr>
        <p:spPr>
          <a:xfrm>
            <a:off x="1268186" y="1825625"/>
            <a:ext cx="10085614" cy="4351338"/>
          </a:xfrm>
        </p:spPr>
        <p:txBody>
          <a:bodyPr>
            <a:noAutofit/>
          </a:bodyPr>
          <a:lstStyle/>
          <a:p>
            <a:r>
              <a:rPr lang="en-GB" dirty="0"/>
              <a:t>Developments in technology </a:t>
            </a:r>
          </a:p>
          <a:p>
            <a:pPr lvl="1"/>
            <a:r>
              <a:rPr lang="en-GB" dirty="0"/>
              <a:t>from radical to incremental</a:t>
            </a:r>
          </a:p>
          <a:p>
            <a:r>
              <a:rPr lang="en-GB" dirty="0"/>
              <a:t>Improvements in design or functionality</a:t>
            </a:r>
          </a:p>
          <a:p>
            <a:pPr lvl="1"/>
            <a:r>
              <a:rPr lang="en-GB" dirty="0"/>
              <a:t>doing things better</a:t>
            </a:r>
          </a:p>
          <a:p>
            <a:r>
              <a:rPr lang="en-GB" dirty="0"/>
              <a:t>Improvements in efficiency </a:t>
            </a:r>
          </a:p>
          <a:p>
            <a:pPr lvl="1"/>
            <a:r>
              <a:rPr lang="en-GB" dirty="0"/>
              <a:t>doing things at lower cost</a:t>
            </a:r>
          </a:p>
          <a:p>
            <a:r>
              <a:rPr lang="en-GB" dirty="0"/>
              <a:t>New combinations of marketing mix </a:t>
            </a:r>
          </a:p>
          <a:p>
            <a:pPr lvl="1"/>
            <a:r>
              <a:rPr lang="en-GB" dirty="0"/>
              <a:t>ways of getting things to markets</a:t>
            </a:r>
          </a:p>
        </p:txBody>
      </p:sp>
      <p:sp>
        <p:nvSpPr>
          <p:cNvPr id="2" name="Slide Number Placeholder 1"/>
          <p:cNvSpPr>
            <a:spLocks noGrp="1"/>
          </p:cNvSpPr>
          <p:nvPr>
            <p:ph type="sldNum" sz="quarter" idx="4294967295"/>
          </p:nvPr>
        </p:nvSpPr>
        <p:spPr>
          <a:xfrm>
            <a:off x="9448800" y="6356350"/>
            <a:ext cx="2743200" cy="365125"/>
          </a:xfrm>
          <a:prstGeom prst="rect">
            <a:avLst/>
          </a:prstGeom>
        </p:spPr>
        <p:txBody>
          <a:bodyPr/>
          <a:lstStyle/>
          <a:p>
            <a:fld id="{7ADE8696-1FA9-4DB6-A72F-C4E5ABC90B8D}" type="slidenum">
              <a:rPr lang="en-GB" smtClean="0"/>
              <a:pPr/>
              <a:t>6</a:t>
            </a:fld>
            <a:endParaRPr lang="en-GB" dirty="0"/>
          </a:p>
        </p:txBody>
      </p:sp>
    </p:spTree>
    <p:extLst>
      <p:ext uri="{BB962C8B-B14F-4D97-AF65-F5344CB8AC3E}">
        <p14:creationId xmlns:p14="http://schemas.microsoft.com/office/powerpoint/2010/main" val="311320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1524000" y="209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GB" altLang="en-US"/>
          </a:p>
        </p:txBody>
      </p:sp>
      <p:sp>
        <p:nvSpPr>
          <p:cNvPr id="22534" name="AutoShape 18"/>
          <p:cNvSpPr>
            <a:spLocks noChangeArrowheads="1"/>
          </p:cNvSpPr>
          <p:nvPr/>
        </p:nvSpPr>
        <p:spPr bwMode="auto">
          <a:xfrm>
            <a:off x="2207568" y="3212691"/>
            <a:ext cx="2520206" cy="2304256"/>
          </a:xfrm>
          <a:prstGeom prst="roundRect">
            <a:avLst>
              <a:gd name="adj" fmla="val 16667"/>
            </a:avLst>
          </a:prstGeom>
          <a:ln w="76200">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chemeClr val="accent4"/>
              </a:solidFill>
            </a:endParaRPr>
          </a:p>
        </p:txBody>
      </p:sp>
      <p:sp>
        <p:nvSpPr>
          <p:cNvPr id="22535" name="Text Box 7"/>
          <p:cNvSpPr txBox="1">
            <a:spLocks noChangeArrowheads="1"/>
          </p:cNvSpPr>
          <p:nvPr/>
        </p:nvSpPr>
        <p:spPr bwMode="auto">
          <a:xfrm>
            <a:off x="2207568" y="3572731"/>
            <a:ext cx="252000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spcAft>
                <a:spcPts val="3600"/>
              </a:spcAft>
            </a:pPr>
            <a:r>
              <a:rPr lang="en-GB" altLang="en-US" sz="2000" b="1" dirty="0">
                <a:latin typeface="+mn-lt"/>
              </a:rPr>
              <a:t>Create opportunity</a:t>
            </a:r>
          </a:p>
          <a:p>
            <a:pPr algn="ctr" eaLnBrk="1" hangingPunct="1">
              <a:spcBef>
                <a:spcPct val="50000"/>
              </a:spcBef>
            </a:pPr>
            <a:r>
              <a:rPr lang="en-GB" altLang="en-US" sz="2000" dirty="0">
                <a:latin typeface="+mn-lt"/>
              </a:rPr>
              <a:t>Radical product or market innovation</a:t>
            </a:r>
          </a:p>
        </p:txBody>
      </p:sp>
      <p:sp>
        <p:nvSpPr>
          <p:cNvPr id="22539" name="Text Box 11"/>
          <p:cNvSpPr txBox="1">
            <a:spLocks noChangeArrowheads="1"/>
          </p:cNvSpPr>
          <p:nvPr/>
        </p:nvSpPr>
        <p:spPr bwMode="auto">
          <a:xfrm>
            <a:off x="2135561" y="2060563"/>
            <a:ext cx="62271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400" b="1" dirty="0">
                <a:latin typeface="+mn-lt"/>
              </a:rPr>
              <a:t>Market need</a:t>
            </a:r>
          </a:p>
        </p:txBody>
      </p:sp>
      <p:sp>
        <p:nvSpPr>
          <p:cNvPr id="22542" name="AutoShape 30"/>
          <p:cNvSpPr>
            <a:spLocks noChangeArrowheads="1"/>
          </p:cNvSpPr>
          <p:nvPr/>
        </p:nvSpPr>
        <p:spPr bwMode="auto">
          <a:xfrm>
            <a:off x="4496783" y="3890851"/>
            <a:ext cx="428625" cy="762000"/>
          </a:xfrm>
          <a:custGeom>
            <a:avLst/>
            <a:gdLst>
              <a:gd name="T0" fmla="*/ 0 w 428625"/>
              <a:gd name="T1" fmla="*/ 190500 h 762000"/>
              <a:gd name="T2" fmla="*/ 13395 w 428625"/>
              <a:gd name="T3" fmla="*/ 190500 h 762000"/>
              <a:gd name="T4" fmla="*/ 13395 w 428625"/>
              <a:gd name="T5" fmla="*/ 571500 h 762000"/>
              <a:gd name="T6" fmla="*/ 0 w 428625"/>
              <a:gd name="T7" fmla="*/ 571500 h 762000"/>
              <a:gd name="T8" fmla="*/ 0 w 428625"/>
              <a:gd name="T9" fmla="*/ 190500 h 762000"/>
              <a:gd name="T10" fmla="*/ 26789 w 428625"/>
              <a:gd name="T11" fmla="*/ 190500 h 762000"/>
              <a:gd name="T12" fmla="*/ 53578 w 428625"/>
              <a:gd name="T13" fmla="*/ 190500 h 762000"/>
              <a:gd name="T14" fmla="*/ 53578 w 428625"/>
              <a:gd name="T15" fmla="*/ 571500 h 762000"/>
              <a:gd name="T16" fmla="*/ 26789 w 428625"/>
              <a:gd name="T17" fmla="*/ 571500 h 762000"/>
              <a:gd name="T18" fmla="*/ 26789 w 428625"/>
              <a:gd name="T19" fmla="*/ 190500 h 762000"/>
              <a:gd name="T20" fmla="*/ 66973 w 428625"/>
              <a:gd name="T21" fmla="*/ 190500 h 762000"/>
              <a:gd name="T22" fmla="*/ 321469 w 428625"/>
              <a:gd name="T23" fmla="*/ 190500 h 762000"/>
              <a:gd name="T24" fmla="*/ 321469 w 428625"/>
              <a:gd name="T25" fmla="*/ 0 h 762000"/>
              <a:gd name="T26" fmla="*/ 428625 w 428625"/>
              <a:gd name="T27" fmla="*/ 381000 h 762000"/>
              <a:gd name="T28" fmla="*/ 321469 w 428625"/>
              <a:gd name="T29" fmla="*/ 762000 h 762000"/>
              <a:gd name="T30" fmla="*/ 321469 w 428625"/>
              <a:gd name="T31" fmla="*/ 571500 h 762000"/>
              <a:gd name="T32" fmla="*/ 66973 w 428625"/>
              <a:gd name="T33" fmla="*/ 571500 h 762000"/>
              <a:gd name="T34" fmla="*/ 66973 w 428625"/>
              <a:gd name="T35" fmla="*/ 190500 h 762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8625" h="762000">
                <a:moveTo>
                  <a:pt x="0" y="190500"/>
                </a:moveTo>
                <a:lnTo>
                  <a:pt x="13395" y="190500"/>
                </a:lnTo>
                <a:lnTo>
                  <a:pt x="13395" y="571500"/>
                </a:lnTo>
                <a:lnTo>
                  <a:pt x="0" y="571500"/>
                </a:lnTo>
                <a:lnTo>
                  <a:pt x="0" y="190500"/>
                </a:lnTo>
                <a:close/>
                <a:moveTo>
                  <a:pt x="26789" y="190500"/>
                </a:moveTo>
                <a:lnTo>
                  <a:pt x="53578" y="190500"/>
                </a:lnTo>
                <a:lnTo>
                  <a:pt x="53578" y="571500"/>
                </a:lnTo>
                <a:lnTo>
                  <a:pt x="26789" y="571500"/>
                </a:lnTo>
                <a:lnTo>
                  <a:pt x="26789" y="190500"/>
                </a:lnTo>
                <a:close/>
                <a:moveTo>
                  <a:pt x="66973" y="190500"/>
                </a:moveTo>
                <a:lnTo>
                  <a:pt x="321469" y="190500"/>
                </a:lnTo>
                <a:lnTo>
                  <a:pt x="321469" y="0"/>
                </a:lnTo>
                <a:lnTo>
                  <a:pt x="428625" y="381000"/>
                </a:lnTo>
                <a:lnTo>
                  <a:pt x="321469" y="762000"/>
                </a:lnTo>
                <a:lnTo>
                  <a:pt x="321469" y="571500"/>
                </a:lnTo>
                <a:lnTo>
                  <a:pt x="66973" y="571500"/>
                </a:lnTo>
                <a:lnTo>
                  <a:pt x="66973" y="190500"/>
                </a:lnTo>
                <a:close/>
              </a:path>
            </a:pathLst>
          </a:custGeom>
          <a:solidFill>
            <a:schemeClr val="accent1"/>
          </a:solidFill>
          <a:ln>
            <a:noFill/>
            <a:headEnd/>
            <a:tailEnd/>
          </a:ln>
          <a:effectLst>
            <a:outerShdw blurRad="44450" dist="27940" dir="5400000" algn="ctr">
              <a:srgbClr val="000000">
                <a:alpha val="32000"/>
              </a:srgbClr>
            </a:outerShdw>
          </a:effectLst>
        </p:spPr>
        <p:style>
          <a:lnRef idx="0">
            <a:schemeClr val="accent1"/>
          </a:lnRef>
          <a:fillRef idx="3">
            <a:schemeClr val="accent1"/>
          </a:fillRef>
          <a:effectRef idx="3">
            <a:schemeClr val="accent1"/>
          </a:effectRef>
          <a:fontRef idx="minor">
            <a:schemeClr val="lt1"/>
          </a:fontRef>
        </p:style>
        <p:txBody>
          <a:bodyPr/>
          <a:lstStyle/>
          <a:p>
            <a:endParaRPr lang="en-GB"/>
          </a:p>
        </p:txBody>
      </p:sp>
      <p:sp>
        <p:nvSpPr>
          <p:cNvPr id="4" name="TextBox 3"/>
          <p:cNvSpPr txBox="1"/>
          <p:nvPr/>
        </p:nvSpPr>
        <p:spPr>
          <a:xfrm>
            <a:off x="8525808" y="2917632"/>
            <a:ext cx="2186442" cy="2708434"/>
          </a:xfrm>
          <a:prstGeom prst="rect">
            <a:avLst/>
          </a:prstGeom>
          <a:noFill/>
        </p:spPr>
        <p:txBody>
          <a:bodyPr wrap="square" rtlCol="0">
            <a:spAutoFit/>
          </a:bodyPr>
          <a:lstStyle/>
          <a:p>
            <a:pPr marL="324000" indent="-285750">
              <a:spcAft>
                <a:spcPts val="600"/>
              </a:spcAft>
              <a:buClr>
                <a:schemeClr val="tx2"/>
              </a:buClr>
              <a:buFont typeface="Arial" panose="020B0604020202020204" pitchFamily="34" charset="0"/>
              <a:buChar char="•"/>
            </a:pPr>
            <a:r>
              <a:rPr lang="en-US" altLang="en-US" sz="1600" dirty="0"/>
              <a:t>Changes in technology, law &amp; regulation, market &amp; industry structures, demographics, culture, moods &amp; fashions</a:t>
            </a:r>
          </a:p>
          <a:p>
            <a:pPr marL="288000" indent="-285750">
              <a:spcAft>
                <a:spcPts val="600"/>
              </a:spcAft>
              <a:buClr>
                <a:schemeClr val="tx2"/>
              </a:buClr>
              <a:buFont typeface="Arial" panose="020B0604020202020204" pitchFamily="34" charset="0"/>
              <a:buChar char="•"/>
            </a:pPr>
            <a:r>
              <a:rPr lang="en-US" altLang="en-US" sz="1600" dirty="0"/>
              <a:t>Product deficiencies</a:t>
            </a:r>
          </a:p>
          <a:p>
            <a:pPr marL="285750" indent="-285750">
              <a:buClr>
                <a:schemeClr val="tx2"/>
              </a:buClr>
              <a:buFont typeface="Arial" panose="020B0604020202020204" pitchFamily="34" charset="0"/>
              <a:buChar char="•"/>
            </a:pPr>
            <a:r>
              <a:rPr lang="en-US" altLang="en-US" sz="1600" dirty="0"/>
              <a:t>Unmet demand</a:t>
            </a:r>
          </a:p>
        </p:txBody>
      </p:sp>
      <p:sp>
        <p:nvSpPr>
          <p:cNvPr id="20" name="AutoShape 18"/>
          <p:cNvSpPr>
            <a:spLocks noChangeArrowheads="1"/>
          </p:cNvSpPr>
          <p:nvPr/>
        </p:nvSpPr>
        <p:spPr bwMode="auto">
          <a:xfrm>
            <a:off x="5807968" y="3212691"/>
            <a:ext cx="2520206" cy="2304256"/>
          </a:xfrm>
          <a:prstGeom prst="roundRect">
            <a:avLst>
              <a:gd name="adj" fmla="val 16667"/>
            </a:avLst>
          </a:prstGeom>
          <a:ln w="76200">
            <a:headEnd/>
            <a:tailEnd/>
          </a:ln>
        </p:spPr>
        <p:style>
          <a:lnRef idx="2">
            <a:schemeClr val="accent3"/>
          </a:lnRef>
          <a:fillRef idx="1">
            <a:schemeClr val="lt1"/>
          </a:fillRef>
          <a:effectRef idx="0">
            <a:schemeClr val="accent3"/>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chemeClr val="accent4"/>
              </a:solidFill>
            </a:endParaRPr>
          </a:p>
        </p:txBody>
      </p:sp>
      <p:sp>
        <p:nvSpPr>
          <p:cNvPr id="22538" name="Text Box 10"/>
          <p:cNvSpPr txBox="1">
            <a:spLocks noChangeArrowheads="1"/>
          </p:cNvSpPr>
          <p:nvPr/>
        </p:nvSpPr>
        <p:spPr bwMode="auto">
          <a:xfrm>
            <a:off x="5807968" y="3587827"/>
            <a:ext cx="2438904" cy="1477328"/>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2000" b="1" dirty="0">
                <a:latin typeface="+mn-lt"/>
              </a:rPr>
              <a:t>Spot opportunity</a:t>
            </a:r>
          </a:p>
          <a:p>
            <a:pPr algn="ctr" eaLnBrk="1" hangingPunct="1"/>
            <a:endParaRPr lang="en-US" altLang="en-US" sz="2000" b="1" dirty="0">
              <a:latin typeface="+mn-lt"/>
            </a:endParaRPr>
          </a:p>
          <a:p>
            <a:pPr algn="ctr" eaLnBrk="1" hangingPunct="1"/>
            <a:r>
              <a:rPr lang="en-US" altLang="en-US" sz="2000" dirty="0">
                <a:latin typeface="+mn-lt"/>
              </a:rPr>
              <a:t>Incremental product or market innovation</a:t>
            </a:r>
          </a:p>
        </p:txBody>
      </p:sp>
      <p:sp>
        <p:nvSpPr>
          <p:cNvPr id="5" name="Left Brace 4"/>
          <p:cNvSpPr/>
          <p:nvPr/>
        </p:nvSpPr>
        <p:spPr>
          <a:xfrm>
            <a:off x="8328174" y="2544403"/>
            <a:ext cx="240639" cy="321716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Up-Down Arrow 5"/>
          <p:cNvSpPr/>
          <p:nvPr/>
        </p:nvSpPr>
        <p:spPr>
          <a:xfrm>
            <a:off x="4951432" y="2544403"/>
            <a:ext cx="568449" cy="1053296"/>
          </a:xfrm>
          <a:prstGeom prst="upDownArrow">
            <a:avLst/>
          </a:prstGeom>
          <a:solidFill>
            <a:schemeClr val="accent1"/>
          </a:solidFill>
          <a:ln>
            <a:noFill/>
          </a:ln>
          <a:effectLst>
            <a:outerShdw blurRad="44450" dist="27940" dir="5400000" algn="ctr">
              <a:srgbClr val="000000">
                <a:alpha val="32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6" name="AutoShape 30"/>
          <p:cNvSpPr>
            <a:spLocks noChangeArrowheads="1"/>
          </p:cNvSpPr>
          <p:nvPr/>
        </p:nvSpPr>
        <p:spPr bwMode="auto">
          <a:xfrm rot="10800000">
            <a:off x="5606777" y="3890850"/>
            <a:ext cx="428625" cy="762000"/>
          </a:xfrm>
          <a:prstGeom prst="stripedRightArrow">
            <a:avLst>
              <a:gd name="adj1" fmla="val 50000"/>
              <a:gd name="adj2" fmla="val 25000"/>
            </a:avLst>
          </a:prstGeom>
          <a:solidFill>
            <a:schemeClr val="accent1"/>
          </a:solidFill>
          <a:ln>
            <a:noFill/>
            <a:headEnd/>
            <a:tailEnd/>
          </a:ln>
          <a:effectLst>
            <a:outerShdw blurRad="44450" dist="27940" dir="5400000" algn="ctr">
              <a:srgbClr val="000000">
                <a:alpha val="32000"/>
              </a:srgbClr>
            </a:outerShdw>
          </a:effectLst>
        </p:spPr>
        <p:style>
          <a:lnRef idx="0">
            <a:schemeClr val="accent1"/>
          </a:lnRef>
          <a:fillRef idx="3">
            <a:schemeClr val="accent1"/>
          </a:fillRef>
          <a:effectRef idx="3">
            <a:schemeClr val="accent1"/>
          </a:effectRef>
          <a:fontRef idx="minor">
            <a:schemeClr val="lt1"/>
          </a:fontRef>
        </p:style>
        <p:txBody>
          <a:bodyPr upright="1"/>
          <a:lstStyle/>
          <a:p>
            <a:pPr>
              <a:defRPr/>
            </a:pPr>
            <a:endParaRPr lang="en-GB" dirty="0"/>
          </a:p>
        </p:txBody>
      </p:sp>
      <p:sp>
        <p:nvSpPr>
          <p:cNvPr id="8" name="Titel 7">
            <a:extLst>
              <a:ext uri="{FF2B5EF4-FFF2-40B4-BE49-F238E27FC236}">
                <a16:creationId xmlns:a16="http://schemas.microsoft.com/office/drawing/2014/main" id="{AC483CFE-36A8-1551-32AE-AC35F46E61A6}"/>
              </a:ext>
            </a:extLst>
          </p:cNvPr>
          <p:cNvSpPr>
            <a:spLocks noGrp="1"/>
          </p:cNvSpPr>
          <p:nvPr>
            <p:ph type="title"/>
          </p:nvPr>
        </p:nvSpPr>
        <p:spPr/>
        <p:txBody>
          <a:bodyPr/>
          <a:lstStyle/>
          <a:p>
            <a:r>
              <a:rPr lang="en-GB" sz="4400" b="0" dirty="0">
                <a:effectLst/>
                <a:latin typeface="+mj-lt"/>
              </a:rPr>
              <a:t>Finding a business idea</a:t>
            </a:r>
            <a:endParaRPr lang="de-AT" dirty="0"/>
          </a:p>
        </p:txBody>
      </p:sp>
    </p:spTree>
    <p:extLst>
      <p:ext uri="{BB962C8B-B14F-4D97-AF65-F5344CB8AC3E}">
        <p14:creationId xmlns:p14="http://schemas.microsoft.com/office/powerpoint/2010/main" val="39622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38"/>
                                        </p:tgtEl>
                                        <p:attrNameLst>
                                          <p:attrName>style.visibility</p:attrName>
                                        </p:attrNameLst>
                                      </p:cBhvr>
                                      <p:to>
                                        <p:strVal val="visible"/>
                                      </p:to>
                                    </p:set>
                                    <p:animEffect transition="in" filter="dissolve">
                                      <p:cBhvr>
                                        <p:cTn id="10" dur="500"/>
                                        <p:tgtEl>
                                          <p:spTgt spid="2253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dissolve">
                                      <p:cBhvr>
                                        <p:cTn id="27"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4" grpId="0"/>
      <p:bldP spid="20" grpId="0" animBg="1"/>
      <p:bldP spid="22538" grpId="0"/>
      <p:bldP spid="5" grpId="0" animBg="1"/>
      <p:bldP spid="6"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0971E9E8-70D0-C302-A9B4-3158EC6B255D}"/>
              </a:ext>
            </a:extLst>
          </p:cNvPr>
          <p:cNvSpPr>
            <a:spLocks noGrp="1"/>
          </p:cNvSpPr>
          <p:nvPr>
            <p:ph type="title"/>
          </p:nvPr>
        </p:nvSpPr>
        <p:spPr/>
        <p:txBody>
          <a:bodyPr/>
          <a:lstStyle/>
          <a:p>
            <a:r>
              <a:rPr lang="en-GB" sz="4400" b="0" dirty="0">
                <a:effectLst/>
                <a:latin typeface="+mj-lt"/>
              </a:rPr>
              <a:t>Symptoms of change</a:t>
            </a:r>
            <a:endParaRPr lang="de-AT" dirty="0"/>
          </a:p>
        </p:txBody>
      </p:sp>
      <p:sp>
        <p:nvSpPr>
          <p:cNvPr id="4" name="Content Placeholder 3"/>
          <p:cNvSpPr>
            <a:spLocks noGrp="1"/>
          </p:cNvSpPr>
          <p:nvPr>
            <p:ph idx="1"/>
          </p:nvPr>
        </p:nvSpPr>
        <p:spPr/>
        <p:txBody>
          <a:bodyPr>
            <a:noAutofit/>
          </a:bodyPr>
          <a:lstStyle/>
          <a:p>
            <a:r>
              <a:rPr lang="en-GB" dirty="0"/>
              <a:t>The unexpected</a:t>
            </a:r>
          </a:p>
          <a:p>
            <a:r>
              <a:rPr lang="en-GB" dirty="0"/>
              <a:t>Incongruity</a:t>
            </a:r>
          </a:p>
          <a:p>
            <a:r>
              <a:rPr lang="en-GB" dirty="0"/>
              <a:t>Inadequacy in underlying processes</a:t>
            </a:r>
          </a:p>
          <a:p>
            <a:r>
              <a:rPr lang="en-GB" dirty="0"/>
              <a:t>Changes in industry or market structure</a:t>
            </a:r>
          </a:p>
          <a:p>
            <a:r>
              <a:rPr lang="en-GB" dirty="0"/>
              <a:t>Demographic changes</a:t>
            </a:r>
          </a:p>
          <a:p>
            <a:r>
              <a:rPr lang="en-GB" dirty="0"/>
              <a:t>Changes in perception, mood &amp; meaning</a:t>
            </a:r>
          </a:p>
          <a:p>
            <a:r>
              <a:rPr lang="en-GB" dirty="0"/>
              <a:t>New knowledge</a:t>
            </a:r>
          </a:p>
          <a:p>
            <a:pPr marL="0" indent="0">
              <a:buNone/>
            </a:pPr>
            <a:r>
              <a:rPr lang="en-GB" sz="2000" dirty="0"/>
              <a:t>Read also in: “</a:t>
            </a:r>
            <a:r>
              <a:rPr lang="en-US" sz="2000" dirty="0"/>
              <a:t>Innovation and Entrepreneurship: Practice and Principles”, Peter F. </a:t>
            </a:r>
            <a:r>
              <a:rPr lang="en-GB" sz="2000" dirty="0"/>
              <a:t>Drucker, 1985</a:t>
            </a:r>
          </a:p>
        </p:txBody>
      </p:sp>
    </p:spTree>
    <p:extLst>
      <p:ext uri="{BB962C8B-B14F-4D97-AF65-F5344CB8AC3E}">
        <p14:creationId xmlns:p14="http://schemas.microsoft.com/office/powerpoint/2010/main" val="142157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F6F6139-0DA5-4480-B159-A39F8B4360C7}"/>
              </a:ext>
            </a:extLst>
          </p:cNvPr>
          <p:cNvSpPr>
            <a:spLocks noGrp="1" noChangeArrowheads="1"/>
          </p:cNvSpPr>
          <p:nvPr>
            <p:ph type="title"/>
          </p:nvPr>
        </p:nvSpPr>
        <p:spPr/>
        <p:txBody>
          <a:bodyPr>
            <a:normAutofit/>
          </a:bodyPr>
          <a:lstStyle/>
          <a:p>
            <a:r>
              <a:rPr lang="en-GB" dirty="0"/>
              <a:t>Techniques for exploring change</a:t>
            </a:r>
          </a:p>
        </p:txBody>
      </p:sp>
      <p:sp>
        <p:nvSpPr>
          <p:cNvPr id="122883" name="Rectangle 3"/>
          <p:cNvSpPr>
            <a:spLocks noGrp="1" noChangeArrowheads="1"/>
          </p:cNvSpPr>
          <p:nvPr>
            <p:ph sz="half" idx="1"/>
          </p:nvPr>
        </p:nvSpPr>
        <p:spPr>
          <a:xfrm>
            <a:off x="1268186" y="2395830"/>
            <a:ext cx="4751614" cy="3781133"/>
          </a:xfrm>
        </p:spPr>
        <p:txBody>
          <a:bodyPr>
            <a:normAutofit/>
          </a:bodyPr>
          <a:lstStyle/>
          <a:p>
            <a:r>
              <a:rPr lang="en-GB" altLang="en-US" dirty="0"/>
              <a:t>PESTEL analysis</a:t>
            </a:r>
          </a:p>
          <a:p>
            <a:r>
              <a:rPr lang="en-GB" altLang="en-US" dirty="0"/>
              <a:t>Futures thinking</a:t>
            </a:r>
          </a:p>
          <a:p>
            <a:r>
              <a:rPr lang="en-GB" altLang="en-US" dirty="0"/>
              <a:t>Scenario planning</a:t>
            </a:r>
          </a:p>
          <a:p>
            <a:r>
              <a:rPr lang="en-GB" altLang="en-US" dirty="0"/>
              <a:t>Brainstorming </a:t>
            </a:r>
          </a:p>
          <a:p>
            <a:r>
              <a:rPr lang="en-GB" altLang="en-US" dirty="0" err="1"/>
              <a:t>Mindmaps</a:t>
            </a:r>
            <a:endParaRPr lang="en-GB" altLang="en-US" dirty="0"/>
          </a:p>
        </p:txBody>
      </p:sp>
      <p:sp>
        <p:nvSpPr>
          <p:cNvPr id="14" name="Inhaltsplatzhalter 13">
            <a:extLst>
              <a:ext uri="{FF2B5EF4-FFF2-40B4-BE49-F238E27FC236}">
                <a16:creationId xmlns:a16="http://schemas.microsoft.com/office/drawing/2014/main" id="{85CB3D91-49A5-E576-2DF1-E4BF050A342F}"/>
              </a:ext>
            </a:extLst>
          </p:cNvPr>
          <p:cNvSpPr>
            <a:spLocks noGrp="1"/>
          </p:cNvSpPr>
          <p:nvPr>
            <p:ph sz="half" idx="2"/>
          </p:nvPr>
        </p:nvSpPr>
        <p:spPr>
          <a:xfrm>
            <a:off x="8008822" y="1825625"/>
            <a:ext cx="3344977" cy="4351338"/>
          </a:xfrm>
        </p:spPr>
        <p:txBody>
          <a:bodyPr/>
          <a:lstStyle/>
          <a:p>
            <a:pPr marL="0" indent="0">
              <a:buNone/>
            </a:pPr>
            <a:r>
              <a:rPr lang="en-GB" dirty="0"/>
              <a:t>Spotting opportunity</a:t>
            </a:r>
            <a:br>
              <a:rPr lang="en-GB" dirty="0"/>
            </a:br>
            <a:br>
              <a:rPr lang="en-GB" dirty="0"/>
            </a:br>
            <a:r>
              <a:rPr lang="en-GB" dirty="0"/>
              <a:t>1.  Identify change</a:t>
            </a:r>
            <a:br>
              <a:rPr lang="en-GB" dirty="0"/>
            </a:br>
            <a:br>
              <a:rPr lang="en-GB" dirty="0"/>
            </a:br>
            <a:br>
              <a:rPr lang="en-GB" dirty="0"/>
            </a:br>
            <a:r>
              <a:rPr lang="en-GB" dirty="0"/>
              <a:t>2. Link to business opportunity</a:t>
            </a:r>
            <a:br>
              <a:rPr lang="en-GB" dirty="0"/>
            </a:br>
            <a:br>
              <a:rPr lang="en-GB" dirty="0"/>
            </a:br>
            <a:br>
              <a:rPr lang="en-GB" dirty="0"/>
            </a:br>
            <a:r>
              <a:rPr lang="en-GB" dirty="0"/>
              <a:t>3. Develop the idea</a:t>
            </a:r>
            <a:br>
              <a:rPr lang="en-GB" dirty="0"/>
            </a:br>
            <a:endParaRPr lang="de-AT" dirty="0"/>
          </a:p>
        </p:txBody>
      </p:sp>
      <p:sp>
        <p:nvSpPr>
          <p:cNvPr id="6" name="Rectangle 3"/>
          <p:cNvSpPr txBox="1">
            <a:spLocks noChangeArrowheads="1"/>
          </p:cNvSpPr>
          <p:nvPr/>
        </p:nvSpPr>
        <p:spPr bwMode="auto">
          <a:xfrm>
            <a:off x="4358256" y="1553816"/>
            <a:ext cx="2663825" cy="244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0000"/>
              </a:buClr>
              <a:buChar char="•"/>
              <a:defRPr sz="3000" b="1">
                <a:solidFill>
                  <a:srgbClr val="4D4D4D"/>
                </a:solidFill>
                <a:latin typeface="+mn-lt"/>
                <a:ea typeface="+mn-ea"/>
                <a:cs typeface="+mn-cs"/>
              </a:defRPr>
            </a:lvl1pPr>
            <a:lvl2pPr marL="742950" indent="-285750" algn="l" rtl="0" eaLnBrk="0" fontAlgn="base" hangingPunct="0">
              <a:spcBef>
                <a:spcPct val="20000"/>
              </a:spcBef>
              <a:spcAft>
                <a:spcPct val="0"/>
              </a:spcAft>
              <a:buClr>
                <a:srgbClr val="292929"/>
              </a:buClr>
              <a:buFont typeface="Arial" charset="0"/>
              <a:buChar char="–"/>
              <a:defRPr sz="2800" b="1">
                <a:solidFill>
                  <a:srgbClr val="4D4D4D"/>
                </a:solidFill>
                <a:latin typeface="+mn-lt"/>
                <a:cs typeface="+mn-cs"/>
              </a:defRPr>
            </a:lvl2pPr>
            <a:lvl3pPr marL="1143000" indent="-228600" algn="l" rtl="0" eaLnBrk="0" fontAlgn="base" hangingPunct="0">
              <a:spcBef>
                <a:spcPct val="20000"/>
              </a:spcBef>
              <a:spcAft>
                <a:spcPct val="0"/>
              </a:spcAft>
              <a:buClr>
                <a:srgbClr val="FF0000"/>
              </a:buClr>
              <a:buChar char="•"/>
              <a:defRPr sz="2400" b="1">
                <a:solidFill>
                  <a:srgbClr val="4D4D4D"/>
                </a:solidFill>
                <a:latin typeface="+mn-lt"/>
                <a:cs typeface="+mn-cs"/>
              </a:defRPr>
            </a:lvl3pPr>
            <a:lvl4pPr marL="1600200" indent="-228600" algn="l" rtl="0" eaLnBrk="0" fontAlgn="base" hangingPunct="0">
              <a:spcBef>
                <a:spcPct val="20000"/>
              </a:spcBef>
              <a:spcAft>
                <a:spcPct val="0"/>
              </a:spcAft>
              <a:buChar char="–"/>
              <a:defRPr sz="2000" b="1">
                <a:solidFill>
                  <a:srgbClr val="4D4D4D"/>
                </a:solidFill>
                <a:latin typeface="+mn-lt"/>
                <a:cs typeface="+mn-cs"/>
              </a:defRPr>
            </a:lvl4pPr>
            <a:lvl5pPr marL="2057400" indent="-228600" algn="l" rtl="0" eaLnBrk="0" fontAlgn="base" hangingPunct="0">
              <a:spcBef>
                <a:spcPct val="20000"/>
              </a:spcBef>
              <a:spcAft>
                <a:spcPct val="0"/>
              </a:spcAft>
              <a:buChar char="»"/>
              <a:defRPr sz="2000" b="1">
                <a:solidFill>
                  <a:srgbClr val="4D4D4D"/>
                </a:solidFill>
                <a:latin typeface="+mn-lt"/>
                <a:cs typeface="+mn-cs"/>
              </a:defRPr>
            </a:lvl5pPr>
            <a:lvl6pPr marL="2514600" indent="-228600" algn="l" rtl="0" fontAlgn="base">
              <a:spcBef>
                <a:spcPct val="20000"/>
              </a:spcBef>
              <a:spcAft>
                <a:spcPct val="0"/>
              </a:spcAft>
              <a:buChar char="»"/>
              <a:defRPr sz="2000" b="1">
                <a:solidFill>
                  <a:srgbClr val="4D4D4D"/>
                </a:solidFill>
                <a:latin typeface="+mn-lt"/>
                <a:cs typeface="+mn-cs"/>
              </a:defRPr>
            </a:lvl6pPr>
            <a:lvl7pPr marL="2971800" indent="-228600" algn="l" rtl="0" fontAlgn="base">
              <a:spcBef>
                <a:spcPct val="20000"/>
              </a:spcBef>
              <a:spcAft>
                <a:spcPct val="0"/>
              </a:spcAft>
              <a:buChar char="»"/>
              <a:defRPr sz="2000" b="1">
                <a:solidFill>
                  <a:srgbClr val="4D4D4D"/>
                </a:solidFill>
                <a:latin typeface="+mn-lt"/>
                <a:cs typeface="+mn-cs"/>
              </a:defRPr>
            </a:lvl7pPr>
            <a:lvl8pPr marL="3429000" indent="-228600" algn="l" rtl="0" fontAlgn="base">
              <a:spcBef>
                <a:spcPct val="20000"/>
              </a:spcBef>
              <a:spcAft>
                <a:spcPct val="0"/>
              </a:spcAft>
              <a:buChar char="»"/>
              <a:defRPr sz="2000" b="1">
                <a:solidFill>
                  <a:srgbClr val="4D4D4D"/>
                </a:solidFill>
                <a:latin typeface="+mn-lt"/>
                <a:cs typeface="+mn-cs"/>
              </a:defRPr>
            </a:lvl8pPr>
            <a:lvl9pPr marL="3886200" indent="-228600" algn="l" rtl="0" fontAlgn="base">
              <a:spcBef>
                <a:spcPct val="20000"/>
              </a:spcBef>
              <a:spcAft>
                <a:spcPct val="0"/>
              </a:spcAft>
              <a:buChar char="»"/>
              <a:defRPr sz="2000" b="1">
                <a:solidFill>
                  <a:srgbClr val="4D4D4D"/>
                </a:solidFill>
                <a:latin typeface="+mn-lt"/>
                <a:cs typeface="+mn-cs"/>
              </a:defRPr>
            </a:lvl9pPr>
          </a:lstStyle>
          <a:p>
            <a:pPr marL="0" indent="0" eaLnBrk="1" hangingPunct="1">
              <a:spcBef>
                <a:spcPts val="0"/>
              </a:spcBef>
              <a:buNone/>
              <a:defRPr/>
            </a:pPr>
            <a:r>
              <a:rPr lang="en-GB" sz="2400" kern="0" dirty="0">
                <a:solidFill>
                  <a:schemeClr val="tx1"/>
                </a:solidFill>
              </a:rPr>
              <a:t>P</a:t>
            </a:r>
            <a:r>
              <a:rPr lang="en-GB" sz="2000" b="0" kern="0" dirty="0">
                <a:solidFill>
                  <a:schemeClr val="tx1"/>
                </a:solidFill>
              </a:rPr>
              <a:t>olitical</a:t>
            </a:r>
          </a:p>
          <a:p>
            <a:pPr marL="0" indent="0" eaLnBrk="1" hangingPunct="1">
              <a:spcBef>
                <a:spcPts val="0"/>
              </a:spcBef>
              <a:buNone/>
              <a:defRPr/>
            </a:pPr>
            <a:r>
              <a:rPr lang="en-GB" sz="2400" b="0" kern="0" dirty="0">
                <a:solidFill>
                  <a:schemeClr val="tx1"/>
                </a:solidFill>
              </a:rPr>
              <a:t>  </a:t>
            </a:r>
            <a:r>
              <a:rPr lang="en-GB" sz="2400" kern="0" dirty="0">
                <a:solidFill>
                  <a:schemeClr val="tx1"/>
                </a:solidFill>
              </a:rPr>
              <a:t>E</a:t>
            </a:r>
            <a:r>
              <a:rPr lang="en-GB" sz="2000" b="0" kern="0" dirty="0">
                <a:solidFill>
                  <a:schemeClr val="tx1"/>
                </a:solidFill>
              </a:rPr>
              <a:t>conomic</a:t>
            </a:r>
          </a:p>
          <a:p>
            <a:pPr marL="0" indent="0" eaLnBrk="1" hangingPunct="1">
              <a:spcBef>
                <a:spcPts val="0"/>
              </a:spcBef>
              <a:buNone/>
              <a:defRPr/>
            </a:pPr>
            <a:r>
              <a:rPr lang="en-GB" sz="2400" b="0" kern="0" dirty="0">
                <a:solidFill>
                  <a:schemeClr val="tx1"/>
                </a:solidFill>
              </a:rPr>
              <a:t>    </a:t>
            </a:r>
            <a:r>
              <a:rPr lang="en-GB" sz="2400" kern="0" dirty="0">
                <a:solidFill>
                  <a:schemeClr val="tx1"/>
                </a:solidFill>
              </a:rPr>
              <a:t>S</a:t>
            </a:r>
            <a:r>
              <a:rPr lang="en-GB" sz="2000" b="0" kern="0" dirty="0">
                <a:solidFill>
                  <a:schemeClr val="tx1"/>
                </a:solidFill>
              </a:rPr>
              <a:t>ocial</a:t>
            </a:r>
          </a:p>
          <a:p>
            <a:pPr marL="0" indent="0" eaLnBrk="1" hangingPunct="1">
              <a:spcBef>
                <a:spcPts val="0"/>
              </a:spcBef>
              <a:buNone/>
              <a:defRPr/>
            </a:pPr>
            <a:r>
              <a:rPr lang="en-GB" sz="2000" b="0" kern="0" dirty="0">
                <a:solidFill>
                  <a:schemeClr val="tx1"/>
                </a:solidFill>
              </a:rPr>
              <a:t>       </a:t>
            </a:r>
            <a:r>
              <a:rPr lang="en-GB" sz="2400" kern="0" dirty="0">
                <a:solidFill>
                  <a:schemeClr val="tx1"/>
                </a:solidFill>
              </a:rPr>
              <a:t>T</a:t>
            </a:r>
            <a:r>
              <a:rPr lang="en-GB" sz="2000" b="0" kern="0" dirty="0">
                <a:solidFill>
                  <a:schemeClr val="tx1"/>
                </a:solidFill>
              </a:rPr>
              <a:t>echnological</a:t>
            </a:r>
          </a:p>
          <a:p>
            <a:pPr marL="0" indent="0" eaLnBrk="1" hangingPunct="1">
              <a:spcBef>
                <a:spcPts val="0"/>
              </a:spcBef>
              <a:buNone/>
              <a:defRPr/>
            </a:pPr>
            <a:r>
              <a:rPr lang="en-GB" sz="2400" b="0" kern="0" dirty="0">
                <a:solidFill>
                  <a:schemeClr val="tx1"/>
                </a:solidFill>
              </a:rPr>
              <a:t>        </a:t>
            </a:r>
            <a:r>
              <a:rPr lang="en-GB" sz="2400" kern="0" dirty="0">
                <a:solidFill>
                  <a:schemeClr val="tx1"/>
                </a:solidFill>
              </a:rPr>
              <a:t>E</a:t>
            </a:r>
            <a:r>
              <a:rPr lang="en-GB" sz="2000" b="0" kern="0" dirty="0">
                <a:solidFill>
                  <a:schemeClr val="tx1"/>
                </a:solidFill>
              </a:rPr>
              <a:t>conomic</a:t>
            </a:r>
          </a:p>
          <a:p>
            <a:pPr marL="0" indent="0" eaLnBrk="1" hangingPunct="1">
              <a:spcBef>
                <a:spcPts val="0"/>
              </a:spcBef>
              <a:buNone/>
              <a:defRPr/>
            </a:pPr>
            <a:r>
              <a:rPr lang="en-GB" sz="2400" b="0" kern="0" dirty="0">
                <a:solidFill>
                  <a:schemeClr val="tx1"/>
                </a:solidFill>
              </a:rPr>
              <a:t>          </a:t>
            </a:r>
            <a:r>
              <a:rPr lang="en-GB" sz="2400" kern="0" dirty="0">
                <a:solidFill>
                  <a:schemeClr val="tx1"/>
                </a:solidFill>
              </a:rPr>
              <a:t>L</a:t>
            </a:r>
            <a:r>
              <a:rPr lang="en-GB" sz="1800" b="0" kern="0" dirty="0">
                <a:solidFill>
                  <a:schemeClr val="tx1"/>
                </a:solidFill>
              </a:rPr>
              <a:t>egal</a:t>
            </a:r>
          </a:p>
        </p:txBody>
      </p:sp>
      <p:sp>
        <p:nvSpPr>
          <p:cNvPr id="3" name="Right Brace 2">
            <a:extLst>
              <a:ext uri="{FF2B5EF4-FFF2-40B4-BE49-F238E27FC236}">
                <a16:creationId xmlns:a16="http://schemas.microsoft.com/office/drawing/2014/main" id="{5E92C577-447C-4A62-B88F-5BFD44BFEAD9}"/>
              </a:ext>
            </a:extLst>
          </p:cNvPr>
          <p:cNvSpPr/>
          <p:nvPr/>
        </p:nvSpPr>
        <p:spPr>
          <a:xfrm>
            <a:off x="7487320" y="1632055"/>
            <a:ext cx="521502" cy="454490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11" name="Picture 6">
            <a:extLst>
              <a:ext uri="{FF2B5EF4-FFF2-40B4-BE49-F238E27FC236}">
                <a16:creationId xmlns:a16="http://schemas.microsoft.com/office/drawing/2014/main" id="{49BE5BDF-1D7B-496B-A109-5923512999D4}"/>
              </a:ext>
            </a:extLst>
          </p:cNvPr>
          <p:cNvPicPr>
            <a:picLocks noChangeAspect="1" noChangeArrowheads="1"/>
          </p:cNvPicPr>
          <p:nvPr/>
        </p:nvPicPr>
        <p:blipFill>
          <a:blip r:embed="rId2"/>
          <a:srcRect/>
          <a:stretch/>
        </p:blipFill>
        <p:spPr bwMode="auto">
          <a:xfrm>
            <a:off x="6304610" y="5237107"/>
            <a:ext cx="939856" cy="93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3">
            <a:extLst>
              <a:ext uri="{FF2B5EF4-FFF2-40B4-BE49-F238E27FC236}">
                <a16:creationId xmlns:a16="http://schemas.microsoft.com/office/drawing/2014/main" id="{2AD46EEF-7428-4964-961E-2974B6424B9C}"/>
              </a:ext>
            </a:extLst>
          </p:cNvPr>
          <p:cNvSpPr/>
          <p:nvPr/>
        </p:nvSpPr>
        <p:spPr>
          <a:xfrm>
            <a:off x="4697040" y="4089179"/>
            <a:ext cx="1737271" cy="993097"/>
          </a:xfrm>
          <a:prstGeom prst="wedgeRoundRectCallout">
            <a:avLst>
              <a:gd name="adj1" fmla="val 37903"/>
              <a:gd name="adj2" fmla="val 87190"/>
              <a:gd name="adj3" fmla="val 16667"/>
            </a:avLst>
          </a:prstGeom>
          <a:noFill/>
          <a:ln w="19050">
            <a:solidFill>
              <a:schemeClr val="accent2"/>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0"/>
              </a:spcBef>
              <a:buClrTx/>
              <a:buFontTx/>
              <a:buNone/>
            </a:pPr>
            <a:r>
              <a:rPr lang="en-GB" altLang="en-US" sz="1800" dirty="0">
                <a:solidFill>
                  <a:schemeClr val="tx1"/>
                </a:solidFill>
              </a:rPr>
              <a:t>Suspend disbelief</a:t>
            </a:r>
          </a:p>
        </p:txBody>
      </p:sp>
      <p:cxnSp>
        <p:nvCxnSpPr>
          <p:cNvPr id="21" name="Verbinder: gewinkelt 20">
            <a:extLst>
              <a:ext uri="{FF2B5EF4-FFF2-40B4-BE49-F238E27FC236}">
                <a16:creationId xmlns:a16="http://schemas.microsoft.com/office/drawing/2014/main" id="{C05920F1-F45A-2290-C2BE-DFCEAA6B2EE7}"/>
              </a:ext>
            </a:extLst>
          </p:cNvPr>
          <p:cNvCxnSpPr>
            <a:cxnSpLocks/>
          </p:cNvCxnSpPr>
          <p:nvPr/>
        </p:nvCxnSpPr>
        <p:spPr>
          <a:xfrm flipV="1">
            <a:off x="1982051" y="1757283"/>
            <a:ext cx="2376205" cy="505729"/>
          </a:xfrm>
          <a:prstGeom prst="bentConnector3">
            <a:avLst>
              <a:gd name="adj1" fmla="val -305"/>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1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ssolve">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ssolv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dissolve">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dissolve">
                                      <p:cBhvr>
                                        <p:cTn id="22" dur="500"/>
                                        <p:tgtEl>
                                          <p:spTgt spid="122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dissolve">
                                      <p:cBhvr>
                                        <p:cTn id="27" dur="500"/>
                                        <p:tgtEl>
                                          <p:spTgt spid="12288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2883" grpId="0" uiExpand="1" build="p"/>
      <p:bldP spid="6" grpId="0" uiExpand="1"/>
    </p:bldLst>
  </p:timing>
</p:sld>
</file>

<file path=ppt/theme/theme1.xml><?xml version="1.0" encoding="utf-8"?>
<a:theme xmlns:a="http://schemas.openxmlformats.org/drawingml/2006/main"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akt" id="{82489726-E61E-41F5-9FA5-6D937E4727F4}" vid="{8FE2F443-450C-471B-8308-D3CB64386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BC419AAC-5780-4A5A-ADC1-C1ED69257832}">
  <ds:schemaRefs>
    <ds:schemaRef ds:uri="http://purl.org/dc/dcmitype/"/>
    <ds:schemaRef ds:uri="http://www.w3.org/XML/1998/namespace"/>
    <ds:schemaRef ds:uri="http://schemas.openxmlformats.org/package/2006/metadata/core-properties"/>
    <ds:schemaRef ds:uri="323be961-96ff-4fd7-9242-58d5ac1cef53"/>
    <ds:schemaRef ds:uri="http://schemas.microsoft.com/office/infopath/2007/PartnerControls"/>
    <ds:schemaRef ds:uri="http://schemas.microsoft.com/office/2006/documentManagement/types"/>
    <ds:schemaRef ds:uri="http://purl.org/dc/terms/"/>
    <ds:schemaRef ds:uri="151c28b5-17be-487d-903d-7070014f18c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6BDD2C7-2F53-430B-B399-0514A1E85AEA}">
  <ds:schemaRefs>
    <ds:schemaRef ds:uri="151c28b5-17be-487d-903d-7070014f18c7"/>
    <ds:schemaRef ds:uri="323be961-96ff-4fd7-9242-58d5ac1ce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822</Words>
  <Application>Microsoft Office PowerPoint</Application>
  <PresentationFormat>Breitbild</PresentationFormat>
  <Paragraphs>113</Paragraphs>
  <Slides>11</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Aptos Serif</vt:lpstr>
      <vt:lpstr>Arial</vt:lpstr>
      <vt:lpstr>Assistant</vt:lpstr>
      <vt:lpstr>Calibri</vt:lpstr>
      <vt:lpstr>Source Sans Pro</vt:lpstr>
      <vt:lpstr>Times New Roman</vt:lpstr>
      <vt:lpstr>Endorseakt</vt:lpstr>
      <vt:lpstr> Entrepreneurship and New business creation </vt:lpstr>
      <vt:lpstr>1. 3 Entrepreneurial activities </vt:lpstr>
      <vt:lpstr>The Entrepreneurial process - what do we mean?</vt:lpstr>
      <vt:lpstr>Business ideas</vt:lpstr>
      <vt:lpstr>New venture typologies</vt:lpstr>
      <vt:lpstr>Product/service innovation</vt:lpstr>
      <vt:lpstr>Finding a business idea</vt:lpstr>
      <vt:lpstr>Symptoms of change</vt:lpstr>
      <vt:lpstr>Techniques for exploring change</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Cornelia Amon</cp:lastModifiedBy>
  <cp:revision>116</cp:revision>
  <dcterms:created xsi:type="dcterms:W3CDTF">2022-04-04T19:32:46Z</dcterms:created>
  <dcterms:modified xsi:type="dcterms:W3CDTF">2024-03-14T10:19:33Z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