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17"/>
  </p:notesMasterIdLst>
  <p:sldIdLst>
    <p:sldId id="495" r:id="rId5"/>
    <p:sldId id="491" r:id="rId6"/>
    <p:sldId id="462" r:id="rId7"/>
    <p:sldId id="463" r:id="rId8"/>
    <p:sldId id="466" r:id="rId9"/>
    <p:sldId id="454" r:id="rId10"/>
    <p:sldId id="456" r:id="rId11"/>
    <p:sldId id="468" r:id="rId12"/>
    <p:sldId id="457" r:id="rId13"/>
    <p:sldId id="460" r:id="rId14"/>
    <p:sldId id="443" r:id="rId15"/>
    <p:sldId id="49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3C1"/>
    <a:srgbClr val="175B99"/>
    <a:srgbClr val="134C7F"/>
    <a:srgbClr val="01AD4B"/>
    <a:srgbClr val="EE297B"/>
    <a:srgbClr val="0D385E"/>
    <a:srgbClr val="0281B4"/>
    <a:srgbClr val="F07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20D08-0F09-4082-AD1B-7A4FBBAD3357}" v="219" dt="2024-03-14T10:21:24.563"/>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401"/>
  </p:normalViewPr>
  <p:slideViewPr>
    <p:cSldViewPr snapToGrid="0">
      <p:cViewPr>
        <p:scale>
          <a:sx n="100" d="100"/>
          <a:sy n="100" d="100"/>
        </p:scale>
        <p:origin x="93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5954e632-5942-4ce2-bb41-89c16c6cc23e" providerId="ADAL" clId="{26420D08-0F09-4082-AD1B-7A4FBBAD3357}"/>
    <pc:docChg chg="undo redo custSel addSld delSld modSld addMainMaster delMainMaster modMainMaster">
      <pc:chgData name="Cornelia Amon" userId="5954e632-5942-4ce2-bb41-89c16c6cc23e" providerId="ADAL" clId="{26420D08-0F09-4082-AD1B-7A4FBBAD3357}" dt="2024-03-14T10:21:33.574" v="727" actId="47"/>
      <pc:docMkLst>
        <pc:docMk/>
      </pc:docMkLst>
      <pc:sldChg chg="addSp delSp modSp mod chgLayout">
        <pc:chgData name="Cornelia Amon" userId="5954e632-5942-4ce2-bb41-89c16c6cc23e" providerId="ADAL" clId="{26420D08-0F09-4082-AD1B-7A4FBBAD3357}" dt="2024-03-14T08:58:12.802" v="724" actId="478"/>
        <pc:sldMkLst>
          <pc:docMk/>
          <pc:sldMk cId="1151643662" sldId="443"/>
        </pc:sldMkLst>
        <pc:spChg chg="del mod ord">
          <ac:chgData name="Cornelia Amon" userId="5954e632-5942-4ce2-bb41-89c16c6cc23e" providerId="ADAL" clId="{26420D08-0F09-4082-AD1B-7A4FBBAD3357}" dt="2024-03-14T08:58:12.802" v="724" actId="478"/>
          <ac:spMkLst>
            <pc:docMk/>
            <pc:sldMk cId="1151643662" sldId="443"/>
            <ac:spMk id="2" creationId="{00000000-0000-0000-0000-000000000000}"/>
          </ac:spMkLst>
        </pc:spChg>
        <pc:spChg chg="mod ord">
          <ac:chgData name="Cornelia Amon" userId="5954e632-5942-4ce2-bb41-89c16c6cc23e" providerId="ADAL" clId="{26420D08-0F09-4082-AD1B-7A4FBBAD3357}" dt="2024-03-14T08:58:06.187" v="722" actId="113"/>
          <ac:spMkLst>
            <pc:docMk/>
            <pc:sldMk cId="1151643662" sldId="443"/>
            <ac:spMk id="3" creationId="{00000000-0000-0000-0000-000000000000}"/>
          </ac:spMkLst>
        </pc:spChg>
        <pc:spChg chg="del mod">
          <ac:chgData name="Cornelia Amon" userId="5954e632-5942-4ce2-bb41-89c16c6cc23e" providerId="ADAL" clId="{26420D08-0F09-4082-AD1B-7A4FBBAD3357}" dt="2024-03-14T08:58:09.433" v="723" actId="478"/>
          <ac:spMkLst>
            <pc:docMk/>
            <pc:sldMk cId="1151643662" sldId="443"/>
            <ac:spMk id="4" creationId="{2C10DB31-A8D0-4E9A-B69A-0B3EC48D5845}"/>
          </ac:spMkLst>
        </pc:spChg>
        <pc:spChg chg="add del mod ord">
          <ac:chgData name="Cornelia Amon" userId="5954e632-5942-4ce2-bb41-89c16c6cc23e" providerId="ADAL" clId="{26420D08-0F09-4082-AD1B-7A4FBBAD3357}" dt="2024-03-14T08:21:06.263" v="76" actId="6264"/>
          <ac:spMkLst>
            <pc:docMk/>
            <pc:sldMk cId="1151643662" sldId="443"/>
            <ac:spMk id="5" creationId="{2B893836-C948-BD97-C148-0559937AB288}"/>
          </ac:spMkLst>
        </pc:spChg>
        <pc:spChg chg="add del mod">
          <ac:chgData name="Cornelia Amon" userId="5954e632-5942-4ce2-bb41-89c16c6cc23e" providerId="ADAL" clId="{26420D08-0F09-4082-AD1B-7A4FBBAD3357}" dt="2024-03-14T08:21:06.263" v="76" actId="6264"/>
          <ac:spMkLst>
            <pc:docMk/>
            <pc:sldMk cId="1151643662" sldId="443"/>
            <ac:spMk id="6" creationId="{3209E076-AE4E-A8F2-DDF7-D48D20273936}"/>
          </ac:spMkLst>
        </pc:spChg>
        <pc:spChg chg="del">
          <ac:chgData name="Cornelia Amon" userId="5954e632-5942-4ce2-bb41-89c16c6cc23e" providerId="ADAL" clId="{26420D08-0F09-4082-AD1B-7A4FBBAD3357}" dt="2024-03-14T08:57:26.257" v="705" actId="478"/>
          <ac:spMkLst>
            <pc:docMk/>
            <pc:sldMk cId="1151643662" sldId="443"/>
            <ac:spMk id="7" creationId="{00000000-0000-0000-0000-000000000000}"/>
          </ac:spMkLst>
        </pc:spChg>
        <pc:spChg chg="add mod ord">
          <ac:chgData name="Cornelia Amon" userId="5954e632-5942-4ce2-bb41-89c16c6cc23e" providerId="ADAL" clId="{26420D08-0F09-4082-AD1B-7A4FBBAD3357}" dt="2024-03-14T08:57:23.708" v="704" actId="20577"/>
          <ac:spMkLst>
            <pc:docMk/>
            <pc:sldMk cId="1151643662" sldId="443"/>
            <ac:spMk id="8" creationId="{6C86D492-D011-CF2B-6823-AF1B23A2A241}"/>
          </ac:spMkLst>
        </pc:spChg>
        <pc:picChg chg="add del">
          <ac:chgData name="Cornelia Amon" userId="5954e632-5942-4ce2-bb41-89c16c6cc23e" providerId="ADAL" clId="{26420D08-0F09-4082-AD1B-7A4FBBAD3357}" dt="2024-03-14T08:57:51.109" v="714" actId="22"/>
          <ac:picMkLst>
            <pc:docMk/>
            <pc:sldMk cId="1151643662" sldId="443"/>
            <ac:picMk id="10" creationId="{B4F07F72-649F-AFDC-6FA6-94CDF47E77C6}"/>
          </ac:picMkLst>
        </pc:picChg>
      </pc:sldChg>
      <pc:sldChg chg="addSp delSp modSp mod modClrScheme chgLayout">
        <pc:chgData name="Cornelia Amon" userId="5954e632-5942-4ce2-bb41-89c16c6cc23e" providerId="ADAL" clId="{26420D08-0F09-4082-AD1B-7A4FBBAD3357}" dt="2024-03-14T08:41:26.354" v="438" actId="2085"/>
        <pc:sldMkLst>
          <pc:docMk/>
          <pc:sldMk cId="634549749" sldId="454"/>
        </pc:sldMkLst>
        <pc:spChg chg="del">
          <ac:chgData name="Cornelia Amon" userId="5954e632-5942-4ce2-bb41-89c16c6cc23e" providerId="ADAL" clId="{26420D08-0F09-4082-AD1B-7A4FBBAD3357}" dt="2024-03-14T08:34:50.209" v="343" actId="478"/>
          <ac:spMkLst>
            <pc:docMk/>
            <pc:sldMk cId="634549749" sldId="454"/>
            <ac:spMk id="3" creationId="{00000000-0000-0000-0000-000000000000}"/>
          </ac:spMkLst>
        </pc:spChg>
        <pc:spChg chg="mod">
          <ac:chgData name="Cornelia Amon" userId="5954e632-5942-4ce2-bb41-89c16c6cc23e" providerId="ADAL" clId="{26420D08-0F09-4082-AD1B-7A4FBBAD3357}" dt="2024-03-14T08:39:50.394" v="430" actId="1076"/>
          <ac:spMkLst>
            <pc:docMk/>
            <pc:sldMk cId="634549749" sldId="454"/>
            <ac:spMk id="4" creationId="{00000000-0000-0000-0000-000000000000}"/>
          </ac:spMkLst>
        </pc:spChg>
        <pc:spChg chg="mod">
          <ac:chgData name="Cornelia Amon" userId="5954e632-5942-4ce2-bb41-89c16c6cc23e" providerId="ADAL" clId="{26420D08-0F09-4082-AD1B-7A4FBBAD3357}" dt="2024-03-14T08:39:27.067" v="427" actId="1076"/>
          <ac:spMkLst>
            <pc:docMk/>
            <pc:sldMk cId="634549749" sldId="454"/>
            <ac:spMk id="5" creationId="{00000000-0000-0000-0000-000000000000}"/>
          </ac:spMkLst>
        </pc:spChg>
        <pc:spChg chg="del mod ord">
          <ac:chgData name="Cornelia Amon" userId="5954e632-5942-4ce2-bb41-89c16c6cc23e" providerId="ADAL" clId="{26420D08-0F09-4082-AD1B-7A4FBBAD3357}" dt="2024-03-14T08:35:44.426" v="348" actId="478"/>
          <ac:spMkLst>
            <pc:docMk/>
            <pc:sldMk cId="634549749" sldId="454"/>
            <ac:spMk id="6" creationId="{00000000-0000-0000-0000-000000000000}"/>
          </ac:spMkLst>
        </pc:spChg>
        <pc:spChg chg="mod">
          <ac:chgData name="Cornelia Amon" userId="5954e632-5942-4ce2-bb41-89c16c6cc23e" providerId="ADAL" clId="{26420D08-0F09-4082-AD1B-7A4FBBAD3357}" dt="2024-03-14T08:41:26.354" v="438" actId="2085"/>
          <ac:spMkLst>
            <pc:docMk/>
            <pc:sldMk cId="634549749" sldId="454"/>
            <ac:spMk id="7" creationId="{5D1B62BE-9BB9-46B9-BDE9-63F6C791DF54}"/>
          </ac:spMkLst>
        </pc:spChg>
        <pc:spChg chg="add del mod ord">
          <ac:chgData name="Cornelia Amon" userId="5954e632-5942-4ce2-bb41-89c16c6cc23e" providerId="ADAL" clId="{26420D08-0F09-4082-AD1B-7A4FBBAD3357}" dt="2024-03-14T08:21:06.263" v="76" actId="6264"/>
          <ac:spMkLst>
            <pc:docMk/>
            <pc:sldMk cId="634549749" sldId="454"/>
            <ac:spMk id="8" creationId="{523E0E20-93B3-3983-C45D-913E2470FA3C}"/>
          </ac:spMkLst>
        </pc:spChg>
        <pc:spChg chg="add del mod ord">
          <ac:chgData name="Cornelia Amon" userId="5954e632-5942-4ce2-bb41-89c16c6cc23e" providerId="ADAL" clId="{26420D08-0F09-4082-AD1B-7A4FBBAD3357}" dt="2024-03-14T08:21:06.263" v="76" actId="6264"/>
          <ac:spMkLst>
            <pc:docMk/>
            <pc:sldMk cId="634549749" sldId="454"/>
            <ac:spMk id="9" creationId="{BCDDD170-193A-86AD-6964-F83CCEA57DDA}"/>
          </ac:spMkLst>
        </pc:spChg>
        <pc:spChg chg="mod">
          <ac:chgData name="Cornelia Amon" userId="5954e632-5942-4ce2-bb41-89c16c6cc23e" providerId="ADAL" clId="{26420D08-0F09-4082-AD1B-7A4FBBAD3357}" dt="2024-03-14T08:39:22.586" v="426" actId="1076"/>
          <ac:spMkLst>
            <pc:docMk/>
            <pc:sldMk cId="634549749" sldId="454"/>
            <ac:spMk id="10" creationId="{00000000-0000-0000-0000-000000000000}"/>
          </ac:spMkLst>
        </pc:spChg>
        <pc:spChg chg="mod">
          <ac:chgData name="Cornelia Amon" userId="5954e632-5942-4ce2-bb41-89c16c6cc23e" providerId="ADAL" clId="{26420D08-0F09-4082-AD1B-7A4FBBAD3357}" dt="2024-03-14T08:41:26.354" v="438" actId="2085"/>
          <ac:spMkLst>
            <pc:docMk/>
            <pc:sldMk cId="634549749" sldId="454"/>
            <ac:spMk id="11" creationId="{FC465608-593B-40EB-8C3D-F7514B0C974D}"/>
          </ac:spMkLst>
        </pc:spChg>
        <pc:spChg chg="add mod ord">
          <ac:chgData name="Cornelia Amon" userId="5954e632-5942-4ce2-bb41-89c16c6cc23e" providerId="ADAL" clId="{26420D08-0F09-4082-AD1B-7A4FBBAD3357}" dt="2024-03-14T08:34:47.442" v="342" actId="20577"/>
          <ac:spMkLst>
            <pc:docMk/>
            <pc:sldMk cId="634549749" sldId="454"/>
            <ac:spMk id="12" creationId="{512C3C75-C041-2244-AA3E-CCF06C762EE3}"/>
          </ac:spMkLst>
        </pc:spChg>
        <pc:spChg chg="mod">
          <ac:chgData name="Cornelia Amon" userId="5954e632-5942-4ce2-bb41-89c16c6cc23e" providerId="ADAL" clId="{26420D08-0F09-4082-AD1B-7A4FBBAD3357}" dt="2024-03-14T08:38:14.201" v="384" actId="207"/>
          <ac:spMkLst>
            <pc:docMk/>
            <pc:sldMk cId="634549749" sldId="454"/>
            <ac:spMk id="13" creationId="{00000000-0000-0000-0000-000000000000}"/>
          </ac:spMkLst>
        </pc:spChg>
        <pc:spChg chg="mod">
          <ac:chgData name="Cornelia Amon" userId="5954e632-5942-4ce2-bb41-89c16c6cc23e" providerId="ADAL" clId="{26420D08-0F09-4082-AD1B-7A4FBBAD3357}" dt="2024-03-14T08:41:26.354" v="438" actId="2085"/>
          <ac:spMkLst>
            <pc:docMk/>
            <pc:sldMk cId="634549749" sldId="454"/>
            <ac:spMk id="14" creationId="{8EF53488-B727-4DD5-BC70-7E5ECCB16486}"/>
          </ac:spMkLst>
        </pc:spChg>
        <pc:spChg chg="add del mod ord">
          <ac:chgData name="Cornelia Amon" userId="5954e632-5942-4ce2-bb41-89c16c6cc23e" providerId="ADAL" clId="{26420D08-0F09-4082-AD1B-7A4FBBAD3357}" dt="2024-03-14T08:35:50.538" v="349" actId="478"/>
          <ac:spMkLst>
            <pc:docMk/>
            <pc:sldMk cId="634549749" sldId="454"/>
            <ac:spMk id="15" creationId="{68A563A8-A469-0D51-19EA-F785BAFDDC44}"/>
          </ac:spMkLst>
        </pc:spChg>
        <pc:spChg chg="mod">
          <ac:chgData name="Cornelia Amon" userId="5954e632-5942-4ce2-bb41-89c16c6cc23e" providerId="ADAL" clId="{26420D08-0F09-4082-AD1B-7A4FBBAD3357}" dt="2024-03-14T08:41:26.354" v="438" actId="2085"/>
          <ac:spMkLst>
            <pc:docMk/>
            <pc:sldMk cId="634549749" sldId="454"/>
            <ac:spMk id="16" creationId="{AE7DAE20-48FF-450C-966C-79F891F35943}"/>
          </ac:spMkLst>
        </pc:spChg>
        <pc:graphicFrameChg chg="mod modGraphic">
          <ac:chgData name="Cornelia Amon" userId="5954e632-5942-4ce2-bb41-89c16c6cc23e" providerId="ADAL" clId="{26420D08-0F09-4082-AD1B-7A4FBBAD3357}" dt="2024-03-14T08:40:56.813" v="437" actId="207"/>
          <ac:graphicFrameMkLst>
            <pc:docMk/>
            <pc:sldMk cId="634549749" sldId="454"/>
            <ac:graphicFrameMk id="2" creationId="{00000000-0000-0000-0000-000000000000}"/>
          </ac:graphicFrameMkLst>
        </pc:graphicFrameChg>
      </pc:sldChg>
      <pc:sldChg chg="addSp delSp modSp mod modClrScheme chgLayout">
        <pc:chgData name="Cornelia Amon" userId="5954e632-5942-4ce2-bb41-89c16c6cc23e" providerId="ADAL" clId="{26420D08-0F09-4082-AD1B-7A4FBBAD3357}" dt="2024-03-14T08:45:23.412" v="591"/>
        <pc:sldMkLst>
          <pc:docMk/>
          <pc:sldMk cId="2435231708" sldId="456"/>
        </pc:sldMkLst>
        <pc:spChg chg="del">
          <ac:chgData name="Cornelia Amon" userId="5954e632-5942-4ce2-bb41-89c16c6cc23e" providerId="ADAL" clId="{26420D08-0F09-4082-AD1B-7A4FBBAD3357}" dt="2024-03-14T08:41:52.194" v="461" actId="478"/>
          <ac:spMkLst>
            <pc:docMk/>
            <pc:sldMk cId="2435231708" sldId="456"/>
            <ac:spMk id="2"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3"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4"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5"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6" creationId="{00000000-0000-0000-0000-000000000000}"/>
          </ac:spMkLst>
        </pc:spChg>
        <pc:spChg chg="del">
          <ac:chgData name="Cornelia Amon" userId="5954e632-5942-4ce2-bb41-89c16c6cc23e" providerId="ADAL" clId="{26420D08-0F09-4082-AD1B-7A4FBBAD3357}" dt="2024-03-14T08:43:07.731" v="572" actId="478"/>
          <ac:spMkLst>
            <pc:docMk/>
            <pc:sldMk cId="2435231708" sldId="456"/>
            <ac:spMk id="7" creationId="{00000000-0000-0000-0000-000000000000}"/>
          </ac:spMkLst>
        </pc:spChg>
        <pc:spChg chg="del">
          <ac:chgData name="Cornelia Amon" userId="5954e632-5942-4ce2-bb41-89c16c6cc23e" providerId="ADAL" clId="{26420D08-0F09-4082-AD1B-7A4FBBAD3357}" dt="2024-03-14T08:43:20.957" v="578" actId="478"/>
          <ac:spMkLst>
            <pc:docMk/>
            <pc:sldMk cId="2435231708" sldId="456"/>
            <ac:spMk id="8"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9" creationId="{00000000-0000-0000-0000-000000000000}"/>
          </ac:spMkLst>
        </pc:spChg>
        <pc:spChg chg="del mod">
          <ac:chgData name="Cornelia Amon" userId="5954e632-5942-4ce2-bb41-89c16c6cc23e" providerId="ADAL" clId="{26420D08-0F09-4082-AD1B-7A4FBBAD3357}" dt="2024-03-14T08:43:23.067" v="579" actId="478"/>
          <ac:spMkLst>
            <pc:docMk/>
            <pc:sldMk cId="2435231708" sldId="456"/>
            <ac:spMk id="10" creationId="{00000000-0000-0000-0000-000000000000}"/>
          </ac:spMkLst>
        </pc:spChg>
        <pc:spChg chg="del mod ord">
          <ac:chgData name="Cornelia Amon" userId="5954e632-5942-4ce2-bb41-89c16c6cc23e" providerId="ADAL" clId="{26420D08-0F09-4082-AD1B-7A4FBBAD3357}" dt="2024-03-14T08:43:02.498" v="570" actId="478"/>
          <ac:spMkLst>
            <pc:docMk/>
            <pc:sldMk cId="2435231708" sldId="456"/>
            <ac:spMk id="11"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12" creationId="{00000000-0000-0000-0000-000000000000}"/>
          </ac:spMkLst>
        </pc:spChg>
        <pc:spChg chg="del">
          <ac:chgData name="Cornelia Amon" userId="5954e632-5942-4ce2-bb41-89c16c6cc23e" providerId="ADAL" clId="{26420D08-0F09-4082-AD1B-7A4FBBAD3357}" dt="2024-03-14T08:43:19.074" v="576" actId="478"/>
          <ac:spMkLst>
            <pc:docMk/>
            <pc:sldMk cId="2435231708" sldId="456"/>
            <ac:spMk id="13" creationId="{00000000-0000-0000-0000-000000000000}"/>
          </ac:spMkLst>
        </pc:spChg>
        <pc:spChg chg="add del mod ord">
          <ac:chgData name="Cornelia Amon" userId="5954e632-5942-4ce2-bb41-89c16c6cc23e" providerId="ADAL" clId="{26420D08-0F09-4082-AD1B-7A4FBBAD3357}" dt="2024-03-14T08:21:06.263" v="76" actId="6264"/>
          <ac:spMkLst>
            <pc:docMk/>
            <pc:sldMk cId="2435231708" sldId="456"/>
            <ac:spMk id="14" creationId="{0AA787AF-9D8D-12B1-9153-E92407196A65}"/>
          </ac:spMkLst>
        </pc:spChg>
        <pc:spChg chg="add del mod ord">
          <ac:chgData name="Cornelia Amon" userId="5954e632-5942-4ce2-bb41-89c16c6cc23e" providerId="ADAL" clId="{26420D08-0F09-4082-AD1B-7A4FBBAD3357}" dt="2024-03-14T08:21:06.263" v="76" actId="6264"/>
          <ac:spMkLst>
            <pc:docMk/>
            <pc:sldMk cId="2435231708" sldId="456"/>
            <ac:spMk id="15" creationId="{B01A481A-5BF5-66DD-9A3F-3435DFE8E6B8}"/>
          </ac:spMkLst>
        </pc:spChg>
        <pc:spChg chg="add mod ord">
          <ac:chgData name="Cornelia Amon" userId="5954e632-5942-4ce2-bb41-89c16c6cc23e" providerId="ADAL" clId="{26420D08-0F09-4082-AD1B-7A4FBBAD3357}" dt="2024-03-14T08:41:49.307" v="460" actId="20577"/>
          <ac:spMkLst>
            <pc:docMk/>
            <pc:sldMk cId="2435231708" sldId="456"/>
            <ac:spMk id="16" creationId="{1778C441-3A31-8ADC-DFC7-755F15047632}"/>
          </ac:spMkLst>
        </pc:spChg>
        <pc:spChg chg="add del mod ord">
          <ac:chgData name="Cornelia Amon" userId="5954e632-5942-4ce2-bb41-89c16c6cc23e" providerId="ADAL" clId="{26420D08-0F09-4082-AD1B-7A4FBBAD3357}" dt="2024-03-14T08:41:34.626" v="439" actId="478"/>
          <ac:spMkLst>
            <pc:docMk/>
            <pc:sldMk cId="2435231708" sldId="456"/>
            <ac:spMk id="17" creationId="{F694E13D-0701-02A8-D492-85C75CB35AB6}"/>
          </ac:spMkLst>
        </pc:spChg>
        <pc:graphicFrameChg chg="add del mod modGraphic">
          <ac:chgData name="Cornelia Amon" userId="5954e632-5942-4ce2-bb41-89c16c6cc23e" providerId="ADAL" clId="{26420D08-0F09-4082-AD1B-7A4FBBAD3357}" dt="2024-03-14T08:45:23.412" v="591"/>
          <ac:graphicFrameMkLst>
            <pc:docMk/>
            <pc:sldMk cId="2435231708" sldId="456"/>
            <ac:graphicFrameMk id="18" creationId="{AFDB0B23-8FCD-34A2-DB01-C62057725FB1}"/>
          </ac:graphicFrameMkLst>
        </pc:graphicFrameChg>
      </pc:sldChg>
      <pc:sldChg chg="addSp delSp modSp mod modClrScheme delAnim chgLayout">
        <pc:chgData name="Cornelia Amon" userId="5954e632-5942-4ce2-bb41-89c16c6cc23e" providerId="ADAL" clId="{26420D08-0F09-4082-AD1B-7A4FBBAD3357}" dt="2024-03-14T08:56:58.482" v="689" actId="14100"/>
        <pc:sldMkLst>
          <pc:docMk/>
          <pc:sldMk cId="1185291171" sldId="457"/>
        </pc:sldMkLst>
        <pc:spChg chg="del">
          <ac:chgData name="Cornelia Amon" userId="5954e632-5942-4ce2-bb41-89c16c6cc23e" providerId="ADAL" clId="{26420D08-0F09-4082-AD1B-7A4FBBAD3357}" dt="2024-03-14T08:53:22.785" v="641" actId="478"/>
          <ac:spMkLst>
            <pc:docMk/>
            <pc:sldMk cId="1185291171" sldId="457"/>
            <ac:spMk id="2" creationId="{00000000-0000-0000-0000-000000000000}"/>
          </ac:spMkLst>
        </pc:spChg>
        <pc:spChg chg="del mod ord">
          <ac:chgData name="Cornelia Amon" userId="5954e632-5942-4ce2-bb41-89c16c6cc23e" providerId="ADAL" clId="{26420D08-0F09-4082-AD1B-7A4FBBAD3357}" dt="2024-03-14T08:56:27.145" v="683" actId="478"/>
          <ac:spMkLst>
            <pc:docMk/>
            <pc:sldMk cId="1185291171" sldId="457"/>
            <ac:spMk id="3" creationId="{00000000-0000-0000-0000-000000000000}"/>
          </ac:spMkLst>
        </pc:spChg>
        <pc:spChg chg="del">
          <ac:chgData name="Cornelia Amon" userId="5954e632-5942-4ce2-bb41-89c16c6cc23e" providerId="ADAL" clId="{26420D08-0F09-4082-AD1B-7A4FBBAD3357}" dt="2024-03-14T08:55:28.112" v="670" actId="478"/>
          <ac:spMkLst>
            <pc:docMk/>
            <pc:sldMk cId="1185291171" sldId="457"/>
            <ac:spMk id="4" creationId="{00000000-0000-0000-0000-000000000000}"/>
          </ac:spMkLst>
        </pc:spChg>
        <pc:spChg chg="del">
          <ac:chgData name="Cornelia Amon" userId="5954e632-5942-4ce2-bb41-89c16c6cc23e" providerId="ADAL" clId="{26420D08-0F09-4082-AD1B-7A4FBBAD3357}" dt="2024-03-14T08:55:39.307" v="673" actId="478"/>
          <ac:spMkLst>
            <pc:docMk/>
            <pc:sldMk cId="1185291171" sldId="457"/>
            <ac:spMk id="5" creationId="{00000000-0000-0000-0000-000000000000}"/>
          </ac:spMkLst>
        </pc:spChg>
        <pc:spChg chg="add del mod ord">
          <ac:chgData name="Cornelia Amon" userId="5954e632-5942-4ce2-bb41-89c16c6cc23e" providerId="ADAL" clId="{26420D08-0F09-4082-AD1B-7A4FBBAD3357}" dt="2024-03-14T08:21:06.263" v="76" actId="6264"/>
          <ac:spMkLst>
            <pc:docMk/>
            <pc:sldMk cId="1185291171" sldId="457"/>
            <ac:spMk id="6" creationId="{D5C81993-653C-B5FD-416D-5881F54B0C8A}"/>
          </ac:spMkLst>
        </pc:spChg>
        <pc:spChg chg="mod">
          <ac:chgData name="Cornelia Amon" userId="5954e632-5942-4ce2-bb41-89c16c6cc23e" providerId="ADAL" clId="{26420D08-0F09-4082-AD1B-7A4FBBAD3357}" dt="2024-03-14T08:56:48.186" v="688" actId="2085"/>
          <ac:spMkLst>
            <pc:docMk/>
            <pc:sldMk cId="1185291171" sldId="457"/>
            <ac:spMk id="7" creationId="{C1E4ED9E-088A-4543-AE14-0C813659F627}"/>
          </ac:spMkLst>
        </pc:spChg>
        <pc:spChg chg="add del mod ord">
          <ac:chgData name="Cornelia Amon" userId="5954e632-5942-4ce2-bb41-89c16c6cc23e" providerId="ADAL" clId="{26420D08-0F09-4082-AD1B-7A4FBBAD3357}" dt="2024-03-14T08:21:06.263" v="76" actId="6264"/>
          <ac:spMkLst>
            <pc:docMk/>
            <pc:sldMk cId="1185291171" sldId="457"/>
            <ac:spMk id="8" creationId="{762B4FC2-E75D-37B3-FECD-617577DF3DF0}"/>
          </ac:spMkLst>
        </pc:spChg>
        <pc:spChg chg="mod">
          <ac:chgData name="Cornelia Amon" userId="5954e632-5942-4ce2-bb41-89c16c6cc23e" providerId="ADAL" clId="{26420D08-0F09-4082-AD1B-7A4FBBAD3357}" dt="2024-03-14T08:56:48.186" v="688" actId="2085"/>
          <ac:spMkLst>
            <pc:docMk/>
            <pc:sldMk cId="1185291171" sldId="457"/>
            <ac:spMk id="9" creationId="{E1594D22-D37E-451B-B930-B875802AFA1B}"/>
          </ac:spMkLst>
        </pc:spChg>
        <pc:spChg chg="mod">
          <ac:chgData name="Cornelia Amon" userId="5954e632-5942-4ce2-bb41-89c16c6cc23e" providerId="ADAL" clId="{26420D08-0F09-4082-AD1B-7A4FBBAD3357}" dt="2024-03-14T08:56:48.186" v="688" actId="2085"/>
          <ac:spMkLst>
            <pc:docMk/>
            <pc:sldMk cId="1185291171" sldId="457"/>
            <ac:spMk id="10" creationId="{6E72D68A-77A4-4575-99DE-2F09157449E3}"/>
          </ac:spMkLst>
        </pc:spChg>
        <pc:spChg chg="mod">
          <ac:chgData name="Cornelia Amon" userId="5954e632-5942-4ce2-bb41-89c16c6cc23e" providerId="ADAL" clId="{26420D08-0F09-4082-AD1B-7A4FBBAD3357}" dt="2024-03-14T08:56:48.186" v="688" actId="2085"/>
          <ac:spMkLst>
            <pc:docMk/>
            <pc:sldMk cId="1185291171" sldId="457"/>
            <ac:spMk id="11" creationId="{161C5D3E-3F38-4529-820F-D08B13E82AED}"/>
          </ac:spMkLst>
        </pc:spChg>
        <pc:spChg chg="mod">
          <ac:chgData name="Cornelia Amon" userId="5954e632-5942-4ce2-bb41-89c16c6cc23e" providerId="ADAL" clId="{26420D08-0F09-4082-AD1B-7A4FBBAD3357}" dt="2024-03-14T08:56:24.746" v="682" actId="1076"/>
          <ac:spMkLst>
            <pc:docMk/>
            <pc:sldMk cId="1185291171" sldId="457"/>
            <ac:spMk id="12" creationId="{C57F8D22-968D-4CBF-A4CA-9BDC0FB3C84F}"/>
          </ac:spMkLst>
        </pc:spChg>
        <pc:spChg chg="add mod ord">
          <ac:chgData name="Cornelia Amon" userId="5954e632-5942-4ce2-bb41-89c16c6cc23e" providerId="ADAL" clId="{26420D08-0F09-4082-AD1B-7A4FBBAD3357}" dt="2024-03-14T08:54:49.458" v="642" actId="700"/>
          <ac:spMkLst>
            <pc:docMk/>
            <pc:sldMk cId="1185291171" sldId="457"/>
            <ac:spMk id="13" creationId="{21AD2DE7-A026-16F6-2201-6243EE023498}"/>
          </ac:spMkLst>
        </pc:spChg>
        <pc:spChg chg="add del mod ord">
          <ac:chgData name="Cornelia Amon" userId="5954e632-5942-4ce2-bb41-89c16c6cc23e" providerId="ADAL" clId="{26420D08-0F09-4082-AD1B-7A4FBBAD3357}" dt="2024-03-14T08:54:49.458" v="642" actId="700"/>
          <ac:spMkLst>
            <pc:docMk/>
            <pc:sldMk cId="1185291171" sldId="457"/>
            <ac:spMk id="14" creationId="{ACD2896F-057C-D843-BF8E-45C9328905B9}"/>
          </ac:spMkLst>
        </pc:spChg>
        <pc:spChg chg="add mod ord">
          <ac:chgData name="Cornelia Amon" userId="5954e632-5942-4ce2-bb41-89c16c6cc23e" providerId="ADAL" clId="{26420D08-0F09-4082-AD1B-7A4FBBAD3357}" dt="2024-03-14T08:56:58.482" v="689" actId="14100"/>
          <ac:spMkLst>
            <pc:docMk/>
            <pc:sldMk cId="1185291171" sldId="457"/>
            <ac:spMk id="15" creationId="{559F75FD-D790-58DC-59B8-1FDB09C4F179}"/>
          </ac:spMkLst>
        </pc:spChg>
        <pc:spChg chg="add mod ord">
          <ac:chgData name="Cornelia Amon" userId="5954e632-5942-4ce2-bb41-89c16c6cc23e" providerId="ADAL" clId="{26420D08-0F09-4082-AD1B-7A4FBBAD3357}" dt="2024-03-14T08:56:58.482" v="689" actId="14100"/>
          <ac:spMkLst>
            <pc:docMk/>
            <pc:sldMk cId="1185291171" sldId="457"/>
            <ac:spMk id="16" creationId="{4F779920-857F-088D-458D-9745973627AC}"/>
          </ac:spMkLst>
        </pc:spChg>
      </pc:sldChg>
      <pc:sldChg chg="addSp delSp modSp mod chgLayout">
        <pc:chgData name="Cornelia Amon" userId="5954e632-5942-4ce2-bb41-89c16c6cc23e" providerId="ADAL" clId="{26420D08-0F09-4082-AD1B-7A4FBBAD3357}" dt="2024-03-14T08:57:14.945" v="693" actId="478"/>
        <pc:sldMkLst>
          <pc:docMk/>
          <pc:sldMk cId="75206050" sldId="460"/>
        </pc:sldMkLst>
        <pc:spChg chg="del mod ord">
          <ac:chgData name="Cornelia Amon" userId="5954e632-5942-4ce2-bb41-89c16c6cc23e" providerId="ADAL" clId="{26420D08-0F09-4082-AD1B-7A4FBBAD3357}" dt="2024-03-14T08:57:14.945" v="693" actId="478"/>
          <ac:spMkLst>
            <pc:docMk/>
            <pc:sldMk cId="75206050" sldId="460"/>
            <ac:spMk id="2" creationId="{00000000-0000-0000-0000-000000000000}"/>
          </ac:spMkLst>
        </pc:spChg>
        <pc:spChg chg="mod ord">
          <ac:chgData name="Cornelia Amon" userId="5954e632-5942-4ce2-bb41-89c16c6cc23e" providerId="ADAL" clId="{26420D08-0F09-4082-AD1B-7A4FBBAD3357}" dt="2024-03-14T08:21:06.263" v="76" actId="6264"/>
          <ac:spMkLst>
            <pc:docMk/>
            <pc:sldMk cId="75206050" sldId="460"/>
            <ac:spMk id="3" creationId="{00000000-0000-0000-0000-000000000000}"/>
          </ac:spMkLst>
        </pc:spChg>
        <pc:spChg chg="del">
          <ac:chgData name="Cornelia Amon" userId="5954e632-5942-4ce2-bb41-89c16c6cc23e" providerId="ADAL" clId="{26420D08-0F09-4082-AD1B-7A4FBBAD3357}" dt="2024-03-14T08:57:11.418" v="692" actId="478"/>
          <ac:spMkLst>
            <pc:docMk/>
            <pc:sldMk cId="75206050" sldId="460"/>
            <ac:spMk id="4" creationId="{00000000-0000-0000-0000-000000000000}"/>
          </ac:spMkLst>
        </pc:spChg>
        <pc:spChg chg="add del mod ord">
          <ac:chgData name="Cornelia Amon" userId="5954e632-5942-4ce2-bb41-89c16c6cc23e" providerId="ADAL" clId="{26420D08-0F09-4082-AD1B-7A4FBBAD3357}" dt="2024-03-14T08:21:06.263" v="76" actId="6264"/>
          <ac:spMkLst>
            <pc:docMk/>
            <pc:sldMk cId="75206050" sldId="460"/>
            <ac:spMk id="5" creationId="{DE7E5EEF-B81C-7578-3D1B-31EC846CA6CF}"/>
          </ac:spMkLst>
        </pc:spChg>
        <pc:spChg chg="add del mod">
          <ac:chgData name="Cornelia Amon" userId="5954e632-5942-4ce2-bb41-89c16c6cc23e" providerId="ADAL" clId="{26420D08-0F09-4082-AD1B-7A4FBBAD3357}" dt="2024-03-14T08:21:06.263" v="76" actId="6264"/>
          <ac:spMkLst>
            <pc:docMk/>
            <pc:sldMk cId="75206050" sldId="460"/>
            <ac:spMk id="6" creationId="{0D00FE0D-5D38-4676-3757-2C667D63A829}"/>
          </ac:spMkLst>
        </pc:spChg>
        <pc:spChg chg="add mod ord">
          <ac:chgData name="Cornelia Amon" userId="5954e632-5942-4ce2-bb41-89c16c6cc23e" providerId="ADAL" clId="{26420D08-0F09-4082-AD1B-7A4FBBAD3357}" dt="2024-03-14T08:57:08.843" v="691" actId="20577"/>
          <ac:spMkLst>
            <pc:docMk/>
            <pc:sldMk cId="75206050" sldId="460"/>
            <ac:spMk id="7" creationId="{83014771-2239-CD75-A658-65C922705A4B}"/>
          </ac:spMkLst>
        </pc:spChg>
      </pc:sldChg>
      <pc:sldChg chg="addSp delSp modSp mod chgLayout">
        <pc:chgData name="Cornelia Amon" userId="5954e632-5942-4ce2-bb41-89c16c6cc23e" providerId="ADAL" clId="{26420D08-0F09-4082-AD1B-7A4FBBAD3357}" dt="2024-03-14T08:25:54.060" v="100" actId="478"/>
        <pc:sldMkLst>
          <pc:docMk/>
          <pc:sldMk cId="1982702782" sldId="462"/>
        </pc:sldMkLst>
        <pc:spChg chg="del mod ord">
          <ac:chgData name="Cornelia Amon" userId="5954e632-5942-4ce2-bb41-89c16c6cc23e" providerId="ADAL" clId="{26420D08-0F09-4082-AD1B-7A4FBBAD3357}" dt="2024-03-14T08:25:54.060" v="100" actId="478"/>
          <ac:spMkLst>
            <pc:docMk/>
            <pc:sldMk cId="1982702782" sldId="462"/>
            <ac:spMk id="2" creationId="{00000000-0000-0000-0000-000000000000}"/>
          </ac:spMkLst>
        </pc:spChg>
        <pc:spChg chg="mod ord">
          <ac:chgData name="Cornelia Amon" userId="5954e632-5942-4ce2-bb41-89c16c6cc23e" providerId="ADAL" clId="{26420D08-0F09-4082-AD1B-7A4FBBAD3357}" dt="2024-03-14T08:21:06.263" v="76" actId="6264"/>
          <ac:spMkLst>
            <pc:docMk/>
            <pc:sldMk cId="1982702782" sldId="462"/>
            <ac:spMk id="3" creationId="{00000000-0000-0000-0000-000000000000}"/>
          </ac:spMkLst>
        </pc:spChg>
        <pc:spChg chg="del">
          <ac:chgData name="Cornelia Amon" userId="5954e632-5942-4ce2-bb41-89c16c6cc23e" providerId="ADAL" clId="{26420D08-0F09-4082-AD1B-7A4FBBAD3357}" dt="2024-03-14T08:22:30.611" v="79" actId="478"/>
          <ac:spMkLst>
            <pc:docMk/>
            <pc:sldMk cId="1982702782" sldId="462"/>
            <ac:spMk id="4" creationId="{00000000-0000-0000-0000-000000000000}"/>
          </ac:spMkLst>
        </pc:spChg>
        <pc:spChg chg="add del mod ord">
          <ac:chgData name="Cornelia Amon" userId="5954e632-5942-4ce2-bb41-89c16c6cc23e" providerId="ADAL" clId="{26420D08-0F09-4082-AD1B-7A4FBBAD3357}" dt="2024-03-14T08:21:06.263" v="76" actId="6264"/>
          <ac:spMkLst>
            <pc:docMk/>
            <pc:sldMk cId="1982702782" sldId="462"/>
            <ac:spMk id="5" creationId="{C3C7FFE6-C59F-4EC2-FD31-5F66A2201517}"/>
          </ac:spMkLst>
        </pc:spChg>
        <pc:spChg chg="add del mod">
          <ac:chgData name="Cornelia Amon" userId="5954e632-5942-4ce2-bb41-89c16c6cc23e" providerId="ADAL" clId="{26420D08-0F09-4082-AD1B-7A4FBBAD3357}" dt="2024-03-14T08:21:06.263" v="76" actId="6264"/>
          <ac:spMkLst>
            <pc:docMk/>
            <pc:sldMk cId="1982702782" sldId="462"/>
            <ac:spMk id="6" creationId="{FA200769-752A-9CFA-FC17-7E34A7FF02EC}"/>
          </ac:spMkLst>
        </pc:spChg>
        <pc:spChg chg="add mod ord">
          <ac:chgData name="Cornelia Amon" userId="5954e632-5942-4ce2-bb41-89c16c6cc23e" providerId="ADAL" clId="{26420D08-0F09-4082-AD1B-7A4FBBAD3357}" dt="2024-03-14T08:22:28.663" v="78" actId="20577"/>
          <ac:spMkLst>
            <pc:docMk/>
            <pc:sldMk cId="1982702782" sldId="462"/>
            <ac:spMk id="7" creationId="{FD872C72-166F-9951-FC48-369D35AAC814}"/>
          </ac:spMkLst>
        </pc:spChg>
      </pc:sldChg>
      <pc:sldChg chg="addSp delSp modSp mod modClrScheme delAnim chgLayout">
        <pc:chgData name="Cornelia Amon" userId="5954e632-5942-4ce2-bb41-89c16c6cc23e" providerId="ADAL" clId="{26420D08-0F09-4082-AD1B-7A4FBBAD3357}" dt="2024-03-14T08:28:58.169" v="299" actId="207"/>
        <pc:sldMkLst>
          <pc:docMk/>
          <pc:sldMk cId="537997110" sldId="463"/>
        </pc:sldMkLst>
        <pc:spChg chg="del mod ord">
          <ac:chgData name="Cornelia Amon" userId="5954e632-5942-4ce2-bb41-89c16c6cc23e" providerId="ADAL" clId="{26420D08-0F09-4082-AD1B-7A4FBBAD3357}" dt="2024-03-14T08:25:50.828" v="99" actId="478"/>
          <ac:spMkLst>
            <pc:docMk/>
            <pc:sldMk cId="537997110" sldId="463"/>
            <ac:spMk id="2" creationId="{00000000-0000-0000-0000-000000000000}"/>
          </ac:spMkLst>
        </pc:spChg>
        <pc:spChg chg="del mod ord">
          <ac:chgData name="Cornelia Amon" userId="5954e632-5942-4ce2-bb41-89c16c6cc23e" providerId="ADAL" clId="{26420D08-0F09-4082-AD1B-7A4FBBAD3357}" dt="2024-03-14T08:26:04.118" v="102" actId="478"/>
          <ac:spMkLst>
            <pc:docMk/>
            <pc:sldMk cId="537997110" sldId="463"/>
            <ac:spMk id="4" creationId="{00000000-0000-0000-0000-000000000000}"/>
          </ac:spMkLst>
        </pc:spChg>
        <pc:spChg chg="del">
          <ac:chgData name="Cornelia Amon" userId="5954e632-5942-4ce2-bb41-89c16c6cc23e" providerId="ADAL" clId="{26420D08-0F09-4082-AD1B-7A4FBBAD3357}" dt="2024-03-14T08:22:45.113" v="81" actId="478"/>
          <ac:spMkLst>
            <pc:docMk/>
            <pc:sldMk cId="537997110" sldId="463"/>
            <ac:spMk id="5" creationId="{00000000-0000-0000-0000-000000000000}"/>
          </ac:spMkLst>
        </pc:spChg>
        <pc:spChg chg="del mod">
          <ac:chgData name="Cornelia Amon" userId="5954e632-5942-4ce2-bb41-89c16c6cc23e" providerId="ADAL" clId="{26420D08-0F09-4082-AD1B-7A4FBBAD3357}" dt="2024-03-14T08:27:00.944" v="137" actId="478"/>
          <ac:spMkLst>
            <pc:docMk/>
            <pc:sldMk cId="537997110" sldId="463"/>
            <ac:spMk id="6" creationId="{00000000-0000-0000-0000-000000000000}"/>
          </ac:spMkLst>
        </pc:spChg>
        <pc:spChg chg="del mod">
          <ac:chgData name="Cornelia Amon" userId="5954e632-5942-4ce2-bb41-89c16c6cc23e" providerId="ADAL" clId="{26420D08-0F09-4082-AD1B-7A4FBBAD3357}" dt="2024-03-14T08:27:57.636" v="290" actId="478"/>
          <ac:spMkLst>
            <pc:docMk/>
            <pc:sldMk cId="537997110" sldId="463"/>
            <ac:spMk id="7" creationId="{00000000-0000-0000-0000-000000000000}"/>
          </ac:spMkLst>
        </pc:spChg>
        <pc:spChg chg="add del mod ord">
          <ac:chgData name="Cornelia Amon" userId="5954e632-5942-4ce2-bb41-89c16c6cc23e" providerId="ADAL" clId="{26420D08-0F09-4082-AD1B-7A4FBBAD3357}" dt="2024-03-14T08:21:06.263" v="76" actId="6264"/>
          <ac:spMkLst>
            <pc:docMk/>
            <pc:sldMk cId="537997110" sldId="463"/>
            <ac:spMk id="8" creationId="{0A4FC41D-71AF-4BBF-4C7C-2D7BF86F2C3E}"/>
          </ac:spMkLst>
        </pc:spChg>
        <pc:spChg chg="add del mod">
          <ac:chgData name="Cornelia Amon" userId="5954e632-5942-4ce2-bb41-89c16c6cc23e" providerId="ADAL" clId="{26420D08-0F09-4082-AD1B-7A4FBBAD3357}" dt="2024-03-14T08:21:06.263" v="76" actId="6264"/>
          <ac:spMkLst>
            <pc:docMk/>
            <pc:sldMk cId="537997110" sldId="463"/>
            <ac:spMk id="10" creationId="{4A04FEF7-3D32-7D00-2C94-28EC1D024ACA}"/>
          </ac:spMkLst>
        </pc:spChg>
        <pc:spChg chg="mod">
          <ac:chgData name="Cornelia Amon" userId="5954e632-5942-4ce2-bb41-89c16c6cc23e" providerId="ADAL" clId="{26420D08-0F09-4082-AD1B-7A4FBBAD3357}" dt="2024-03-14T08:28:47.964" v="298" actId="208"/>
          <ac:spMkLst>
            <pc:docMk/>
            <pc:sldMk cId="537997110" sldId="463"/>
            <ac:spMk id="11" creationId="{00000000-0000-0000-0000-000000000000}"/>
          </ac:spMkLst>
        </pc:spChg>
        <pc:spChg chg="mod">
          <ac:chgData name="Cornelia Amon" userId="5954e632-5942-4ce2-bb41-89c16c6cc23e" providerId="ADAL" clId="{26420D08-0F09-4082-AD1B-7A4FBBAD3357}" dt="2024-03-14T08:28:58.169" v="299" actId="207"/>
          <ac:spMkLst>
            <pc:docMk/>
            <pc:sldMk cId="537997110" sldId="463"/>
            <ac:spMk id="12" creationId="{00000000-0000-0000-0000-000000000000}"/>
          </ac:spMkLst>
        </pc:spChg>
        <pc:spChg chg="mod">
          <ac:chgData name="Cornelia Amon" userId="5954e632-5942-4ce2-bb41-89c16c6cc23e" providerId="ADAL" clId="{26420D08-0F09-4082-AD1B-7A4FBBAD3357}" dt="2024-03-14T08:28:58.169" v="299" actId="207"/>
          <ac:spMkLst>
            <pc:docMk/>
            <pc:sldMk cId="537997110" sldId="463"/>
            <ac:spMk id="13" creationId="{00000000-0000-0000-0000-000000000000}"/>
          </ac:spMkLst>
        </pc:spChg>
        <pc:spChg chg="mod">
          <ac:chgData name="Cornelia Amon" userId="5954e632-5942-4ce2-bb41-89c16c6cc23e" providerId="ADAL" clId="{26420D08-0F09-4082-AD1B-7A4FBBAD3357}" dt="2024-03-14T08:28:58.169" v="299" actId="207"/>
          <ac:spMkLst>
            <pc:docMk/>
            <pc:sldMk cId="537997110" sldId="463"/>
            <ac:spMk id="14" creationId="{00000000-0000-0000-0000-000000000000}"/>
          </ac:spMkLst>
        </pc:spChg>
        <pc:spChg chg="mod">
          <ac:chgData name="Cornelia Amon" userId="5954e632-5942-4ce2-bb41-89c16c6cc23e" providerId="ADAL" clId="{26420D08-0F09-4082-AD1B-7A4FBBAD3357}" dt="2024-03-14T08:28:58.169" v="299" actId="207"/>
          <ac:spMkLst>
            <pc:docMk/>
            <pc:sldMk cId="537997110" sldId="463"/>
            <ac:spMk id="15" creationId="{00000000-0000-0000-0000-000000000000}"/>
          </ac:spMkLst>
        </pc:spChg>
        <pc:spChg chg="mod">
          <ac:chgData name="Cornelia Amon" userId="5954e632-5942-4ce2-bb41-89c16c6cc23e" providerId="ADAL" clId="{26420D08-0F09-4082-AD1B-7A4FBBAD3357}" dt="2024-03-14T08:28:58.169" v="299" actId="207"/>
          <ac:spMkLst>
            <pc:docMk/>
            <pc:sldMk cId="537997110" sldId="463"/>
            <ac:spMk id="16" creationId="{00000000-0000-0000-0000-000000000000}"/>
          </ac:spMkLst>
        </pc:spChg>
        <pc:spChg chg="add mod ord">
          <ac:chgData name="Cornelia Amon" userId="5954e632-5942-4ce2-bb41-89c16c6cc23e" providerId="ADAL" clId="{26420D08-0F09-4082-AD1B-7A4FBBAD3357}" dt="2024-03-14T08:26:25.197" v="106" actId="700"/>
          <ac:spMkLst>
            <pc:docMk/>
            <pc:sldMk cId="537997110" sldId="463"/>
            <ac:spMk id="17" creationId="{8C64B494-3CAE-10A6-8641-EEE172DA5227}"/>
          </ac:spMkLst>
        </pc:spChg>
        <pc:spChg chg="add del mod">
          <ac:chgData name="Cornelia Amon" userId="5954e632-5942-4ce2-bb41-89c16c6cc23e" providerId="ADAL" clId="{26420D08-0F09-4082-AD1B-7A4FBBAD3357}" dt="2024-03-14T08:26:05.883" v="103" actId="478"/>
          <ac:spMkLst>
            <pc:docMk/>
            <pc:sldMk cId="537997110" sldId="463"/>
            <ac:spMk id="21" creationId="{A7D4308F-12C5-6253-0079-762054C8B0D5}"/>
          </ac:spMkLst>
        </pc:spChg>
        <pc:spChg chg="add mod ord">
          <ac:chgData name="Cornelia Amon" userId="5954e632-5942-4ce2-bb41-89c16c6cc23e" providerId="ADAL" clId="{26420D08-0F09-4082-AD1B-7A4FBBAD3357}" dt="2024-03-14T08:26:29.156" v="116" actId="20577"/>
          <ac:spMkLst>
            <pc:docMk/>
            <pc:sldMk cId="537997110" sldId="463"/>
            <ac:spMk id="22" creationId="{D765B419-19D0-D73B-6CB0-0C76C441E9D7}"/>
          </ac:spMkLst>
        </pc:spChg>
        <pc:spChg chg="add del mod ord">
          <ac:chgData name="Cornelia Amon" userId="5954e632-5942-4ce2-bb41-89c16c6cc23e" providerId="ADAL" clId="{26420D08-0F09-4082-AD1B-7A4FBBAD3357}" dt="2024-03-14T08:26:36.803" v="118" actId="478"/>
          <ac:spMkLst>
            <pc:docMk/>
            <pc:sldMk cId="537997110" sldId="463"/>
            <ac:spMk id="23" creationId="{82F87B46-9295-3EBC-C3F6-A393389AE0B9}"/>
          </ac:spMkLst>
        </pc:spChg>
        <pc:spChg chg="add mod ord">
          <ac:chgData name="Cornelia Amon" userId="5954e632-5942-4ce2-bb41-89c16c6cc23e" providerId="ADAL" clId="{26420D08-0F09-4082-AD1B-7A4FBBAD3357}" dt="2024-03-14T08:26:47.477" v="131" actId="20577"/>
          <ac:spMkLst>
            <pc:docMk/>
            <pc:sldMk cId="537997110" sldId="463"/>
            <ac:spMk id="24" creationId="{B19C57B0-BA11-B8F5-621E-142B077D8843}"/>
          </ac:spMkLst>
        </pc:spChg>
        <pc:spChg chg="add mod ord">
          <ac:chgData name="Cornelia Amon" userId="5954e632-5942-4ce2-bb41-89c16c6cc23e" providerId="ADAL" clId="{26420D08-0F09-4082-AD1B-7A4FBBAD3357}" dt="2024-03-14T08:28:01.427" v="291" actId="14100"/>
          <ac:spMkLst>
            <pc:docMk/>
            <pc:sldMk cId="537997110" sldId="463"/>
            <ac:spMk id="25" creationId="{C639BD7A-B7F5-6216-081C-6491D54125CA}"/>
          </ac:spMkLst>
        </pc:spChg>
        <pc:spChg chg="add mod">
          <ac:chgData name="Cornelia Amon" userId="5954e632-5942-4ce2-bb41-89c16c6cc23e" providerId="ADAL" clId="{26420D08-0F09-4082-AD1B-7A4FBBAD3357}" dt="2024-03-14T08:27:29.531" v="225" actId="20577"/>
          <ac:spMkLst>
            <pc:docMk/>
            <pc:sldMk cId="537997110" sldId="463"/>
            <ac:spMk id="26" creationId="{32C5E925-5CC2-D1DE-FDB4-9249D2727418}"/>
          </ac:spMkLst>
        </pc:spChg>
        <pc:spChg chg="add mod">
          <ac:chgData name="Cornelia Amon" userId="5954e632-5942-4ce2-bb41-89c16c6cc23e" providerId="ADAL" clId="{26420D08-0F09-4082-AD1B-7A4FBBAD3357}" dt="2024-03-14T08:28:13.563" v="292" actId="14100"/>
          <ac:spMkLst>
            <pc:docMk/>
            <pc:sldMk cId="537997110" sldId="463"/>
            <ac:spMk id="27" creationId="{E4AD10A8-F682-8E76-E18D-FB1FCE84E840}"/>
          </ac:spMkLst>
        </pc:spChg>
        <pc:grpChg chg="mod">
          <ac:chgData name="Cornelia Amon" userId="5954e632-5942-4ce2-bb41-89c16c6cc23e" providerId="ADAL" clId="{26420D08-0F09-4082-AD1B-7A4FBBAD3357}" dt="2024-03-14T08:28:26.494" v="294" actId="1076"/>
          <ac:grpSpMkLst>
            <pc:docMk/>
            <pc:sldMk cId="537997110" sldId="463"/>
            <ac:grpSpMk id="19" creationId="{00000000-0000-0000-0000-000000000000}"/>
          </ac:grpSpMkLst>
        </pc:grpChg>
        <pc:graphicFrameChg chg="add del mod modGraphic">
          <ac:chgData name="Cornelia Amon" userId="5954e632-5942-4ce2-bb41-89c16c6cc23e" providerId="ADAL" clId="{26420D08-0F09-4082-AD1B-7A4FBBAD3357}" dt="2024-03-14T08:26:19.426" v="105" actId="478"/>
          <ac:graphicFrameMkLst>
            <pc:docMk/>
            <pc:sldMk cId="537997110" sldId="463"/>
            <ac:graphicFrameMk id="18" creationId="{91E6744C-A72D-FAE2-CA31-0D8603F6A0E7}"/>
          </ac:graphicFrameMkLst>
        </pc:graphicFrameChg>
      </pc:sldChg>
      <pc:sldChg chg="addSp delSp modSp mod modClrScheme chgLayout">
        <pc:chgData name="Cornelia Amon" userId="5954e632-5942-4ce2-bb41-89c16c6cc23e" providerId="ADAL" clId="{26420D08-0F09-4082-AD1B-7A4FBBAD3357}" dt="2024-03-14T08:34:35.226" v="319" actId="14100"/>
        <pc:sldMkLst>
          <pc:docMk/>
          <pc:sldMk cId="4075575005" sldId="466"/>
        </pc:sldMkLst>
        <pc:spChg chg="mod ord">
          <ac:chgData name="Cornelia Amon" userId="5954e632-5942-4ce2-bb41-89c16c6cc23e" providerId="ADAL" clId="{26420D08-0F09-4082-AD1B-7A4FBBAD3357}" dt="2024-03-14T08:21:06.263" v="76" actId="6264"/>
          <ac:spMkLst>
            <pc:docMk/>
            <pc:sldMk cId="4075575005" sldId="466"/>
            <ac:spMk id="2" creationId="{00000000-0000-0000-0000-000000000000}"/>
          </ac:spMkLst>
        </pc:spChg>
        <pc:spChg chg="add del mod ord">
          <ac:chgData name="Cornelia Amon" userId="5954e632-5942-4ce2-bb41-89c16c6cc23e" providerId="ADAL" clId="{26420D08-0F09-4082-AD1B-7A4FBBAD3357}" dt="2024-03-14T08:21:06.263" v="76" actId="6264"/>
          <ac:spMkLst>
            <pc:docMk/>
            <pc:sldMk cId="4075575005" sldId="466"/>
            <ac:spMk id="3" creationId="{DA10FF23-F744-627B-2D75-BF5EA6CCDE24}"/>
          </ac:spMkLst>
        </pc:spChg>
        <pc:spChg chg="add del mod">
          <ac:chgData name="Cornelia Amon" userId="5954e632-5942-4ce2-bb41-89c16c6cc23e" providerId="ADAL" clId="{26420D08-0F09-4082-AD1B-7A4FBBAD3357}" dt="2024-03-14T08:21:06.263" v="76" actId="6264"/>
          <ac:spMkLst>
            <pc:docMk/>
            <pc:sldMk cId="4075575005" sldId="466"/>
            <ac:spMk id="4" creationId="{0A70EDA2-13F7-B24A-4EC1-E77845911E45}"/>
          </ac:spMkLst>
        </pc:spChg>
        <pc:spChg chg="add mod ord">
          <ac:chgData name="Cornelia Amon" userId="5954e632-5942-4ce2-bb41-89c16c6cc23e" providerId="ADAL" clId="{26420D08-0F09-4082-AD1B-7A4FBBAD3357}" dt="2024-03-14T08:29:53.550" v="307" actId="20577"/>
          <ac:spMkLst>
            <pc:docMk/>
            <pc:sldMk cId="4075575005" sldId="466"/>
            <ac:spMk id="5" creationId="{07497C5A-7C5D-5D90-7576-C3D164069F23}"/>
          </ac:spMkLst>
        </pc:spChg>
        <pc:spChg chg="add mod">
          <ac:chgData name="Cornelia Amon" userId="5954e632-5942-4ce2-bb41-89c16c6cc23e" providerId="ADAL" clId="{26420D08-0F09-4082-AD1B-7A4FBBAD3357}" dt="2024-03-14T08:31:46.336" v="314" actId="1076"/>
          <ac:spMkLst>
            <pc:docMk/>
            <pc:sldMk cId="4075575005" sldId="466"/>
            <ac:spMk id="6" creationId="{E4385DE5-1F8A-9B7F-EB05-3E147A98958E}"/>
          </ac:spMkLst>
        </pc:spChg>
        <pc:spChg chg="mod ord">
          <ac:chgData name="Cornelia Amon" userId="5954e632-5942-4ce2-bb41-89c16c6cc23e" providerId="ADAL" clId="{26420D08-0F09-4082-AD1B-7A4FBBAD3357}" dt="2024-03-14T08:21:06.263" v="76" actId="6264"/>
          <ac:spMkLst>
            <pc:docMk/>
            <pc:sldMk cId="4075575005" sldId="466"/>
            <ac:spMk id="14" creationId="{00000000-0000-0000-0000-000000000000}"/>
          </ac:spMkLst>
        </pc:spChg>
        <pc:spChg chg="del">
          <ac:chgData name="Cornelia Amon" userId="5954e632-5942-4ce2-bb41-89c16c6cc23e" providerId="ADAL" clId="{26420D08-0F09-4082-AD1B-7A4FBBAD3357}" dt="2024-03-14T08:29:55.612" v="308" actId="478"/>
          <ac:spMkLst>
            <pc:docMk/>
            <pc:sldMk cId="4075575005" sldId="466"/>
            <ac:spMk id="15" creationId="{00000000-0000-0000-0000-000000000000}"/>
          </ac:spMkLst>
        </pc:spChg>
        <pc:picChg chg="add mod">
          <ac:chgData name="Cornelia Amon" userId="5954e632-5942-4ce2-bb41-89c16c6cc23e" providerId="ADAL" clId="{26420D08-0F09-4082-AD1B-7A4FBBAD3357}" dt="2024-03-14T08:34:35.226" v="319" actId="14100"/>
          <ac:picMkLst>
            <pc:docMk/>
            <pc:sldMk cId="4075575005" sldId="466"/>
            <ac:picMk id="9" creationId="{E5C2A985-62F5-5A7F-4BBA-378B952815F2}"/>
          </ac:picMkLst>
        </pc:picChg>
        <pc:picChg chg="mod">
          <ac:chgData name="Cornelia Amon" userId="5954e632-5942-4ce2-bb41-89c16c6cc23e" providerId="ADAL" clId="{26420D08-0F09-4082-AD1B-7A4FBBAD3357}" dt="2024-03-14T08:30:11.219" v="310"/>
          <ac:picMkLst>
            <pc:docMk/>
            <pc:sldMk cId="4075575005" sldId="466"/>
            <ac:picMk id="13" creationId="{00000000-0000-0000-0000-000000000000}"/>
          </ac:picMkLst>
        </pc:picChg>
        <pc:picChg chg="del">
          <ac:chgData name="Cornelia Amon" userId="5954e632-5942-4ce2-bb41-89c16c6cc23e" providerId="ADAL" clId="{26420D08-0F09-4082-AD1B-7A4FBBAD3357}" dt="2024-03-14T08:29:05.835" v="300" actId="478"/>
          <ac:picMkLst>
            <pc:docMk/>
            <pc:sldMk cId="4075575005" sldId="466"/>
            <ac:picMk id="1026" creationId="{00000000-0000-0000-0000-000000000000}"/>
          </ac:picMkLst>
        </pc:picChg>
      </pc:sldChg>
      <pc:sldChg chg="addSp delSp modSp mod modClrScheme chgLayout">
        <pc:chgData name="Cornelia Amon" userId="5954e632-5942-4ce2-bb41-89c16c6cc23e" providerId="ADAL" clId="{26420D08-0F09-4082-AD1B-7A4FBBAD3357}" dt="2024-03-14T08:53:04.371" v="627" actId="12788"/>
        <pc:sldMkLst>
          <pc:docMk/>
          <pc:sldMk cId="2683690410" sldId="468"/>
        </pc:sldMkLst>
        <pc:spChg chg="del mod ord">
          <ac:chgData name="Cornelia Amon" userId="5954e632-5942-4ce2-bb41-89c16c6cc23e" providerId="ADAL" clId="{26420D08-0F09-4082-AD1B-7A4FBBAD3357}" dt="2024-03-14T08:47:13.405" v="605" actId="478"/>
          <ac:spMkLst>
            <pc:docMk/>
            <pc:sldMk cId="2683690410" sldId="468"/>
            <ac:spMk id="2" creationId="{00000000-0000-0000-0000-000000000000}"/>
          </ac:spMkLst>
        </pc:spChg>
        <pc:spChg chg="del mod topLvl">
          <ac:chgData name="Cornelia Amon" userId="5954e632-5942-4ce2-bb41-89c16c6cc23e" providerId="ADAL" clId="{26420D08-0F09-4082-AD1B-7A4FBBAD3357}" dt="2024-03-14T08:46:55.723" v="601" actId="478"/>
          <ac:spMkLst>
            <pc:docMk/>
            <pc:sldMk cId="2683690410" sldId="468"/>
            <ac:spMk id="5" creationId="{00000000-0000-0000-0000-000000000000}"/>
          </ac:spMkLst>
        </pc:spChg>
        <pc:spChg chg="add del mod ord">
          <ac:chgData name="Cornelia Amon" userId="5954e632-5942-4ce2-bb41-89c16c6cc23e" providerId="ADAL" clId="{26420D08-0F09-4082-AD1B-7A4FBBAD3357}" dt="2024-03-14T08:21:06.263" v="76" actId="6264"/>
          <ac:spMkLst>
            <pc:docMk/>
            <pc:sldMk cId="2683690410" sldId="468"/>
            <ac:spMk id="7" creationId="{F034B351-5A11-9E26-C52C-6FBB05E52B8F}"/>
          </ac:spMkLst>
        </pc:spChg>
        <pc:spChg chg="add del mod ord">
          <ac:chgData name="Cornelia Amon" userId="5954e632-5942-4ce2-bb41-89c16c6cc23e" providerId="ADAL" clId="{26420D08-0F09-4082-AD1B-7A4FBBAD3357}" dt="2024-03-14T08:21:06.263" v="76" actId="6264"/>
          <ac:spMkLst>
            <pc:docMk/>
            <pc:sldMk cId="2683690410" sldId="468"/>
            <ac:spMk id="9" creationId="{435C14BA-0C55-F775-546A-82B59B087384}"/>
          </ac:spMkLst>
        </pc:spChg>
        <pc:spChg chg="add del mod ord">
          <ac:chgData name="Cornelia Amon" userId="5954e632-5942-4ce2-bb41-89c16c6cc23e" providerId="ADAL" clId="{26420D08-0F09-4082-AD1B-7A4FBBAD3357}" dt="2024-03-14T08:46:20.971" v="593" actId="478"/>
          <ac:spMkLst>
            <pc:docMk/>
            <pc:sldMk cId="2683690410" sldId="468"/>
            <ac:spMk id="10" creationId="{197C7FE8-59CA-587B-77BE-BA149A55D162}"/>
          </ac:spMkLst>
        </pc:spChg>
        <pc:spChg chg="del">
          <ac:chgData name="Cornelia Amon" userId="5954e632-5942-4ce2-bb41-89c16c6cc23e" providerId="ADAL" clId="{26420D08-0F09-4082-AD1B-7A4FBBAD3357}" dt="2024-03-14T08:46:18.674" v="592" actId="478"/>
          <ac:spMkLst>
            <pc:docMk/>
            <pc:sldMk cId="2683690410" sldId="468"/>
            <ac:spMk id="11" creationId="{00000000-0000-0000-0000-000000000000}"/>
          </ac:spMkLst>
        </pc:spChg>
        <pc:spChg chg="add mod ord">
          <ac:chgData name="Cornelia Amon" userId="5954e632-5942-4ce2-bb41-89c16c6cc23e" providerId="ADAL" clId="{26420D08-0F09-4082-AD1B-7A4FBBAD3357}" dt="2024-03-14T08:52:51.683" v="625" actId="14100"/>
          <ac:spMkLst>
            <pc:docMk/>
            <pc:sldMk cId="2683690410" sldId="468"/>
            <ac:spMk id="12" creationId="{9AC52FC3-B050-4E7A-8634-0A05F3D7774A}"/>
          </ac:spMkLst>
        </pc:spChg>
        <pc:spChg chg="add mod">
          <ac:chgData name="Cornelia Amon" userId="5954e632-5942-4ce2-bb41-89c16c6cc23e" providerId="ADAL" clId="{26420D08-0F09-4082-AD1B-7A4FBBAD3357}" dt="2024-03-14T08:46:21.325" v="594"/>
          <ac:spMkLst>
            <pc:docMk/>
            <pc:sldMk cId="2683690410" sldId="468"/>
            <ac:spMk id="13" creationId="{5E1D5C0F-630A-1F71-E5E8-CB726F225EFB}"/>
          </ac:spMkLst>
        </pc:spChg>
        <pc:spChg chg="add mod">
          <ac:chgData name="Cornelia Amon" userId="5954e632-5942-4ce2-bb41-89c16c6cc23e" providerId="ADAL" clId="{26420D08-0F09-4082-AD1B-7A4FBBAD3357}" dt="2024-03-14T08:53:04.371" v="627" actId="12788"/>
          <ac:spMkLst>
            <pc:docMk/>
            <pc:sldMk cId="2683690410" sldId="468"/>
            <ac:spMk id="15" creationId="{24A92A83-C68C-AFE0-F6B1-F140153DFB27}"/>
          </ac:spMkLst>
        </pc:spChg>
        <pc:grpChg chg="del mod">
          <ac:chgData name="Cornelia Amon" userId="5954e632-5942-4ce2-bb41-89c16c6cc23e" providerId="ADAL" clId="{26420D08-0F09-4082-AD1B-7A4FBBAD3357}" dt="2024-03-14T08:46:49.171" v="600" actId="165"/>
          <ac:grpSpMkLst>
            <pc:docMk/>
            <pc:sldMk cId="2683690410" sldId="468"/>
            <ac:grpSpMk id="3" creationId="{00000000-0000-0000-0000-000000000000}"/>
          </ac:grpSpMkLst>
        </pc:grpChg>
        <pc:picChg chg="del mod">
          <ac:chgData name="Cornelia Amon" userId="5954e632-5942-4ce2-bb41-89c16c6cc23e" providerId="ADAL" clId="{26420D08-0F09-4082-AD1B-7A4FBBAD3357}" dt="2024-03-14T08:52:47.119" v="624" actId="478"/>
          <ac:picMkLst>
            <pc:docMk/>
            <pc:sldMk cId="2683690410" sldId="468"/>
            <ac:picMk id="4" creationId="{AB222928-10D4-47E6-B404-8DEB7BADEB82}"/>
          </ac:picMkLst>
        </pc:picChg>
        <pc:picChg chg="del mod">
          <ac:chgData name="Cornelia Amon" userId="5954e632-5942-4ce2-bb41-89c16c6cc23e" providerId="ADAL" clId="{26420D08-0F09-4082-AD1B-7A4FBBAD3357}" dt="2024-03-14T08:50:34.127" v="607" actId="478"/>
          <ac:picMkLst>
            <pc:docMk/>
            <pc:sldMk cId="2683690410" sldId="468"/>
            <ac:picMk id="6" creationId="{9E84C6E6-59B0-430F-B4B5-A627C7A75157}"/>
          </ac:picMkLst>
        </pc:picChg>
        <pc:picChg chg="mod topLvl">
          <ac:chgData name="Cornelia Amon" userId="5954e632-5942-4ce2-bb41-89c16c6cc23e" providerId="ADAL" clId="{26420D08-0F09-4082-AD1B-7A4FBBAD3357}" dt="2024-03-14T08:53:04.371" v="627" actId="12788"/>
          <ac:picMkLst>
            <pc:docMk/>
            <pc:sldMk cId="2683690410" sldId="468"/>
            <ac:picMk id="8" creationId="{00000000-0000-0000-0000-000000000000}"/>
          </ac:picMkLst>
        </pc:picChg>
        <pc:picChg chg="add mod">
          <ac:chgData name="Cornelia Amon" userId="5954e632-5942-4ce2-bb41-89c16c6cc23e" providerId="ADAL" clId="{26420D08-0F09-4082-AD1B-7A4FBBAD3357}" dt="2024-03-14T08:52:40.624" v="623" actId="1076"/>
          <ac:picMkLst>
            <pc:docMk/>
            <pc:sldMk cId="2683690410" sldId="468"/>
            <ac:picMk id="17" creationId="{3AE91DC5-B0A6-FB3C-114F-55FB110355BC}"/>
          </ac:picMkLst>
        </pc:picChg>
      </pc:sldChg>
      <pc:sldChg chg="add del">
        <pc:chgData name="Cornelia Amon" userId="5954e632-5942-4ce2-bb41-89c16c6cc23e" providerId="ADAL" clId="{26420D08-0F09-4082-AD1B-7A4FBBAD3357}" dt="2024-03-14T10:21:33.574" v="727" actId="47"/>
        <pc:sldMkLst>
          <pc:docMk/>
          <pc:sldMk cId="2822329378" sldId="489"/>
        </pc:sldMkLst>
      </pc:sldChg>
      <pc:sldChg chg="modSp add mod modNotesTx">
        <pc:chgData name="Cornelia Amon" userId="5954e632-5942-4ce2-bb41-89c16c6cc23e" providerId="ADAL" clId="{26420D08-0F09-4082-AD1B-7A4FBBAD3357}" dt="2024-03-14T08:20:43.710" v="72" actId="113"/>
        <pc:sldMkLst>
          <pc:docMk/>
          <pc:sldMk cId="3620944923" sldId="491"/>
        </pc:sldMkLst>
        <pc:spChg chg="mod">
          <ac:chgData name="Cornelia Amon" userId="5954e632-5942-4ce2-bb41-89c16c6cc23e" providerId="ADAL" clId="{26420D08-0F09-4082-AD1B-7A4FBBAD3357}" dt="2024-03-14T08:20:27.940" v="66"/>
          <ac:spMkLst>
            <pc:docMk/>
            <pc:sldMk cId="3620944923" sldId="491"/>
            <ac:spMk id="4" creationId="{07E0CBB6-C5F8-4624-9918-2ABBDA00096C}"/>
          </ac:spMkLst>
        </pc:spChg>
        <pc:spChg chg="mod">
          <ac:chgData name="Cornelia Amon" userId="5954e632-5942-4ce2-bb41-89c16c6cc23e" providerId="ADAL" clId="{26420D08-0F09-4082-AD1B-7A4FBBAD3357}" dt="2024-03-14T08:20:43.710" v="72" actId="113"/>
          <ac:spMkLst>
            <pc:docMk/>
            <pc:sldMk cId="3620944923" sldId="491"/>
            <ac:spMk id="7" creationId="{873FA4FA-9E59-CAFC-9D21-7C99A28612C8}"/>
          </ac:spMkLst>
        </pc:spChg>
      </pc:sldChg>
      <pc:sldChg chg="add">
        <pc:chgData name="Cornelia Amon" userId="5954e632-5942-4ce2-bb41-89c16c6cc23e" providerId="ADAL" clId="{26420D08-0F09-4082-AD1B-7A4FBBAD3357}" dt="2024-03-14T08:58:36.083" v="725"/>
        <pc:sldMkLst>
          <pc:docMk/>
          <pc:sldMk cId="2094950677" sldId="494"/>
        </pc:sldMkLst>
      </pc:sldChg>
      <pc:sldChg chg="add">
        <pc:chgData name="Cornelia Amon" userId="5954e632-5942-4ce2-bb41-89c16c6cc23e" providerId="ADAL" clId="{26420D08-0F09-4082-AD1B-7A4FBBAD3357}" dt="2024-03-14T10:21:24.563" v="726"/>
        <pc:sldMkLst>
          <pc:docMk/>
          <pc:sldMk cId="10629423" sldId="495"/>
        </pc:sldMkLst>
      </pc:sldChg>
      <pc:sldChg chg="addSp modSp del mod modClrScheme chgLayout">
        <pc:chgData name="Cornelia Amon" userId="5954e632-5942-4ce2-bb41-89c16c6cc23e" providerId="ADAL" clId="{26420D08-0F09-4082-AD1B-7A4FBBAD3357}" dt="2024-03-14T08:19:25.435" v="57" actId="47"/>
        <pc:sldMkLst>
          <pc:docMk/>
          <pc:sldMk cId="1948646771" sldId="510"/>
        </pc:sldMkLst>
        <pc:spChg chg="add mod ord">
          <ac:chgData name="Cornelia Amon" userId="5954e632-5942-4ce2-bb41-89c16c6cc23e" providerId="ADAL" clId="{26420D08-0F09-4082-AD1B-7A4FBBAD3357}" dt="2024-03-14T08:19:04.429" v="55" actId="27636"/>
          <ac:spMkLst>
            <pc:docMk/>
            <pc:sldMk cId="1948646771" sldId="510"/>
            <ac:spMk id="2" creationId="{191BDA53-613E-F5CF-1331-34B96D9CDF4D}"/>
          </ac:spMkLst>
        </pc:spChg>
        <pc:spChg chg="mod ord">
          <ac:chgData name="Cornelia Amon" userId="5954e632-5942-4ce2-bb41-89c16c6cc23e" providerId="ADAL" clId="{26420D08-0F09-4082-AD1B-7A4FBBAD3357}" dt="2024-03-14T08:19:04.405" v="54" actId="700"/>
          <ac:spMkLst>
            <pc:docMk/>
            <pc:sldMk cId="1948646771" sldId="510"/>
            <ac:spMk id="4" creationId="{07E0CBB6-C5F8-4624-9918-2ABBDA00096C}"/>
          </ac:spMkLst>
        </pc:spChg>
      </pc:sldChg>
      <pc:sldChg chg="add del">
        <pc:chgData name="Cornelia Amon" userId="5954e632-5942-4ce2-bb41-89c16c6cc23e" providerId="ADAL" clId="{26420D08-0F09-4082-AD1B-7A4FBBAD3357}" dt="2024-03-14T08:20:46.095" v="73" actId="47"/>
        <pc:sldMkLst>
          <pc:docMk/>
          <pc:sldMk cId="337045972" sldId="557"/>
        </pc:sldMkLst>
      </pc:sldChg>
      <pc:sldMasterChg chg="del delSldLayout">
        <pc:chgData name="Cornelia Amon" userId="5954e632-5942-4ce2-bb41-89c16c6cc23e" providerId="ADAL" clId="{26420D08-0F09-4082-AD1B-7A4FBBAD3357}" dt="2024-03-14T08:16:22.169" v="16" actId="2696"/>
        <pc:sldMasterMkLst>
          <pc:docMk/>
          <pc:sldMasterMk cId="3854436152" sldId="2147483661"/>
        </pc:sldMasterMkLst>
        <pc:sldLayoutChg chg="del">
          <pc:chgData name="Cornelia Amon" userId="5954e632-5942-4ce2-bb41-89c16c6cc23e" providerId="ADAL" clId="{26420D08-0F09-4082-AD1B-7A4FBBAD3357}" dt="2024-03-14T08:16:22.161" v="14" actId="2696"/>
          <pc:sldLayoutMkLst>
            <pc:docMk/>
            <pc:sldMasterMk cId="3854436152" sldId="2147483661"/>
            <pc:sldLayoutMk cId="402264347" sldId="2147483660"/>
          </pc:sldLayoutMkLst>
        </pc:sldLayoutChg>
        <pc:sldLayoutChg chg="del">
          <pc:chgData name="Cornelia Amon" userId="5954e632-5942-4ce2-bb41-89c16c6cc23e" providerId="ADAL" clId="{26420D08-0F09-4082-AD1B-7A4FBBAD3357}" dt="2024-03-14T08:16:22.118" v="3" actId="2696"/>
          <pc:sldLayoutMkLst>
            <pc:docMk/>
            <pc:sldMasterMk cId="3854436152" sldId="2147483661"/>
            <pc:sldLayoutMk cId="1189449275" sldId="2147483662"/>
          </pc:sldLayoutMkLst>
        </pc:sldLayoutChg>
        <pc:sldLayoutChg chg="del">
          <pc:chgData name="Cornelia Amon" userId="5954e632-5942-4ce2-bb41-89c16c6cc23e" providerId="ADAL" clId="{26420D08-0F09-4082-AD1B-7A4FBBAD3357}" dt="2024-03-14T08:16:22.122" v="4" actId="2696"/>
          <pc:sldLayoutMkLst>
            <pc:docMk/>
            <pc:sldMasterMk cId="3854436152" sldId="2147483661"/>
            <pc:sldLayoutMk cId="1809087431" sldId="2147483663"/>
          </pc:sldLayoutMkLst>
        </pc:sldLayoutChg>
        <pc:sldLayoutChg chg="del">
          <pc:chgData name="Cornelia Amon" userId="5954e632-5942-4ce2-bb41-89c16c6cc23e" providerId="ADAL" clId="{26420D08-0F09-4082-AD1B-7A4FBBAD3357}" dt="2024-03-14T08:16:22.127" v="5" actId="2696"/>
          <pc:sldLayoutMkLst>
            <pc:docMk/>
            <pc:sldMasterMk cId="3854436152" sldId="2147483661"/>
            <pc:sldLayoutMk cId="2050984035" sldId="2147483664"/>
          </pc:sldLayoutMkLst>
        </pc:sldLayoutChg>
        <pc:sldLayoutChg chg="del">
          <pc:chgData name="Cornelia Amon" userId="5954e632-5942-4ce2-bb41-89c16c6cc23e" providerId="ADAL" clId="{26420D08-0F09-4082-AD1B-7A4FBBAD3357}" dt="2024-03-14T08:16:22.132" v="6" actId="2696"/>
          <pc:sldLayoutMkLst>
            <pc:docMk/>
            <pc:sldMasterMk cId="3854436152" sldId="2147483661"/>
            <pc:sldLayoutMk cId="1082847584" sldId="2147483665"/>
          </pc:sldLayoutMkLst>
        </pc:sldLayoutChg>
        <pc:sldLayoutChg chg="del">
          <pc:chgData name="Cornelia Amon" userId="5954e632-5942-4ce2-bb41-89c16c6cc23e" providerId="ADAL" clId="{26420D08-0F09-4082-AD1B-7A4FBBAD3357}" dt="2024-03-14T08:16:22.135" v="7" actId="2696"/>
          <pc:sldLayoutMkLst>
            <pc:docMk/>
            <pc:sldMasterMk cId="3854436152" sldId="2147483661"/>
            <pc:sldLayoutMk cId="4237373655" sldId="2147483666"/>
          </pc:sldLayoutMkLst>
        </pc:sldLayoutChg>
        <pc:sldLayoutChg chg="del">
          <pc:chgData name="Cornelia Amon" userId="5954e632-5942-4ce2-bb41-89c16c6cc23e" providerId="ADAL" clId="{26420D08-0F09-4082-AD1B-7A4FBBAD3357}" dt="2024-03-14T08:16:22.140" v="8" actId="2696"/>
          <pc:sldLayoutMkLst>
            <pc:docMk/>
            <pc:sldMasterMk cId="3854436152" sldId="2147483661"/>
            <pc:sldLayoutMk cId="676208167" sldId="2147483667"/>
          </pc:sldLayoutMkLst>
        </pc:sldLayoutChg>
        <pc:sldLayoutChg chg="del">
          <pc:chgData name="Cornelia Amon" userId="5954e632-5942-4ce2-bb41-89c16c6cc23e" providerId="ADAL" clId="{26420D08-0F09-4082-AD1B-7A4FBBAD3357}" dt="2024-03-14T08:16:22.143" v="9" actId="2696"/>
          <pc:sldLayoutMkLst>
            <pc:docMk/>
            <pc:sldMasterMk cId="3854436152" sldId="2147483661"/>
            <pc:sldLayoutMk cId="412424701" sldId="2147483668"/>
          </pc:sldLayoutMkLst>
        </pc:sldLayoutChg>
        <pc:sldLayoutChg chg="del">
          <pc:chgData name="Cornelia Amon" userId="5954e632-5942-4ce2-bb41-89c16c6cc23e" providerId="ADAL" clId="{26420D08-0F09-4082-AD1B-7A4FBBAD3357}" dt="2024-03-14T08:16:22.147" v="10" actId="2696"/>
          <pc:sldLayoutMkLst>
            <pc:docMk/>
            <pc:sldMasterMk cId="3854436152" sldId="2147483661"/>
            <pc:sldLayoutMk cId="3387791514" sldId="2147483669"/>
          </pc:sldLayoutMkLst>
        </pc:sldLayoutChg>
        <pc:sldLayoutChg chg="del">
          <pc:chgData name="Cornelia Amon" userId="5954e632-5942-4ce2-bb41-89c16c6cc23e" providerId="ADAL" clId="{26420D08-0F09-4082-AD1B-7A4FBBAD3357}" dt="2024-03-14T08:16:22.150" v="11" actId="2696"/>
          <pc:sldLayoutMkLst>
            <pc:docMk/>
            <pc:sldMasterMk cId="3854436152" sldId="2147483661"/>
            <pc:sldLayoutMk cId="4167056476" sldId="2147483670"/>
          </pc:sldLayoutMkLst>
        </pc:sldLayoutChg>
        <pc:sldLayoutChg chg="del">
          <pc:chgData name="Cornelia Amon" userId="5954e632-5942-4ce2-bb41-89c16c6cc23e" providerId="ADAL" clId="{26420D08-0F09-4082-AD1B-7A4FBBAD3357}" dt="2024-03-14T08:16:22.153" v="12" actId="2696"/>
          <pc:sldLayoutMkLst>
            <pc:docMk/>
            <pc:sldMasterMk cId="3854436152" sldId="2147483661"/>
            <pc:sldLayoutMk cId="2191066100" sldId="2147483671"/>
          </pc:sldLayoutMkLst>
        </pc:sldLayoutChg>
        <pc:sldLayoutChg chg="del">
          <pc:chgData name="Cornelia Amon" userId="5954e632-5942-4ce2-bb41-89c16c6cc23e" providerId="ADAL" clId="{26420D08-0F09-4082-AD1B-7A4FBBAD3357}" dt="2024-03-14T08:16:22.157" v="13" actId="2696"/>
          <pc:sldLayoutMkLst>
            <pc:docMk/>
            <pc:sldMasterMk cId="3854436152" sldId="2147483661"/>
            <pc:sldLayoutMk cId="1040913020" sldId="2147483672"/>
          </pc:sldLayoutMkLst>
        </pc:sldLayoutChg>
        <pc:sldLayoutChg chg="del">
          <pc:chgData name="Cornelia Amon" userId="5954e632-5942-4ce2-bb41-89c16c6cc23e" providerId="ADAL" clId="{26420D08-0F09-4082-AD1B-7A4FBBAD3357}" dt="2024-03-14T08:16:22.164" v="15" actId="2696"/>
          <pc:sldLayoutMkLst>
            <pc:docMk/>
            <pc:sldMasterMk cId="3854436152" sldId="2147483661"/>
            <pc:sldLayoutMk cId="3171553148" sldId="2147483673"/>
          </pc:sldLayoutMkLst>
        </pc:sldLayoutChg>
      </pc:sldMasterChg>
      <pc:sldMasterChg chg="addSp modSldLayout">
        <pc:chgData name="Cornelia Amon" userId="5954e632-5942-4ce2-bb41-89c16c6cc23e" providerId="ADAL" clId="{26420D08-0F09-4082-AD1B-7A4FBBAD3357}" dt="2024-03-14T08:16:16.735" v="0"/>
        <pc:sldMasterMkLst>
          <pc:docMk/>
          <pc:sldMasterMk cId="4166500369" sldId="2147483674"/>
        </pc:sldMasterMkLst>
        <pc:spChg chg="add">
          <ac:chgData name="Cornelia Amon" userId="5954e632-5942-4ce2-bb41-89c16c6cc23e" providerId="ADAL" clId="{26420D08-0F09-4082-AD1B-7A4FBBAD3357}" dt="2024-03-14T08:16:16.735" v="0"/>
          <ac:spMkLst>
            <pc:docMk/>
            <pc:sldMasterMk cId="4166500369" sldId="2147483674"/>
            <ac:spMk id="4" creationId="{D4BEE540-0EA3-A947-6335-7586CFF602A7}"/>
          </ac:spMkLst>
        </pc:spChg>
        <pc:spChg chg="add">
          <ac:chgData name="Cornelia Amon" userId="5954e632-5942-4ce2-bb41-89c16c6cc23e" providerId="ADAL" clId="{26420D08-0F09-4082-AD1B-7A4FBBAD3357}" dt="2024-03-14T08:16:16.735" v="0"/>
          <ac:spMkLst>
            <pc:docMk/>
            <pc:sldMasterMk cId="4166500369" sldId="2147483674"/>
            <ac:spMk id="5" creationId="{2576A8DC-FE5A-1D3B-3858-49A57B47288E}"/>
          </ac:spMkLst>
        </pc:spChg>
        <pc:spChg chg="add">
          <ac:chgData name="Cornelia Amon" userId="5954e632-5942-4ce2-bb41-89c16c6cc23e" providerId="ADAL" clId="{26420D08-0F09-4082-AD1B-7A4FBBAD3357}" dt="2024-03-14T08:16:16.735" v="0"/>
          <ac:spMkLst>
            <pc:docMk/>
            <pc:sldMasterMk cId="4166500369" sldId="2147483674"/>
            <ac:spMk id="6" creationId="{799FBB66-ED8B-7C56-6C8B-C0F59F9D8847}"/>
          </ac:spMkLst>
        </pc:spChg>
        <pc:spChg chg="add">
          <ac:chgData name="Cornelia Amon" userId="5954e632-5942-4ce2-bb41-89c16c6cc23e" providerId="ADAL" clId="{26420D08-0F09-4082-AD1B-7A4FBBAD3357}" dt="2024-03-14T08:16:16.735" v="0"/>
          <ac:spMkLst>
            <pc:docMk/>
            <pc:sldMasterMk cId="4166500369" sldId="2147483674"/>
            <ac:spMk id="7" creationId="{CCBE934C-1B2B-E2AE-38E5-0D2A01AF03E5}"/>
          </ac:spMkLst>
        </pc:spChg>
        <pc:picChg chg="add">
          <ac:chgData name="Cornelia Amon" userId="5954e632-5942-4ce2-bb41-89c16c6cc23e" providerId="ADAL" clId="{26420D08-0F09-4082-AD1B-7A4FBBAD3357}" dt="2024-03-14T08:16:16.735" v="0"/>
          <ac:picMkLst>
            <pc:docMk/>
            <pc:sldMasterMk cId="4166500369" sldId="2147483674"/>
            <ac:picMk id="13" creationId="{963B26E6-4CC5-88B8-4189-87A336A544F6}"/>
          </ac:picMkLst>
        </pc:picChg>
        <pc:picChg chg="add">
          <ac:chgData name="Cornelia Amon" userId="5954e632-5942-4ce2-bb41-89c16c6cc23e" providerId="ADAL" clId="{26420D08-0F09-4082-AD1B-7A4FBBAD3357}" dt="2024-03-14T08:16:16.735" v="0"/>
          <ac:picMkLst>
            <pc:docMk/>
            <pc:sldMasterMk cId="4166500369" sldId="2147483674"/>
            <ac:picMk id="15" creationId="{9E596352-FB0B-4DED-8087-D961A6C19BA5}"/>
          </ac:picMkLst>
        </pc:picChg>
        <pc:sldLayoutChg chg="addSp">
          <pc:chgData name="Cornelia Amon" userId="5954e632-5942-4ce2-bb41-89c16c6cc23e" providerId="ADAL" clId="{26420D08-0F09-4082-AD1B-7A4FBBAD3357}" dt="2024-03-14T08:16:16.735" v="0"/>
          <pc:sldLayoutMkLst>
            <pc:docMk/>
            <pc:sldMasterMk cId="4166500369" sldId="2147483674"/>
            <pc:sldLayoutMk cId="1292680061" sldId="2147483675"/>
          </pc:sldLayoutMkLst>
          <pc:picChg chg="add">
            <ac:chgData name="Cornelia Amon" userId="5954e632-5942-4ce2-bb41-89c16c6cc23e" providerId="ADAL" clId="{26420D08-0F09-4082-AD1B-7A4FBBAD3357}" dt="2024-03-14T08:16:16.735" v="0"/>
            <ac:picMkLst>
              <pc:docMk/>
              <pc:sldMasterMk cId="4166500369" sldId="2147483674"/>
              <pc:sldLayoutMk cId="1292680061" sldId="2147483675"/>
              <ac:picMk id="4" creationId="{4AA09693-E1C4-E38B-E77C-5F12B0246278}"/>
            </ac:picMkLst>
          </pc:picChg>
        </pc:sldLayoutChg>
        <pc:sldLayoutChg chg="addSp">
          <pc:chgData name="Cornelia Amon" userId="5954e632-5942-4ce2-bb41-89c16c6cc23e" providerId="ADAL" clId="{26420D08-0F09-4082-AD1B-7A4FBBAD3357}" dt="2024-03-14T08:16:16.735" v="0"/>
          <pc:sldLayoutMkLst>
            <pc:docMk/>
            <pc:sldMasterMk cId="4166500369" sldId="2147483674"/>
            <pc:sldLayoutMk cId="3115609574" sldId="2147483692"/>
          </pc:sldLayoutMkLst>
          <pc:spChg chg="add">
            <ac:chgData name="Cornelia Amon" userId="5954e632-5942-4ce2-bb41-89c16c6cc23e" providerId="ADAL" clId="{26420D08-0F09-4082-AD1B-7A4FBBAD3357}" dt="2024-03-14T08:16:16.735" v="0"/>
            <ac:spMkLst>
              <pc:docMk/>
              <pc:sldMasterMk cId="4166500369" sldId="2147483674"/>
              <pc:sldLayoutMk cId="3115609574" sldId="2147483692"/>
              <ac:spMk id="8" creationId="{45BA7E43-A4C1-2BD6-84C8-311F9726EED8}"/>
            </ac:spMkLst>
          </pc:spChg>
        </pc:sldLayoutChg>
      </pc:sldMasterChg>
      <pc:sldMasterChg chg="new mod addSldLayout modSldLayout">
        <pc:chgData name="Cornelia Amon" userId="5954e632-5942-4ce2-bb41-89c16c6cc23e" providerId="ADAL" clId="{26420D08-0F09-4082-AD1B-7A4FBBAD3357}" dt="2024-03-14T08:16:35.372" v="18"/>
        <pc:sldMasterMkLst>
          <pc:docMk/>
          <pc:sldMasterMk cId="2222956989" sldId="2147483695"/>
        </pc:sldMasterMkLst>
        <pc:sldLayoutChg chg="new replId">
          <pc:chgData name="Cornelia Amon" userId="5954e632-5942-4ce2-bb41-89c16c6cc23e" providerId="ADAL" clId="{26420D08-0F09-4082-AD1B-7A4FBBAD3357}" dt="2024-03-14T08:16:27.320" v="17" actId="6938"/>
          <pc:sldLayoutMkLst>
            <pc:docMk/>
            <pc:sldMasterMk cId="2222956989" sldId="2147483695"/>
            <pc:sldLayoutMk cId="3331242967" sldId="2147483696"/>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260948260" sldId="2147483697"/>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4199590098" sldId="2147483698"/>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2654987831" sldId="2147483699"/>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1217272734" sldId="2147483700"/>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644092502" sldId="2147483701"/>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2836576321" sldId="2147483702"/>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2620513004" sldId="2147483703"/>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1381971216" sldId="2147483704"/>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1945639619" sldId="2147483705"/>
          </pc:sldLayoutMkLst>
        </pc:sldLayoutChg>
        <pc:sldLayoutChg chg="new replId">
          <pc:chgData name="Cornelia Amon" userId="5954e632-5942-4ce2-bb41-89c16c6cc23e" providerId="ADAL" clId="{26420D08-0F09-4082-AD1B-7A4FBBAD3357}" dt="2024-03-14T08:16:27.320" v="17" actId="6938"/>
          <pc:sldLayoutMkLst>
            <pc:docMk/>
            <pc:sldMasterMk cId="2222956989" sldId="2147483695"/>
            <pc:sldLayoutMk cId="2636052471" sldId="2147483706"/>
          </pc:sldLayoutMkLst>
        </pc:sldLayoutChg>
        <pc:sldLayoutChg chg="delSp">
          <pc:chgData name="Cornelia Amon" userId="5954e632-5942-4ce2-bb41-89c16c6cc23e" providerId="ADAL" clId="{26420D08-0F09-4082-AD1B-7A4FBBAD3357}" dt="2024-03-14T08:16:35.372" v="18"/>
          <pc:sldLayoutMkLst>
            <pc:docMk/>
            <pc:sldMasterMk cId="2222956989" sldId="2147483695"/>
            <pc:sldLayoutMk cId="59135704" sldId="2147483728"/>
          </pc:sldLayoutMkLst>
          <pc:spChg chg="del">
            <ac:chgData name="Cornelia Amon" userId="5954e632-5942-4ce2-bb41-89c16c6cc23e" providerId="ADAL" clId="{26420D08-0F09-4082-AD1B-7A4FBBAD3357}" dt="2024-03-14T08:16:35.372" v="18"/>
            <ac:spMkLst>
              <pc:docMk/>
              <pc:sldMasterMk cId="2222956989" sldId="2147483695"/>
              <pc:sldLayoutMk cId="59135704" sldId="2147483728"/>
              <ac:spMk id="2" creationId="{B85BCD3C-5A95-22FD-6345-28B8BF648333}"/>
            </ac:spMkLst>
          </pc:spChg>
          <pc:spChg chg="del">
            <ac:chgData name="Cornelia Amon" userId="5954e632-5942-4ce2-bb41-89c16c6cc23e" providerId="ADAL" clId="{26420D08-0F09-4082-AD1B-7A4FBBAD3357}" dt="2024-03-14T08:16:35.372" v="18"/>
            <ac:spMkLst>
              <pc:docMk/>
              <pc:sldMasterMk cId="2222956989" sldId="2147483695"/>
              <pc:sldLayoutMk cId="59135704" sldId="2147483728"/>
              <ac:spMk id="7" creationId="{00000000-0000-0000-0000-000000000000}"/>
            </ac:spMkLst>
          </pc:spChg>
        </pc:sldLayoutChg>
      </pc:sldMasterChg>
      <pc:sldMasterChg chg="modSldLayout">
        <pc:chgData name="Cornelia Amon" userId="5954e632-5942-4ce2-bb41-89c16c6cc23e" providerId="ADAL" clId="{26420D08-0F09-4082-AD1B-7A4FBBAD3357}" dt="2024-03-14T08:18:44.283" v="53" actId="1035"/>
        <pc:sldMasterMkLst>
          <pc:docMk/>
          <pc:sldMasterMk cId="1789382548" sldId="2147483707"/>
        </pc:sldMasterMkLst>
        <pc:sldLayoutChg chg="addSp delSp modSp mod">
          <pc:chgData name="Cornelia Amon" userId="5954e632-5942-4ce2-bb41-89c16c6cc23e" providerId="ADAL" clId="{26420D08-0F09-4082-AD1B-7A4FBBAD3357}" dt="2024-03-14T08:18:44.283" v="53" actId="1035"/>
          <pc:sldLayoutMkLst>
            <pc:docMk/>
            <pc:sldMasterMk cId="1789382548" sldId="2147483707"/>
            <pc:sldLayoutMk cId="290739904" sldId="2147483723"/>
          </pc:sldLayoutMkLst>
          <pc:spChg chg="mod">
            <ac:chgData name="Cornelia Amon" userId="5954e632-5942-4ce2-bb41-89c16c6cc23e" providerId="ADAL" clId="{26420D08-0F09-4082-AD1B-7A4FBBAD3357}" dt="2024-03-14T08:18:21.434" v="38" actId="14100"/>
            <ac:spMkLst>
              <pc:docMk/>
              <pc:sldMasterMk cId="1789382548" sldId="2147483707"/>
              <pc:sldLayoutMk cId="290739904" sldId="2147483723"/>
              <ac:spMk id="2" creationId="{64F43949-02AE-2F42-991D-B6948EE16EBA}"/>
            </ac:spMkLst>
          </pc:spChg>
          <pc:spChg chg="mod">
            <ac:chgData name="Cornelia Amon" userId="5954e632-5942-4ce2-bb41-89c16c6cc23e" providerId="ADAL" clId="{26420D08-0F09-4082-AD1B-7A4FBBAD3357}" dt="2024-03-14T08:18:17.876" v="37" actId="14100"/>
            <ac:spMkLst>
              <pc:docMk/>
              <pc:sldMasterMk cId="1789382548" sldId="2147483707"/>
              <pc:sldLayoutMk cId="290739904" sldId="2147483723"/>
              <ac:spMk id="3" creationId="{4611869E-77EA-FE4D-883E-A2B83315F640}"/>
            </ac:spMkLst>
          </pc:spChg>
          <pc:spChg chg="del">
            <ac:chgData name="Cornelia Amon" userId="5954e632-5942-4ce2-bb41-89c16c6cc23e" providerId="ADAL" clId="{26420D08-0F09-4082-AD1B-7A4FBBAD3357}" dt="2024-03-14T08:17:27.700" v="28" actId="478"/>
            <ac:spMkLst>
              <pc:docMk/>
              <pc:sldMasterMk cId="1789382548" sldId="2147483707"/>
              <pc:sldLayoutMk cId="290739904" sldId="2147483723"/>
              <ac:spMk id="6" creationId="{3A318D13-6CCA-0546-805D-C4BDB6C109E1}"/>
            </ac:spMkLst>
          </pc:spChg>
          <pc:spChg chg="add mod">
            <ac:chgData name="Cornelia Amon" userId="5954e632-5942-4ce2-bb41-89c16c6cc23e" providerId="ADAL" clId="{26420D08-0F09-4082-AD1B-7A4FBBAD3357}" dt="2024-03-14T08:18:30.070" v="39" actId="14100"/>
            <ac:spMkLst>
              <pc:docMk/>
              <pc:sldMasterMk cId="1789382548" sldId="2147483707"/>
              <pc:sldLayoutMk cId="290739904" sldId="2147483723"/>
              <ac:spMk id="8" creationId="{C40E730B-602C-3341-F08B-3E5A308B5689}"/>
            </ac:spMkLst>
          </pc:spChg>
          <pc:spChg chg="add mod">
            <ac:chgData name="Cornelia Amon" userId="5954e632-5942-4ce2-bb41-89c16c6cc23e" providerId="ADAL" clId="{26420D08-0F09-4082-AD1B-7A4FBBAD3357}" dt="2024-03-14T08:18:43.493" v="52" actId="1035"/>
            <ac:spMkLst>
              <pc:docMk/>
              <pc:sldMasterMk cId="1789382548" sldId="2147483707"/>
              <pc:sldLayoutMk cId="290739904" sldId="2147483723"/>
              <ac:spMk id="9" creationId="{F88ED231-A0E5-7874-3490-5D4D60C0128D}"/>
            </ac:spMkLst>
          </pc:spChg>
          <pc:spChg chg="add mod">
            <ac:chgData name="Cornelia Amon" userId="5954e632-5942-4ce2-bb41-89c16c6cc23e" providerId="ADAL" clId="{26420D08-0F09-4082-AD1B-7A4FBBAD3357}" dt="2024-03-14T08:18:38.268" v="43" actId="1035"/>
            <ac:spMkLst>
              <pc:docMk/>
              <pc:sldMasterMk cId="1789382548" sldId="2147483707"/>
              <pc:sldLayoutMk cId="290739904" sldId="2147483723"/>
              <ac:spMk id="10" creationId="{A3063F88-515A-1CBB-E553-9022EBA343ED}"/>
            </ac:spMkLst>
          </pc:spChg>
          <pc:spChg chg="add mod">
            <ac:chgData name="Cornelia Amon" userId="5954e632-5942-4ce2-bb41-89c16c6cc23e" providerId="ADAL" clId="{26420D08-0F09-4082-AD1B-7A4FBBAD3357}" dt="2024-03-14T08:18:44.283" v="53" actId="1035"/>
            <ac:spMkLst>
              <pc:docMk/>
              <pc:sldMasterMk cId="1789382548" sldId="2147483707"/>
              <pc:sldLayoutMk cId="290739904" sldId="2147483723"/>
              <ac:spMk id="11" creationId="{482117CB-6A9C-D853-6137-2475363AE406}"/>
            </ac:spMkLst>
          </pc:spChg>
          <pc:picChg chg="add mod">
            <ac:chgData name="Cornelia Amon" userId="5954e632-5942-4ce2-bb41-89c16c6cc23e" providerId="ADAL" clId="{26420D08-0F09-4082-AD1B-7A4FBBAD3357}" dt="2024-03-14T08:17:25.100" v="27" actId="1076"/>
            <ac:picMkLst>
              <pc:docMk/>
              <pc:sldMasterMk cId="1789382548" sldId="2147483707"/>
              <pc:sldLayoutMk cId="290739904" sldId="2147483723"/>
              <ac:picMk id="7" creationId="{1F352461-E618-4D10-F2EC-B76E2F9BE6B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D0DFB-5D81-4D20-A78B-7A6EFBC42B61}"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GB"/>
        </a:p>
      </dgm:t>
    </dgm:pt>
    <dgm:pt modelId="{4323D203-F05A-43E8-AF93-213CCBD15F78}">
      <dgm:prSet phldrT="[Text]" custT="1"/>
      <dgm:spPr>
        <a:solidFill>
          <a:srgbClr val="175B99"/>
        </a:solidFill>
      </dgm:spPr>
      <dgm:t>
        <a:bodyPr/>
        <a:lstStyle/>
        <a:p>
          <a:r>
            <a:rPr lang="en-GB" sz="1500" dirty="0"/>
            <a:t>Served Available Market (SAM)</a:t>
          </a:r>
        </a:p>
      </dgm:t>
    </dgm:pt>
    <dgm:pt modelId="{C72432DD-FB19-454D-BA3C-566AF2B7E54C}" type="parTrans" cxnId="{E4B4E36B-0899-48EA-8451-A5C8605F8D62}">
      <dgm:prSet/>
      <dgm:spPr/>
      <dgm:t>
        <a:bodyPr/>
        <a:lstStyle/>
        <a:p>
          <a:endParaRPr lang="en-GB"/>
        </a:p>
      </dgm:t>
    </dgm:pt>
    <dgm:pt modelId="{CEBCDD06-6358-4860-87F5-F5C98EAB851F}" type="sibTrans" cxnId="{E4B4E36B-0899-48EA-8451-A5C8605F8D62}">
      <dgm:prSet/>
      <dgm:spPr/>
      <dgm:t>
        <a:bodyPr/>
        <a:lstStyle/>
        <a:p>
          <a:endParaRPr lang="en-GB"/>
        </a:p>
      </dgm:t>
    </dgm:pt>
    <dgm:pt modelId="{F72DBE88-939B-4E7A-A451-B31A39E67304}">
      <dgm:prSet phldrT="[Text]" custT="1"/>
      <dgm:spPr>
        <a:solidFill>
          <a:srgbClr val="1D73C1"/>
        </a:solidFill>
      </dgm:spPr>
      <dgm:t>
        <a:bodyPr/>
        <a:lstStyle/>
        <a:p>
          <a:r>
            <a:rPr lang="en-GB" sz="1500" dirty="0"/>
            <a:t>Penetrated market</a:t>
          </a:r>
        </a:p>
      </dgm:t>
    </dgm:pt>
    <dgm:pt modelId="{0F43FFD1-37BE-4A0F-82D0-57EA37DD7408}" type="parTrans" cxnId="{E18D9C86-4EDC-4095-A45C-1FAC51995190}">
      <dgm:prSet/>
      <dgm:spPr/>
      <dgm:t>
        <a:bodyPr/>
        <a:lstStyle/>
        <a:p>
          <a:endParaRPr lang="en-GB"/>
        </a:p>
      </dgm:t>
    </dgm:pt>
    <dgm:pt modelId="{89759C41-1F30-42B5-AB5E-AA7D16DD5641}" type="sibTrans" cxnId="{E18D9C86-4EDC-4095-A45C-1FAC51995190}">
      <dgm:prSet/>
      <dgm:spPr/>
      <dgm:t>
        <a:bodyPr/>
        <a:lstStyle/>
        <a:p>
          <a:endParaRPr lang="en-GB"/>
        </a:p>
      </dgm:t>
    </dgm:pt>
    <dgm:pt modelId="{65E8FE56-8A8D-441D-A0DE-CB44641CA070}">
      <dgm:prSet phldrT="[Text]" custT="1"/>
      <dgm:spPr>
        <a:solidFill>
          <a:schemeClr val="tx1"/>
        </a:solidFill>
      </dgm:spPr>
      <dgm:t>
        <a:bodyPr/>
        <a:lstStyle/>
        <a:p>
          <a:r>
            <a:rPr lang="en-GB" sz="1500" dirty="0"/>
            <a:t>Potential market</a:t>
          </a:r>
        </a:p>
      </dgm:t>
    </dgm:pt>
    <dgm:pt modelId="{371E75FC-5267-4CDF-8870-26FDD9784E41}" type="sibTrans" cxnId="{AAF721CF-19B3-49DB-953B-DE48766F9D57}">
      <dgm:prSet/>
      <dgm:spPr/>
      <dgm:t>
        <a:bodyPr/>
        <a:lstStyle/>
        <a:p>
          <a:endParaRPr lang="en-GB"/>
        </a:p>
      </dgm:t>
    </dgm:pt>
    <dgm:pt modelId="{FCDB45DC-491F-41D5-A266-45BE1F840053}" type="parTrans" cxnId="{AAF721CF-19B3-49DB-953B-DE48766F9D57}">
      <dgm:prSet/>
      <dgm:spPr/>
      <dgm:t>
        <a:bodyPr/>
        <a:lstStyle/>
        <a:p>
          <a:endParaRPr lang="en-GB"/>
        </a:p>
      </dgm:t>
    </dgm:pt>
    <dgm:pt modelId="{B8A92FB4-3E60-47A1-928D-449E688E17AA}">
      <dgm:prSet phldrT="[Text]" custT="1"/>
      <dgm:spPr>
        <a:solidFill>
          <a:srgbClr val="134C7F"/>
        </a:solidFill>
      </dgm:spPr>
      <dgm:t>
        <a:bodyPr/>
        <a:lstStyle/>
        <a:p>
          <a:r>
            <a:rPr lang="en-GB" sz="1500" dirty="0"/>
            <a:t>Total Available Market (TAM)</a:t>
          </a:r>
        </a:p>
      </dgm:t>
    </dgm:pt>
    <dgm:pt modelId="{3F2CD0E1-FD67-444A-9413-44024F78F813}" type="sibTrans" cxnId="{F382535C-29CE-48DA-9EA1-FB80504EEB80}">
      <dgm:prSet/>
      <dgm:spPr/>
      <dgm:t>
        <a:bodyPr/>
        <a:lstStyle/>
        <a:p>
          <a:endParaRPr lang="en-GB"/>
        </a:p>
      </dgm:t>
    </dgm:pt>
    <dgm:pt modelId="{6874001D-692A-484C-8C28-2E3E8DF68C87}" type="parTrans" cxnId="{F382535C-29CE-48DA-9EA1-FB80504EEB80}">
      <dgm:prSet/>
      <dgm:spPr/>
      <dgm:t>
        <a:bodyPr/>
        <a:lstStyle/>
        <a:p>
          <a:endParaRPr lang="en-GB"/>
        </a:p>
      </dgm:t>
    </dgm:pt>
    <dgm:pt modelId="{40FDBC56-937B-4D5E-A0FE-D2611D7E2290}" type="pres">
      <dgm:prSet presAssocID="{30FD0DFB-5D81-4D20-A78B-7A6EFBC42B61}" presName="Name0" presStyleCnt="0">
        <dgm:presLayoutVars>
          <dgm:chMax val="7"/>
          <dgm:resizeHandles val="exact"/>
        </dgm:presLayoutVars>
      </dgm:prSet>
      <dgm:spPr/>
    </dgm:pt>
    <dgm:pt modelId="{F02A39F3-FF9B-495A-8A49-081EF8E022E3}" type="pres">
      <dgm:prSet presAssocID="{30FD0DFB-5D81-4D20-A78B-7A6EFBC42B61}" presName="comp1" presStyleCnt="0"/>
      <dgm:spPr/>
    </dgm:pt>
    <dgm:pt modelId="{7C6348E2-9EC6-4317-BA21-A3018D290262}" type="pres">
      <dgm:prSet presAssocID="{30FD0DFB-5D81-4D20-A78B-7A6EFBC42B61}" presName="circle1" presStyleLbl="node1" presStyleIdx="0" presStyleCnt="4"/>
      <dgm:spPr/>
    </dgm:pt>
    <dgm:pt modelId="{1C817EF2-5130-4921-8020-614885816328}" type="pres">
      <dgm:prSet presAssocID="{30FD0DFB-5D81-4D20-A78B-7A6EFBC42B61}" presName="c1text" presStyleLbl="node1" presStyleIdx="0" presStyleCnt="4">
        <dgm:presLayoutVars>
          <dgm:bulletEnabled val="1"/>
        </dgm:presLayoutVars>
      </dgm:prSet>
      <dgm:spPr/>
    </dgm:pt>
    <dgm:pt modelId="{F0E91C80-FB83-48E8-850D-5D7CE59718AB}" type="pres">
      <dgm:prSet presAssocID="{30FD0DFB-5D81-4D20-A78B-7A6EFBC42B61}" presName="comp2" presStyleCnt="0"/>
      <dgm:spPr/>
    </dgm:pt>
    <dgm:pt modelId="{3145B92D-7047-44A1-A27D-3359829B463F}" type="pres">
      <dgm:prSet presAssocID="{30FD0DFB-5D81-4D20-A78B-7A6EFBC42B61}" presName="circle2" presStyleLbl="node1" presStyleIdx="1" presStyleCnt="4" custScaleX="94277" custScaleY="96310" custLinFactNeighborY="1807"/>
      <dgm:spPr/>
    </dgm:pt>
    <dgm:pt modelId="{0BD46CA6-982E-459D-ADAF-27F7DAFCB9B8}" type="pres">
      <dgm:prSet presAssocID="{30FD0DFB-5D81-4D20-A78B-7A6EFBC42B61}" presName="c2text" presStyleLbl="node1" presStyleIdx="1" presStyleCnt="4">
        <dgm:presLayoutVars>
          <dgm:bulletEnabled val="1"/>
        </dgm:presLayoutVars>
      </dgm:prSet>
      <dgm:spPr/>
    </dgm:pt>
    <dgm:pt modelId="{BC1BFA5E-6F12-4971-83E8-72D20C7211D1}" type="pres">
      <dgm:prSet presAssocID="{30FD0DFB-5D81-4D20-A78B-7A6EFBC42B61}" presName="comp3" presStyleCnt="0"/>
      <dgm:spPr/>
    </dgm:pt>
    <dgm:pt modelId="{15B11F9F-1235-4B78-9A7F-7645DD274840}" type="pres">
      <dgm:prSet presAssocID="{30FD0DFB-5D81-4D20-A78B-7A6EFBC42B61}" presName="circle3" presStyleLbl="node1" presStyleIdx="2" presStyleCnt="4" custScaleX="94653" custScaleY="94653" custLinFactNeighborY="2590"/>
      <dgm:spPr/>
    </dgm:pt>
    <dgm:pt modelId="{9AE7C684-CE06-48B9-A6AE-6D05E5991F61}" type="pres">
      <dgm:prSet presAssocID="{30FD0DFB-5D81-4D20-A78B-7A6EFBC42B61}" presName="c3text" presStyleLbl="node1" presStyleIdx="2" presStyleCnt="4">
        <dgm:presLayoutVars>
          <dgm:bulletEnabled val="1"/>
        </dgm:presLayoutVars>
      </dgm:prSet>
      <dgm:spPr/>
    </dgm:pt>
    <dgm:pt modelId="{E2BB36A4-86B8-4E7A-8388-05D5FD5236A9}" type="pres">
      <dgm:prSet presAssocID="{30FD0DFB-5D81-4D20-A78B-7A6EFBC42B61}" presName="comp4" presStyleCnt="0"/>
      <dgm:spPr/>
    </dgm:pt>
    <dgm:pt modelId="{54D58B9B-4395-450A-AC06-D3AD97779480}" type="pres">
      <dgm:prSet presAssocID="{30FD0DFB-5D81-4D20-A78B-7A6EFBC42B61}" presName="circle4" presStyleLbl="node1" presStyleIdx="3" presStyleCnt="4" custScaleX="89307" custScaleY="89307" custLinFactNeighborY="5624"/>
      <dgm:spPr/>
    </dgm:pt>
    <dgm:pt modelId="{0505AC18-DEF4-4D3D-9F3A-1F1D3EA8BBC6}" type="pres">
      <dgm:prSet presAssocID="{30FD0DFB-5D81-4D20-A78B-7A6EFBC42B61}" presName="c4text" presStyleLbl="node1" presStyleIdx="3" presStyleCnt="4">
        <dgm:presLayoutVars>
          <dgm:bulletEnabled val="1"/>
        </dgm:presLayoutVars>
      </dgm:prSet>
      <dgm:spPr/>
    </dgm:pt>
  </dgm:ptLst>
  <dgm:cxnLst>
    <dgm:cxn modelId="{F546751A-9E40-4F9F-8296-55AB38E7F334}" type="presOf" srcId="{65E8FE56-8A8D-441D-A0DE-CB44641CA070}" destId="{1C817EF2-5130-4921-8020-614885816328}" srcOrd="1" destOrd="0" presId="urn:microsoft.com/office/officeart/2005/8/layout/venn2"/>
    <dgm:cxn modelId="{CA97A822-E76F-4DE6-8403-C297EE3AB9C6}" type="presOf" srcId="{B8A92FB4-3E60-47A1-928D-449E688E17AA}" destId="{0BD46CA6-982E-459D-ADAF-27F7DAFCB9B8}" srcOrd="1" destOrd="0" presId="urn:microsoft.com/office/officeart/2005/8/layout/venn2"/>
    <dgm:cxn modelId="{F382535C-29CE-48DA-9EA1-FB80504EEB80}" srcId="{30FD0DFB-5D81-4D20-A78B-7A6EFBC42B61}" destId="{B8A92FB4-3E60-47A1-928D-449E688E17AA}" srcOrd="1" destOrd="0" parTransId="{6874001D-692A-484C-8C28-2E3E8DF68C87}" sibTransId="{3F2CD0E1-FD67-444A-9413-44024F78F813}"/>
    <dgm:cxn modelId="{E4B4E36B-0899-48EA-8451-A5C8605F8D62}" srcId="{30FD0DFB-5D81-4D20-A78B-7A6EFBC42B61}" destId="{4323D203-F05A-43E8-AF93-213CCBD15F78}" srcOrd="2" destOrd="0" parTransId="{C72432DD-FB19-454D-BA3C-566AF2B7E54C}" sibTransId="{CEBCDD06-6358-4860-87F5-F5C98EAB851F}"/>
    <dgm:cxn modelId="{9F0B476E-C2BA-4109-8040-2551C722B188}" type="presOf" srcId="{F72DBE88-939B-4E7A-A451-B31A39E67304}" destId="{0505AC18-DEF4-4D3D-9F3A-1F1D3EA8BBC6}" srcOrd="1" destOrd="0" presId="urn:microsoft.com/office/officeart/2005/8/layout/venn2"/>
    <dgm:cxn modelId="{4ED27552-42C6-4FAB-B6C2-3518026549B6}" type="presOf" srcId="{30FD0DFB-5D81-4D20-A78B-7A6EFBC42B61}" destId="{40FDBC56-937B-4D5E-A0FE-D2611D7E2290}" srcOrd="0" destOrd="0" presId="urn:microsoft.com/office/officeart/2005/8/layout/venn2"/>
    <dgm:cxn modelId="{2653E154-E471-4635-A99D-25EFF0F17FAB}" type="presOf" srcId="{F72DBE88-939B-4E7A-A451-B31A39E67304}" destId="{54D58B9B-4395-450A-AC06-D3AD97779480}" srcOrd="0" destOrd="0" presId="urn:microsoft.com/office/officeart/2005/8/layout/venn2"/>
    <dgm:cxn modelId="{ECD36181-DFF2-4A43-A182-DC6854AEBA65}" type="presOf" srcId="{4323D203-F05A-43E8-AF93-213CCBD15F78}" destId="{9AE7C684-CE06-48B9-A6AE-6D05E5991F61}" srcOrd="1" destOrd="0" presId="urn:microsoft.com/office/officeart/2005/8/layout/venn2"/>
    <dgm:cxn modelId="{E18D9C86-4EDC-4095-A45C-1FAC51995190}" srcId="{30FD0DFB-5D81-4D20-A78B-7A6EFBC42B61}" destId="{F72DBE88-939B-4E7A-A451-B31A39E67304}" srcOrd="3" destOrd="0" parTransId="{0F43FFD1-37BE-4A0F-82D0-57EA37DD7408}" sibTransId="{89759C41-1F30-42B5-AB5E-AA7D16DD5641}"/>
    <dgm:cxn modelId="{AAF721CF-19B3-49DB-953B-DE48766F9D57}" srcId="{30FD0DFB-5D81-4D20-A78B-7A6EFBC42B61}" destId="{65E8FE56-8A8D-441D-A0DE-CB44641CA070}" srcOrd="0" destOrd="0" parTransId="{FCDB45DC-491F-41D5-A266-45BE1F840053}" sibTransId="{371E75FC-5267-4CDF-8870-26FDD9784E41}"/>
    <dgm:cxn modelId="{CA0BD2DE-CBA4-4E99-8379-E7403204935A}" type="presOf" srcId="{4323D203-F05A-43E8-AF93-213CCBD15F78}" destId="{15B11F9F-1235-4B78-9A7F-7645DD274840}" srcOrd="0" destOrd="0" presId="urn:microsoft.com/office/officeart/2005/8/layout/venn2"/>
    <dgm:cxn modelId="{0B23D8E1-2B5F-48E0-86C6-51A4BEFC653B}" type="presOf" srcId="{65E8FE56-8A8D-441D-A0DE-CB44641CA070}" destId="{7C6348E2-9EC6-4317-BA21-A3018D290262}" srcOrd="0" destOrd="0" presId="urn:microsoft.com/office/officeart/2005/8/layout/venn2"/>
    <dgm:cxn modelId="{E75EDAEF-9F63-4377-B12C-77FCD85C66C1}" type="presOf" srcId="{B8A92FB4-3E60-47A1-928D-449E688E17AA}" destId="{3145B92D-7047-44A1-A27D-3359829B463F}" srcOrd="0" destOrd="0" presId="urn:microsoft.com/office/officeart/2005/8/layout/venn2"/>
    <dgm:cxn modelId="{919DAAAD-6FF9-4FB2-B209-22FD81A97E92}" type="presParOf" srcId="{40FDBC56-937B-4D5E-A0FE-D2611D7E2290}" destId="{F02A39F3-FF9B-495A-8A49-081EF8E022E3}" srcOrd="0" destOrd="0" presId="urn:microsoft.com/office/officeart/2005/8/layout/venn2"/>
    <dgm:cxn modelId="{8C1F95A9-854C-48F2-86FC-1BE2412D3CCD}" type="presParOf" srcId="{F02A39F3-FF9B-495A-8A49-081EF8E022E3}" destId="{7C6348E2-9EC6-4317-BA21-A3018D290262}" srcOrd="0" destOrd="0" presId="urn:microsoft.com/office/officeart/2005/8/layout/venn2"/>
    <dgm:cxn modelId="{1CB39F29-8DDF-4A50-8117-B0C6646674C8}" type="presParOf" srcId="{F02A39F3-FF9B-495A-8A49-081EF8E022E3}" destId="{1C817EF2-5130-4921-8020-614885816328}" srcOrd="1" destOrd="0" presId="urn:microsoft.com/office/officeart/2005/8/layout/venn2"/>
    <dgm:cxn modelId="{DB1F5D98-C31B-4B64-8005-34ED8ED44F13}" type="presParOf" srcId="{40FDBC56-937B-4D5E-A0FE-D2611D7E2290}" destId="{F0E91C80-FB83-48E8-850D-5D7CE59718AB}" srcOrd="1" destOrd="0" presId="urn:microsoft.com/office/officeart/2005/8/layout/venn2"/>
    <dgm:cxn modelId="{EB6F299E-8F27-466C-8456-42590CB950F6}" type="presParOf" srcId="{F0E91C80-FB83-48E8-850D-5D7CE59718AB}" destId="{3145B92D-7047-44A1-A27D-3359829B463F}" srcOrd="0" destOrd="0" presId="urn:microsoft.com/office/officeart/2005/8/layout/venn2"/>
    <dgm:cxn modelId="{4E4A643B-EDD6-4CE9-AFA6-A3D87A580F4E}" type="presParOf" srcId="{F0E91C80-FB83-48E8-850D-5D7CE59718AB}" destId="{0BD46CA6-982E-459D-ADAF-27F7DAFCB9B8}" srcOrd="1" destOrd="0" presId="urn:microsoft.com/office/officeart/2005/8/layout/venn2"/>
    <dgm:cxn modelId="{5260D55A-5241-4F0F-8DD8-9F6C8BFD27A4}" type="presParOf" srcId="{40FDBC56-937B-4D5E-A0FE-D2611D7E2290}" destId="{BC1BFA5E-6F12-4971-83E8-72D20C7211D1}" srcOrd="2" destOrd="0" presId="urn:microsoft.com/office/officeart/2005/8/layout/venn2"/>
    <dgm:cxn modelId="{1BFCBEC5-F33F-4D94-92A8-19B4913405E9}" type="presParOf" srcId="{BC1BFA5E-6F12-4971-83E8-72D20C7211D1}" destId="{15B11F9F-1235-4B78-9A7F-7645DD274840}" srcOrd="0" destOrd="0" presId="urn:microsoft.com/office/officeart/2005/8/layout/venn2"/>
    <dgm:cxn modelId="{F9B9B127-10B4-4677-8971-416A4749A1E6}" type="presParOf" srcId="{BC1BFA5E-6F12-4971-83E8-72D20C7211D1}" destId="{9AE7C684-CE06-48B9-A6AE-6D05E5991F61}" srcOrd="1" destOrd="0" presId="urn:microsoft.com/office/officeart/2005/8/layout/venn2"/>
    <dgm:cxn modelId="{6F3C928D-C4DB-4EE2-93A8-A4846FFB1B0F}" type="presParOf" srcId="{40FDBC56-937B-4D5E-A0FE-D2611D7E2290}" destId="{E2BB36A4-86B8-4E7A-8388-05D5FD5236A9}" srcOrd="3" destOrd="0" presId="urn:microsoft.com/office/officeart/2005/8/layout/venn2"/>
    <dgm:cxn modelId="{E6EB5ED0-9AC7-4E1C-B0C8-FFD56431CA16}" type="presParOf" srcId="{E2BB36A4-86B8-4E7A-8388-05D5FD5236A9}" destId="{54D58B9B-4395-450A-AC06-D3AD97779480}" srcOrd="0" destOrd="0" presId="urn:microsoft.com/office/officeart/2005/8/layout/venn2"/>
    <dgm:cxn modelId="{F44103FE-CC2F-41C6-8752-2E88DF96CA05}" type="presParOf" srcId="{E2BB36A4-86B8-4E7A-8388-05D5FD5236A9}" destId="{0505AC18-DEF4-4D3D-9F3A-1F1D3EA8BBC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689D5-9C15-4670-BF77-C1DCE160C3DC}"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de-AT"/>
        </a:p>
      </dgm:t>
    </dgm:pt>
    <dgm:pt modelId="{57FFFF90-D735-4064-9F7B-5D7352F6BC24}">
      <dgm:prSet phldrT="[Text]"/>
      <dgm:spPr>
        <a:solidFill>
          <a:schemeClr val="tx1"/>
        </a:solidFill>
      </dgm:spPr>
      <dgm:t>
        <a:bodyPr/>
        <a:lstStyle/>
        <a:p>
          <a:r>
            <a:rPr lang="de-DE" dirty="0" err="1"/>
            <a:t>Competititve</a:t>
          </a:r>
          <a:r>
            <a:rPr lang="de-DE" dirty="0"/>
            <a:t> </a:t>
          </a:r>
          <a:r>
            <a:rPr lang="de-DE" dirty="0" err="1"/>
            <a:t>Rivalry</a:t>
          </a:r>
          <a:endParaRPr lang="de-AT" dirty="0"/>
        </a:p>
      </dgm:t>
    </dgm:pt>
    <dgm:pt modelId="{EC1992A2-CB56-448B-A4C5-A207F350E34F}" type="parTrans" cxnId="{33573B5E-60FE-498C-91A5-8B287D6678E6}">
      <dgm:prSet/>
      <dgm:spPr/>
      <dgm:t>
        <a:bodyPr/>
        <a:lstStyle/>
        <a:p>
          <a:endParaRPr lang="de-AT"/>
        </a:p>
      </dgm:t>
    </dgm:pt>
    <dgm:pt modelId="{82209D9E-D13E-4F40-BDD6-F41E919D6402}" type="sibTrans" cxnId="{33573B5E-60FE-498C-91A5-8B287D6678E6}">
      <dgm:prSet/>
      <dgm:spPr/>
      <dgm:t>
        <a:bodyPr/>
        <a:lstStyle/>
        <a:p>
          <a:endParaRPr lang="de-AT"/>
        </a:p>
      </dgm:t>
    </dgm:pt>
    <dgm:pt modelId="{80ED96E1-18E5-467C-B089-E7C693348812}">
      <dgm:prSet phldrT="[Text]"/>
      <dgm:spPr/>
      <dgm:t>
        <a:bodyPr/>
        <a:lstStyle/>
        <a:p>
          <a:r>
            <a:rPr lang="de-DE" dirty="0" err="1"/>
            <a:t>Threat</a:t>
          </a:r>
          <a:r>
            <a:rPr lang="de-DE" dirty="0"/>
            <a:t> </a:t>
          </a:r>
          <a:r>
            <a:rPr lang="de-DE" dirty="0" err="1"/>
            <a:t>of</a:t>
          </a:r>
          <a:r>
            <a:rPr lang="de-DE" dirty="0"/>
            <a:t> Substitutes</a:t>
          </a:r>
          <a:endParaRPr lang="de-AT" dirty="0"/>
        </a:p>
      </dgm:t>
    </dgm:pt>
    <dgm:pt modelId="{6625BB98-525C-4941-81B5-9272F1790626}" type="parTrans" cxnId="{D4DF72FC-A3DE-464D-91D9-7D5D854A526A}">
      <dgm:prSet/>
      <dgm:spPr/>
      <dgm:t>
        <a:bodyPr/>
        <a:lstStyle/>
        <a:p>
          <a:endParaRPr lang="de-AT"/>
        </a:p>
      </dgm:t>
    </dgm:pt>
    <dgm:pt modelId="{EA23F1F2-141D-47CE-9E7C-FF13A2A03ED9}" type="sibTrans" cxnId="{D4DF72FC-A3DE-464D-91D9-7D5D854A526A}">
      <dgm:prSet/>
      <dgm:spPr/>
      <dgm:t>
        <a:bodyPr/>
        <a:lstStyle/>
        <a:p>
          <a:endParaRPr lang="de-AT"/>
        </a:p>
      </dgm:t>
    </dgm:pt>
    <dgm:pt modelId="{B792CA0D-DBE0-4C04-8843-04A68648940F}">
      <dgm:prSet phldrT="[Text]"/>
      <dgm:spPr/>
      <dgm:t>
        <a:bodyPr/>
        <a:lstStyle/>
        <a:p>
          <a:r>
            <a:rPr lang="de-DE" dirty="0"/>
            <a:t>Power </a:t>
          </a:r>
          <a:r>
            <a:rPr lang="de-DE" dirty="0" err="1"/>
            <a:t>of</a:t>
          </a:r>
          <a:r>
            <a:rPr lang="de-DE" dirty="0"/>
            <a:t> </a:t>
          </a:r>
          <a:r>
            <a:rPr lang="de-DE" dirty="0" err="1"/>
            <a:t>Suppliers</a:t>
          </a:r>
          <a:endParaRPr lang="de-AT" dirty="0"/>
        </a:p>
      </dgm:t>
    </dgm:pt>
    <dgm:pt modelId="{CD8AB0B5-3DD0-4ED0-A8F2-5A8A69110040}" type="parTrans" cxnId="{3B8C4A4B-7A4D-4580-AE6A-F0B39ADC1CEF}">
      <dgm:prSet/>
      <dgm:spPr/>
      <dgm:t>
        <a:bodyPr/>
        <a:lstStyle/>
        <a:p>
          <a:endParaRPr lang="de-AT"/>
        </a:p>
      </dgm:t>
    </dgm:pt>
    <dgm:pt modelId="{077D1958-22F6-49D8-A5F8-A7A25BD26C5E}" type="sibTrans" cxnId="{3B8C4A4B-7A4D-4580-AE6A-F0B39ADC1CEF}">
      <dgm:prSet/>
      <dgm:spPr/>
      <dgm:t>
        <a:bodyPr/>
        <a:lstStyle/>
        <a:p>
          <a:endParaRPr lang="de-AT"/>
        </a:p>
      </dgm:t>
    </dgm:pt>
    <dgm:pt modelId="{A6CCE32C-4B24-4ED1-8A19-EFFBE091F799}">
      <dgm:prSet phldrT="[Text]"/>
      <dgm:spPr/>
      <dgm:t>
        <a:bodyPr/>
        <a:lstStyle/>
        <a:p>
          <a:r>
            <a:rPr lang="de-DE" dirty="0" err="1"/>
            <a:t>Threat</a:t>
          </a:r>
          <a:r>
            <a:rPr lang="de-DE" dirty="0"/>
            <a:t> </a:t>
          </a:r>
          <a:r>
            <a:rPr lang="de-DE" dirty="0" err="1"/>
            <a:t>of</a:t>
          </a:r>
          <a:r>
            <a:rPr lang="de-DE" dirty="0"/>
            <a:t> New </a:t>
          </a:r>
          <a:r>
            <a:rPr lang="de-DE" dirty="0" err="1"/>
            <a:t>Entrants</a:t>
          </a:r>
          <a:endParaRPr lang="de-AT" dirty="0"/>
        </a:p>
      </dgm:t>
    </dgm:pt>
    <dgm:pt modelId="{582DF4E4-0D38-4208-AF3B-CA8A34E7BF5F}" type="parTrans" cxnId="{558D86D8-D0A8-4C43-AEC6-92062A0030CB}">
      <dgm:prSet/>
      <dgm:spPr/>
      <dgm:t>
        <a:bodyPr/>
        <a:lstStyle/>
        <a:p>
          <a:endParaRPr lang="de-AT"/>
        </a:p>
      </dgm:t>
    </dgm:pt>
    <dgm:pt modelId="{653BBF9B-450D-4A77-B331-05C38452E1D2}" type="sibTrans" cxnId="{558D86D8-D0A8-4C43-AEC6-92062A0030CB}">
      <dgm:prSet/>
      <dgm:spPr/>
      <dgm:t>
        <a:bodyPr/>
        <a:lstStyle/>
        <a:p>
          <a:endParaRPr lang="de-AT"/>
        </a:p>
      </dgm:t>
    </dgm:pt>
    <dgm:pt modelId="{31BAFE26-DC81-4125-ACEF-8B9CF9B5384B}">
      <dgm:prSet phldrT="[Text]"/>
      <dgm:spPr>
        <a:solidFill>
          <a:schemeClr val="accent1"/>
        </a:solidFill>
      </dgm:spPr>
      <dgm:t>
        <a:bodyPr/>
        <a:lstStyle/>
        <a:p>
          <a:r>
            <a:rPr lang="de-DE" dirty="0"/>
            <a:t>Power </a:t>
          </a:r>
          <a:r>
            <a:rPr lang="de-DE" dirty="0" err="1"/>
            <a:t>of</a:t>
          </a:r>
          <a:r>
            <a:rPr lang="de-DE" dirty="0"/>
            <a:t> </a:t>
          </a:r>
          <a:r>
            <a:rPr lang="de-DE" dirty="0" err="1"/>
            <a:t>Buyers</a:t>
          </a:r>
          <a:endParaRPr lang="de-AT" dirty="0"/>
        </a:p>
      </dgm:t>
    </dgm:pt>
    <dgm:pt modelId="{88263CF4-1018-46E4-86E6-C16BDD38A555}" type="parTrans" cxnId="{0B405088-9228-4604-B0DF-89C7E22EB856}">
      <dgm:prSet/>
      <dgm:spPr>
        <a:solidFill>
          <a:schemeClr val="accent1"/>
        </a:solidFill>
      </dgm:spPr>
      <dgm:t>
        <a:bodyPr/>
        <a:lstStyle/>
        <a:p>
          <a:endParaRPr lang="de-AT"/>
        </a:p>
      </dgm:t>
    </dgm:pt>
    <dgm:pt modelId="{0A7227D1-FDB8-44BD-AD07-3DF4D72F5B55}" type="sibTrans" cxnId="{0B405088-9228-4604-B0DF-89C7E22EB856}">
      <dgm:prSet/>
      <dgm:spPr/>
      <dgm:t>
        <a:bodyPr/>
        <a:lstStyle/>
        <a:p>
          <a:endParaRPr lang="de-AT"/>
        </a:p>
      </dgm:t>
    </dgm:pt>
    <dgm:pt modelId="{6861A43C-2F07-424E-8A67-707500CF962C}" type="pres">
      <dgm:prSet presAssocID="{249689D5-9C15-4670-BF77-C1DCE160C3DC}" presName="Name0" presStyleCnt="0">
        <dgm:presLayoutVars>
          <dgm:chMax val="1"/>
          <dgm:dir/>
          <dgm:animLvl val="ctr"/>
          <dgm:resizeHandles val="exact"/>
        </dgm:presLayoutVars>
      </dgm:prSet>
      <dgm:spPr/>
    </dgm:pt>
    <dgm:pt modelId="{833F6644-7B82-4779-832D-8217E6E1D2D6}" type="pres">
      <dgm:prSet presAssocID="{57FFFF90-D735-4064-9F7B-5D7352F6BC24}" presName="centerShape" presStyleLbl="node0" presStyleIdx="0" presStyleCnt="1"/>
      <dgm:spPr/>
    </dgm:pt>
    <dgm:pt modelId="{EB891F98-2A2E-4B44-9BF9-E3BA15DAF977}" type="pres">
      <dgm:prSet presAssocID="{6625BB98-525C-4941-81B5-9272F1790626}" presName="parTrans" presStyleLbl="sibTrans2D1" presStyleIdx="0" presStyleCnt="4" custFlipVert="1"/>
      <dgm:spPr/>
    </dgm:pt>
    <dgm:pt modelId="{F43A8AA4-F02D-44C3-A5C4-6F9E923E2828}" type="pres">
      <dgm:prSet presAssocID="{6625BB98-525C-4941-81B5-9272F1790626}" presName="connectorText" presStyleLbl="sibTrans2D1" presStyleIdx="0" presStyleCnt="4"/>
      <dgm:spPr/>
    </dgm:pt>
    <dgm:pt modelId="{F1DCED27-44F4-4AAF-833C-CDEDA56884A0}" type="pres">
      <dgm:prSet presAssocID="{80ED96E1-18E5-467C-B089-E7C693348812}" presName="node" presStyleLbl="node1" presStyleIdx="0" presStyleCnt="4">
        <dgm:presLayoutVars>
          <dgm:bulletEnabled val="1"/>
        </dgm:presLayoutVars>
      </dgm:prSet>
      <dgm:spPr/>
    </dgm:pt>
    <dgm:pt modelId="{3D775203-E6E2-45DC-B96E-22EDF2E9B414}" type="pres">
      <dgm:prSet presAssocID="{CD8AB0B5-3DD0-4ED0-A8F2-5A8A69110040}" presName="parTrans" presStyleLbl="sibTrans2D1" presStyleIdx="1" presStyleCnt="4" custFlipHor="1"/>
      <dgm:spPr/>
    </dgm:pt>
    <dgm:pt modelId="{FBB3F06B-BFD7-496F-9D44-A522D152A4C5}" type="pres">
      <dgm:prSet presAssocID="{CD8AB0B5-3DD0-4ED0-A8F2-5A8A69110040}" presName="connectorText" presStyleLbl="sibTrans2D1" presStyleIdx="1" presStyleCnt="4"/>
      <dgm:spPr/>
    </dgm:pt>
    <dgm:pt modelId="{2832CB3C-1937-4EFC-AF49-DA33FBB79D79}" type="pres">
      <dgm:prSet presAssocID="{B792CA0D-DBE0-4C04-8843-04A68648940F}" presName="node" presStyleLbl="node1" presStyleIdx="1" presStyleCnt="4">
        <dgm:presLayoutVars>
          <dgm:bulletEnabled val="1"/>
        </dgm:presLayoutVars>
      </dgm:prSet>
      <dgm:spPr/>
    </dgm:pt>
    <dgm:pt modelId="{9E8B29E9-8522-4F2F-A95D-BB9C6C38F74F}" type="pres">
      <dgm:prSet presAssocID="{582DF4E4-0D38-4208-AF3B-CA8A34E7BF5F}" presName="parTrans" presStyleLbl="sibTrans2D1" presStyleIdx="2" presStyleCnt="4" custFlipVert="1"/>
      <dgm:spPr/>
    </dgm:pt>
    <dgm:pt modelId="{BB05FF5F-C2FD-4CB5-9395-43255CC99317}" type="pres">
      <dgm:prSet presAssocID="{582DF4E4-0D38-4208-AF3B-CA8A34E7BF5F}" presName="connectorText" presStyleLbl="sibTrans2D1" presStyleIdx="2" presStyleCnt="4"/>
      <dgm:spPr/>
    </dgm:pt>
    <dgm:pt modelId="{B5366027-3524-4735-8328-50C83F33C35A}" type="pres">
      <dgm:prSet presAssocID="{A6CCE32C-4B24-4ED1-8A19-EFFBE091F799}" presName="node" presStyleLbl="node1" presStyleIdx="2" presStyleCnt="4">
        <dgm:presLayoutVars>
          <dgm:bulletEnabled val="1"/>
        </dgm:presLayoutVars>
      </dgm:prSet>
      <dgm:spPr/>
    </dgm:pt>
    <dgm:pt modelId="{138C2FC5-047D-41E9-899F-62A305956944}" type="pres">
      <dgm:prSet presAssocID="{88263CF4-1018-46E4-86E6-C16BDD38A555}" presName="parTrans" presStyleLbl="sibTrans2D1" presStyleIdx="3" presStyleCnt="4" custFlipHor="1"/>
      <dgm:spPr/>
    </dgm:pt>
    <dgm:pt modelId="{CAD9AE05-5671-46D3-A151-E1DE097CB8F3}" type="pres">
      <dgm:prSet presAssocID="{88263CF4-1018-46E4-86E6-C16BDD38A555}" presName="connectorText" presStyleLbl="sibTrans2D1" presStyleIdx="3" presStyleCnt="4"/>
      <dgm:spPr/>
    </dgm:pt>
    <dgm:pt modelId="{9EF6C827-1F1B-48B9-AE6C-B2C95D9A3161}" type="pres">
      <dgm:prSet presAssocID="{31BAFE26-DC81-4125-ACEF-8B9CF9B5384B}" presName="node" presStyleLbl="node1" presStyleIdx="3" presStyleCnt="4">
        <dgm:presLayoutVars>
          <dgm:bulletEnabled val="1"/>
        </dgm:presLayoutVars>
      </dgm:prSet>
      <dgm:spPr/>
    </dgm:pt>
  </dgm:ptLst>
  <dgm:cxnLst>
    <dgm:cxn modelId="{40436412-2B99-4B3D-B092-EAD3D4B93C1E}" type="presOf" srcId="{88263CF4-1018-46E4-86E6-C16BDD38A555}" destId="{CAD9AE05-5671-46D3-A151-E1DE097CB8F3}" srcOrd="1" destOrd="0" presId="urn:microsoft.com/office/officeart/2005/8/layout/radial5"/>
    <dgm:cxn modelId="{33824A1F-8944-4E15-A0AF-D3C7B86E6F9A}" type="presOf" srcId="{6625BB98-525C-4941-81B5-9272F1790626}" destId="{F43A8AA4-F02D-44C3-A5C4-6F9E923E2828}" srcOrd="1" destOrd="0" presId="urn:microsoft.com/office/officeart/2005/8/layout/radial5"/>
    <dgm:cxn modelId="{5B6C1B2E-018F-4A8A-9E82-ED079E8EDCD3}" type="presOf" srcId="{CD8AB0B5-3DD0-4ED0-A8F2-5A8A69110040}" destId="{FBB3F06B-BFD7-496F-9D44-A522D152A4C5}" srcOrd="1" destOrd="0" presId="urn:microsoft.com/office/officeart/2005/8/layout/radial5"/>
    <dgm:cxn modelId="{FB0E3540-2BFB-41BE-A2D7-BC8B4846FC16}" type="presOf" srcId="{CD8AB0B5-3DD0-4ED0-A8F2-5A8A69110040}" destId="{3D775203-E6E2-45DC-B96E-22EDF2E9B414}" srcOrd="0" destOrd="0" presId="urn:microsoft.com/office/officeart/2005/8/layout/radial5"/>
    <dgm:cxn modelId="{D6D2B55B-FEF7-4CFF-B3D8-B5F63E554B63}" type="presOf" srcId="{582DF4E4-0D38-4208-AF3B-CA8A34E7BF5F}" destId="{9E8B29E9-8522-4F2F-A95D-BB9C6C38F74F}" srcOrd="0" destOrd="0" presId="urn:microsoft.com/office/officeart/2005/8/layout/radial5"/>
    <dgm:cxn modelId="{33573B5E-60FE-498C-91A5-8B287D6678E6}" srcId="{249689D5-9C15-4670-BF77-C1DCE160C3DC}" destId="{57FFFF90-D735-4064-9F7B-5D7352F6BC24}" srcOrd="0" destOrd="0" parTransId="{EC1992A2-CB56-448B-A4C5-A207F350E34F}" sibTransId="{82209D9E-D13E-4F40-BDD6-F41E919D6402}"/>
    <dgm:cxn modelId="{3B8C4A4B-7A4D-4580-AE6A-F0B39ADC1CEF}" srcId="{57FFFF90-D735-4064-9F7B-5D7352F6BC24}" destId="{B792CA0D-DBE0-4C04-8843-04A68648940F}" srcOrd="1" destOrd="0" parTransId="{CD8AB0B5-3DD0-4ED0-A8F2-5A8A69110040}" sibTransId="{077D1958-22F6-49D8-A5F8-A7A25BD26C5E}"/>
    <dgm:cxn modelId="{B889826B-7DDB-4B27-BAC0-8D8F3CFECA5D}" type="presOf" srcId="{31BAFE26-DC81-4125-ACEF-8B9CF9B5384B}" destId="{9EF6C827-1F1B-48B9-AE6C-B2C95D9A3161}" srcOrd="0" destOrd="0" presId="urn:microsoft.com/office/officeart/2005/8/layout/radial5"/>
    <dgm:cxn modelId="{0B405088-9228-4604-B0DF-89C7E22EB856}" srcId="{57FFFF90-D735-4064-9F7B-5D7352F6BC24}" destId="{31BAFE26-DC81-4125-ACEF-8B9CF9B5384B}" srcOrd="3" destOrd="0" parTransId="{88263CF4-1018-46E4-86E6-C16BDD38A555}" sibTransId="{0A7227D1-FDB8-44BD-AD07-3DF4D72F5B55}"/>
    <dgm:cxn modelId="{5613F9A3-1EBC-4D9E-8A05-524CFF78E6BB}" type="presOf" srcId="{88263CF4-1018-46E4-86E6-C16BDD38A555}" destId="{138C2FC5-047D-41E9-899F-62A305956944}" srcOrd="0" destOrd="0" presId="urn:microsoft.com/office/officeart/2005/8/layout/radial5"/>
    <dgm:cxn modelId="{751A2AAF-A437-444F-95DB-E20ACAF5D85C}" type="presOf" srcId="{A6CCE32C-4B24-4ED1-8A19-EFFBE091F799}" destId="{B5366027-3524-4735-8328-50C83F33C35A}" srcOrd="0" destOrd="0" presId="urn:microsoft.com/office/officeart/2005/8/layout/radial5"/>
    <dgm:cxn modelId="{558D86D8-D0A8-4C43-AEC6-92062A0030CB}" srcId="{57FFFF90-D735-4064-9F7B-5D7352F6BC24}" destId="{A6CCE32C-4B24-4ED1-8A19-EFFBE091F799}" srcOrd="2" destOrd="0" parTransId="{582DF4E4-0D38-4208-AF3B-CA8A34E7BF5F}" sibTransId="{653BBF9B-450D-4A77-B331-05C38452E1D2}"/>
    <dgm:cxn modelId="{726EBCDB-FEFE-43B7-A675-8A5D7257EB7F}" type="presOf" srcId="{249689D5-9C15-4670-BF77-C1DCE160C3DC}" destId="{6861A43C-2F07-424E-8A67-707500CF962C}" srcOrd="0" destOrd="0" presId="urn:microsoft.com/office/officeart/2005/8/layout/radial5"/>
    <dgm:cxn modelId="{F9D829DC-94A3-4AE4-8813-990353E94B43}" type="presOf" srcId="{80ED96E1-18E5-467C-B089-E7C693348812}" destId="{F1DCED27-44F4-4AAF-833C-CDEDA56884A0}" srcOrd="0" destOrd="0" presId="urn:microsoft.com/office/officeart/2005/8/layout/radial5"/>
    <dgm:cxn modelId="{35A3B7DD-9BF1-431D-81E8-B5CC313BE1A0}" type="presOf" srcId="{6625BB98-525C-4941-81B5-9272F1790626}" destId="{EB891F98-2A2E-4B44-9BF9-E3BA15DAF977}" srcOrd="0" destOrd="0" presId="urn:microsoft.com/office/officeart/2005/8/layout/radial5"/>
    <dgm:cxn modelId="{04ED0FF2-5B32-44C9-B490-0DBA562AC9F0}" type="presOf" srcId="{B792CA0D-DBE0-4C04-8843-04A68648940F}" destId="{2832CB3C-1937-4EFC-AF49-DA33FBB79D79}" srcOrd="0" destOrd="0" presId="urn:microsoft.com/office/officeart/2005/8/layout/radial5"/>
    <dgm:cxn modelId="{83B483F3-9631-40CC-953C-CF4180D05C27}" type="presOf" srcId="{57FFFF90-D735-4064-9F7B-5D7352F6BC24}" destId="{833F6644-7B82-4779-832D-8217E6E1D2D6}" srcOrd="0" destOrd="0" presId="urn:microsoft.com/office/officeart/2005/8/layout/radial5"/>
    <dgm:cxn modelId="{D4DF72FC-A3DE-464D-91D9-7D5D854A526A}" srcId="{57FFFF90-D735-4064-9F7B-5D7352F6BC24}" destId="{80ED96E1-18E5-467C-B089-E7C693348812}" srcOrd="0" destOrd="0" parTransId="{6625BB98-525C-4941-81B5-9272F1790626}" sibTransId="{EA23F1F2-141D-47CE-9E7C-FF13A2A03ED9}"/>
    <dgm:cxn modelId="{855673FF-F6B6-4EEA-9CE5-D3D11143C695}" type="presOf" srcId="{582DF4E4-0D38-4208-AF3B-CA8A34E7BF5F}" destId="{BB05FF5F-C2FD-4CB5-9395-43255CC99317}" srcOrd="1" destOrd="0" presId="urn:microsoft.com/office/officeart/2005/8/layout/radial5"/>
    <dgm:cxn modelId="{64E828B5-72C6-43AD-A5D6-E423868E4456}" type="presParOf" srcId="{6861A43C-2F07-424E-8A67-707500CF962C}" destId="{833F6644-7B82-4779-832D-8217E6E1D2D6}" srcOrd="0" destOrd="0" presId="urn:microsoft.com/office/officeart/2005/8/layout/radial5"/>
    <dgm:cxn modelId="{A619292B-FFA3-4A88-99B6-BD787C3157CB}" type="presParOf" srcId="{6861A43C-2F07-424E-8A67-707500CF962C}" destId="{EB891F98-2A2E-4B44-9BF9-E3BA15DAF977}" srcOrd="1" destOrd="0" presId="urn:microsoft.com/office/officeart/2005/8/layout/radial5"/>
    <dgm:cxn modelId="{98B662FF-95CC-4AA1-AB71-C80BF2467321}" type="presParOf" srcId="{EB891F98-2A2E-4B44-9BF9-E3BA15DAF977}" destId="{F43A8AA4-F02D-44C3-A5C4-6F9E923E2828}" srcOrd="0" destOrd="0" presId="urn:microsoft.com/office/officeart/2005/8/layout/radial5"/>
    <dgm:cxn modelId="{F46D4C83-4136-4637-ABD6-0E551B0A9C3D}" type="presParOf" srcId="{6861A43C-2F07-424E-8A67-707500CF962C}" destId="{F1DCED27-44F4-4AAF-833C-CDEDA56884A0}" srcOrd="2" destOrd="0" presId="urn:microsoft.com/office/officeart/2005/8/layout/radial5"/>
    <dgm:cxn modelId="{022B29A0-2FEA-48A8-96E8-DE6747AE0CC1}" type="presParOf" srcId="{6861A43C-2F07-424E-8A67-707500CF962C}" destId="{3D775203-E6E2-45DC-B96E-22EDF2E9B414}" srcOrd="3" destOrd="0" presId="urn:microsoft.com/office/officeart/2005/8/layout/radial5"/>
    <dgm:cxn modelId="{4BA2282D-1AF8-4F5E-B99A-A9D24D01E500}" type="presParOf" srcId="{3D775203-E6E2-45DC-B96E-22EDF2E9B414}" destId="{FBB3F06B-BFD7-496F-9D44-A522D152A4C5}" srcOrd="0" destOrd="0" presId="urn:microsoft.com/office/officeart/2005/8/layout/radial5"/>
    <dgm:cxn modelId="{A1DBE54F-1966-45A3-9567-46A5DE98B689}" type="presParOf" srcId="{6861A43C-2F07-424E-8A67-707500CF962C}" destId="{2832CB3C-1937-4EFC-AF49-DA33FBB79D79}" srcOrd="4" destOrd="0" presId="urn:microsoft.com/office/officeart/2005/8/layout/radial5"/>
    <dgm:cxn modelId="{1882707F-F043-493E-B286-5BBDEC116C7F}" type="presParOf" srcId="{6861A43C-2F07-424E-8A67-707500CF962C}" destId="{9E8B29E9-8522-4F2F-A95D-BB9C6C38F74F}" srcOrd="5" destOrd="0" presId="urn:microsoft.com/office/officeart/2005/8/layout/radial5"/>
    <dgm:cxn modelId="{75A5E5D6-6482-4E60-A36D-AFCB20065F71}" type="presParOf" srcId="{9E8B29E9-8522-4F2F-A95D-BB9C6C38F74F}" destId="{BB05FF5F-C2FD-4CB5-9395-43255CC99317}" srcOrd="0" destOrd="0" presId="urn:microsoft.com/office/officeart/2005/8/layout/radial5"/>
    <dgm:cxn modelId="{9DAF3340-B864-4D90-8572-C4DC69CCE9DB}" type="presParOf" srcId="{6861A43C-2F07-424E-8A67-707500CF962C}" destId="{B5366027-3524-4735-8328-50C83F33C35A}" srcOrd="6" destOrd="0" presId="urn:microsoft.com/office/officeart/2005/8/layout/radial5"/>
    <dgm:cxn modelId="{CA6492D3-913A-4851-82E9-77EA28B4C624}" type="presParOf" srcId="{6861A43C-2F07-424E-8A67-707500CF962C}" destId="{138C2FC5-047D-41E9-899F-62A305956944}" srcOrd="7" destOrd="0" presId="urn:microsoft.com/office/officeart/2005/8/layout/radial5"/>
    <dgm:cxn modelId="{6765D752-338F-4BEC-9157-2D9E016C7685}" type="presParOf" srcId="{138C2FC5-047D-41E9-899F-62A305956944}" destId="{CAD9AE05-5671-46D3-A151-E1DE097CB8F3}" srcOrd="0" destOrd="0" presId="urn:microsoft.com/office/officeart/2005/8/layout/radial5"/>
    <dgm:cxn modelId="{0C44EB44-E913-4985-9DEF-5B7522865021}" type="presParOf" srcId="{6861A43C-2F07-424E-8A67-707500CF962C}" destId="{9EF6C827-1F1B-48B9-AE6C-B2C95D9A31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348E2-9EC6-4317-BA21-A3018D290262}">
      <dsp:nvSpPr>
        <dsp:cNvPr id="0" name=""/>
        <dsp:cNvSpPr/>
      </dsp:nvSpPr>
      <dsp:spPr>
        <a:xfrm>
          <a:off x="1904603" y="0"/>
          <a:ext cx="4908354" cy="4908354"/>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Potential market</a:t>
          </a:r>
        </a:p>
      </dsp:txBody>
      <dsp:txXfrm>
        <a:off x="3672592" y="245417"/>
        <a:ext cx="1372375" cy="736253"/>
      </dsp:txXfrm>
    </dsp:sp>
    <dsp:sp modelId="{3145B92D-7047-44A1-A27D-3359829B463F}">
      <dsp:nvSpPr>
        <dsp:cNvPr id="0" name=""/>
        <dsp:cNvSpPr/>
      </dsp:nvSpPr>
      <dsp:spPr>
        <a:xfrm>
          <a:off x="2507800" y="1125073"/>
          <a:ext cx="3701959" cy="3781788"/>
        </a:xfrm>
        <a:prstGeom prst="ellipse">
          <a:avLst/>
        </a:prstGeom>
        <a:solidFill>
          <a:srgbClr val="134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Total Available Market (TAM)</a:t>
          </a:r>
        </a:p>
      </dsp:txBody>
      <dsp:txXfrm>
        <a:off x="3711863" y="1351980"/>
        <a:ext cx="1293834" cy="680721"/>
      </dsp:txXfrm>
    </dsp:sp>
    <dsp:sp modelId="{15B11F9F-1235-4B78-9A7F-7645DD274840}">
      <dsp:nvSpPr>
        <dsp:cNvPr id="0" name=""/>
        <dsp:cNvSpPr/>
      </dsp:nvSpPr>
      <dsp:spPr>
        <a:xfrm>
          <a:off x="2965009" y="2118352"/>
          <a:ext cx="2787542" cy="2787542"/>
        </a:xfrm>
        <a:prstGeom prst="ellipse">
          <a:avLst/>
        </a:prstGeom>
        <a:solidFill>
          <a:srgbClr val="175B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Served Available Market (SAM)</a:t>
          </a:r>
        </a:p>
      </dsp:txBody>
      <dsp:txXfrm>
        <a:off x="3709283" y="2327418"/>
        <a:ext cx="1298994" cy="627197"/>
      </dsp:txXfrm>
    </dsp:sp>
    <dsp:sp modelId="{54D58B9B-4395-450A-AC06-D3AD97779480}">
      <dsp:nvSpPr>
        <dsp:cNvPr id="0" name=""/>
        <dsp:cNvSpPr/>
      </dsp:nvSpPr>
      <dsp:spPr>
        <a:xfrm>
          <a:off x="3482079" y="3154952"/>
          <a:ext cx="1753401" cy="1753401"/>
        </a:xfrm>
        <a:prstGeom prst="ellipse">
          <a:avLst/>
        </a:prstGeom>
        <a:solidFill>
          <a:srgbClr val="1D73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Penetrated market</a:t>
          </a:r>
        </a:p>
      </dsp:txBody>
      <dsp:txXfrm>
        <a:off x="3738859" y="3593302"/>
        <a:ext cx="1239842" cy="87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6644-7B82-4779-832D-8217E6E1D2D6}">
      <dsp:nvSpPr>
        <dsp:cNvPr id="0" name=""/>
        <dsp:cNvSpPr/>
      </dsp:nvSpPr>
      <dsp:spPr>
        <a:xfrm>
          <a:off x="3351609" y="1996942"/>
          <a:ext cx="1424781" cy="1424781"/>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err="1"/>
            <a:t>Competititve</a:t>
          </a:r>
          <a:r>
            <a:rPr lang="de-DE" sz="1400" kern="1200" dirty="0"/>
            <a:t> </a:t>
          </a:r>
          <a:r>
            <a:rPr lang="de-DE" sz="1400" kern="1200" dirty="0" err="1"/>
            <a:t>Rivalry</a:t>
          </a:r>
          <a:endParaRPr lang="de-AT" sz="1400" kern="1200" dirty="0"/>
        </a:p>
      </dsp:txBody>
      <dsp:txXfrm>
        <a:off x="3560263" y="2205596"/>
        <a:ext cx="1007473" cy="1007473"/>
      </dsp:txXfrm>
    </dsp:sp>
    <dsp:sp modelId="{EB891F98-2A2E-4B44-9BF9-E3BA15DAF977}">
      <dsp:nvSpPr>
        <dsp:cNvPr id="0" name=""/>
        <dsp:cNvSpPr/>
      </dsp:nvSpPr>
      <dsp:spPr>
        <a:xfrm rot="5400000" flipV="1">
          <a:off x="3913169" y="1478682"/>
          <a:ext cx="301660" cy="4844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AT" sz="1200" kern="1200"/>
        </a:p>
      </dsp:txBody>
      <dsp:txXfrm rot="10800000">
        <a:off x="3958418" y="1530318"/>
        <a:ext cx="211162" cy="290655"/>
      </dsp:txXfrm>
    </dsp:sp>
    <dsp:sp modelId="{F1DCED27-44F4-4AAF-833C-CDEDA56884A0}">
      <dsp:nvSpPr>
        <dsp:cNvPr id="0" name=""/>
        <dsp:cNvSpPr/>
      </dsp:nvSpPr>
      <dsp:spPr>
        <a:xfrm>
          <a:off x="3351609" y="2990"/>
          <a:ext cx="1424781" cy="142478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err="1"/>
            <a:t>Threat</a:t>
          </a:r>
          <a:r>
            <a:rPr lang="de-DE" sz="1400" kern="1200" dirty="0"/>
            <a:t> </a:t>
          </a:r>
          <a:r>
            <a:rPr lang="de-DE" sz="1400" kern="1200" dirty="0" err="1"/>
            <a:t>of</a:t>
          </a:r>
          <a:r>
            <a:rPr lang="de-DE" sz="1400" kern="1200" dirty="0"/>
            <a:t> Substitutes</a:t>
          </a:r>
          <a:endParaRPr lang="de-AT" sz="1400" kern="1200" dirty="0"/>
        </a:p>
      </dsp:txBody>
      <dsp:txXfrm>
        <a:off x="3560263" y="211644"/>
        <a:ext cx="1007473" cy="1007473"/>
      </dsp:txXfrm>
    </dsp:sp>
    <dsp:sp modelId="{3D775203-E6E2-45DC-B96E-22EDF2E9B414}">
      <dsp:nvSpPr>
        <dsp:cNvPr id="0" name=""/>
        <dsp:cNvSpPr/>
      </dsp:nvSpPr>
      <dsp:spPr>
        <a:xfrm flipH="1">
          <a:off x="4901608" y="2467120"/>
          <a:ext cx="301660" cy="4844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AT" sz="1200" kern="1200"/>
        </a:p>
      </dsp:txBody>
      <dsp:txXfrm>
        <a:off x="4992106" y="2564005"/>
        <a:ext cx="211162" cy="290655"/>
      </dsp:txXfrm>
    </dsp:sp>
    <dsp:sp modelId="{2832CB3C-1937-4EFC-AF49-DA33FBB79D79}">
      <dsp:nvSpPr>
        <dsp:cNvPr id="0" name=""/>
        <dsp:cNvSpPr/>
      </dsp:nvSpPr>
      <dsp:spPr>
        <a:xfrm>
          <a:off x="5345561" y="1996942"/>
          <a:ext cx="1424781" cy="142478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Power </a:t>
          </a:r>
          <a:r>
            <a:rPr lang="de-DE" sz="1400" kern="1200" dirty="0" err="1"/>
            <a:t>of</a:t>
          </a:r>
          <a:r>
            <a:rPr lang="de-DE" sz="1400" kern="1200" dirty="0"/>
            <a:t> </a:t>
          </a:r>
          <a:r>
            <a:rPr lang="de-DE" sz="1400" kern="1200" dirty="0" err="1"/>
            <a:t>Suppliers</a:t>
          </a:r>
          <a:endParaRPr lang="de-AT" sz="1400" kern="1200" dirty="0"/>
        </a:p>
      </dsp:txBody>
      <dsp:txXfrm>
        <a:off x="5554215" y="2205596"/>
        <a:ext cx="1007473" cy="1007473"/>
      </dsp:txXfrm>
    </dsp:sp>
    <dsp:sp modelId="{9E8B29E9-8522-4F2F-A95D-BB9C6C38F74F}">
      <dsp:nvSpPr>
        <dsp:cNvPr id="0" name=""/>
        <dsp:cNvSpPr/>
      </dsp:nvSpPr>
      <dsp:spPr>
        <a:xfrm rot="16200000" flipV="1">
          <a:off x="3913169" y="3455559"/>
          <a:ext cx="301660" cy="484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AT" sz="1200" kern="1200"/>
        </a:p>
      </dsp:txBody>
      <dsp:txXfrm rot="-10800000">
        <a:off x="3958418" y="3597693"/>
        <a:ext cx="211162" cy="290655"/>
      </dsp:txXfrm>
    </dsp:sp>
    <dsp:sp modelId="{B5366027-3524-4735-8328-50C83F33C35A}">
      <dsp:nvSpPr>
        <dsp:cNvPr id="0" name=""/>
        <dsp:cNvSpPr/>
      </dsp:nvSpPr>
      <dsp:spPr>
        <a:xfrm>
          <a:off x="3351609" y="3990894"/>
          <a:ext cx="1424781" cy="14247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err="1"/>
            <a:t>Threat</a:t>
          </a:r>
          <a:r>
            <a:rPr lang="de-DE" sz="1400" kern="1200" dirty="0"/>
            <a:t> </a:t>
          </a:r>
          <a:r>
            <a:rPr lang="de-DE" sz="1400" kern="1200" dirty="0" err="1"/>
            <a:t>of</a:t>
          </a:r>
          <a:r>
            <a:rPr lang="de-DE" sz="1400" kern="1200" dirty="0"/>
            <a:t> New </a:t>
          </a:r>
          <a:r>
            <a:rPr lang="de-DE" sz="1400" kern="1200" dirty="0" err="1"/>
            <a:t>Entrants</a:t>
          </a:r>
          <a:endParaRPr lang="de-AT" sz="1400" kern="1200" dirty="0"/>
        </a:p>
      </dsp:txBody>
      <dsp:txXfrm>
        <a:off x="3560263" y="4199548"/>
        <a:ext cx="1007473" cy="1007473"/>
      </dsp:txXfrm>
    </dsp:sp>
    <dsp:sp modelId="{138C2FC5-047D-41E9-899F-62A305956944}">
      <dsp:nvSpPr>
        <dsp:cNvPr id="0" name=""/>
        <dsp:cNvSpPr/>
      </dsp:nvSpPr>
      <dsp:spPr>
        <a:xfrm rot="10800000" flipH="1">
          <a:off x="2924731" y="2467120"/>
          <a:ext cx="301660" cy="484425"/>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AT" sz="1200" kern="1200"/>
        </a:p>
      </dsp:txBody>
      <dsp:txXfrm rot="10800000">
        <a:off x="2924731" y="2564005"/>
        <a:ext cx="211162" cy="290655"/>
      </dsp:txXfrm>
    </dsp:sp>
    <dsp:sp modelId="{9EF6C827-1F1B-48B9-AE6C-B2C95D9A3161}">
      <dsp:nvSpPr>
        <dsp:cNvPr id="0" name=""/>
        <dsp:cNvSpPr/>
      </dsp:nvSpPr>
      <dsp:spPr>
        <a:xfrm>
          <a:off x="1357657" y="1996942"/>
          <a:ext cx="1424781" cy="142478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Power </a:t>
          </a:r>
          <a:r>
            <a:rPr lang="de-DE" sz="1400" kern="1200" dirty="0" err="1"/>
            <a:t>of</a:t>
          </a:r>
          <a:r>
            <a:rPr lang="de-DE" sz="1400" kern="1200" dirty="0"/>
            <a:t> </a:t>
          </a:r>
          <a:r>
            <a:rPr lang="de-DE" sz="1400" kern="1200" dirty="0" err="1"/>
            <a:t>Buyers</a:t>
          </a:r>
          <a:endParaRPr lang="de-AT" sz="1400" kern="1200" dirty="0"/>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14/03/2024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‹Nr.›</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Entrepreneurship is a way of thinking and acting where you can use your passion for innovation whether you plan to start your own business, or plan to work within an organisation, or develop an understanding of business operations and leadership.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BD075C-D0CD-4F41-93C9-0B6DF6D55B16}" type="slidenum">
              <a:rPr lang="en-GB" smtClean="0"/>
              <a:t>5</a:t>
            </a:fld>
            <a:endParaRPr lang="en-GB"/>
          </a:p>
        </p:txBody>
      </p:sp>
    </p:spTree>
    <p:extLst>
      <p:ext uri="{BB962C8B-B14F-4D97-AF65-F5344CB8AC3E}">
        <p14:creationId xmlns:p14="http://schemas.microsoft.com/office/powerpoint/2010/main" val="41665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A403E6A-0E51-A24C-B8B0-7EAE05311EE0}" type="slidenum">
              <a:rPr lang="en-GB" smtClean="0"/>
              <a:t>9</a:t>
            </a:fld>
            <a:endParaRPr lang="en-GB"/>
          </a:p>
        </p:txBody>
      </p:sp>
    </p:spTree>
    <p:extLst>
      <p:ext uri="{BB962C8B-B14F-4D97-AF65-F5344CB8AC3E}">
        <p14:creationId xmlns:p14="http://schemas.microsoft.com/office/powerpoint/2010/main" val="1922205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199058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9992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139247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120168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EECBEC20-7C81-4D51-921E-7A8CFE0F4987}" type="datetimeFigureOut">
              <a:rPr lang="de-AT" smtClean="0"/>
              <a:t>14.03.2024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94123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EECBEC20-7C81-4D51-921E-7A8CFE0F4987}" type="datetimeFigureOut">
              <a:rPr lang="de-AT" smtClean="0"/>
              <a:t>14.03.2024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287796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24003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941293"/>
            <a:ext cx="2628900" cy="363494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941293"/>
            <a:ext cx="7320643" cy="523566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EECBEC20-7C81-4D51-921E-7A8CFE0F4987}" type="datetimeFigureOut">
              <a:rPr lang="de-AT" smtClean="0"/>
              <a:t>14.03.2024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pic>
        <p:nvPicPr>
          <p:cNvPr id="7" name="Grafik 6" descr="Ein Bild, das Grafiken, Grafikdesign, Farbigkeit, Kreis enthält.&#10;&#10;Automatisch generierte Beschreibung">
            <a:extLst>
              <a:ext uri="{FF2B5EF4-FFF2-40B4-BE49-F238E27FC236}">
                <a16:creationId xmlns:a16="http://schemas.microsoft.com/office/drawing/2014/main" id="{1F352461-E618-4D10-F2EC-B76E2F9BE6BF}"/>
              </a:ext>
            </a:extLst>
          </p:cNvPr>
          <p:cNvPicPr>
            <a:picLocks noChangeAspect="1"/>
          </p:cNvPicPr>
          <p:nvPr userDrawn="1"/>
        </p:nvPicPr>
        <p:blipFill>
          <a:blip r:embed="rId2"/>
          <a:stretch>
            <a:fillRect/>
          </a:stretch>
        </p:blipFill>
        <p:spPr>
          <a:xfrm rot="5400000">
            <a:off x="9205672" y="4954802"/>
            <a:ext cx="2013657" cy="1256522"/>
          </a:xfrm>
          <a:prstGeom prst="rect">
            <a:avLst/>
          </a:prstGeom>
        </p:spPr>
      </p:pic>
      <p:sp>
        <p:nvSpPr>
          <p:cNvPr id="8" name="Rechteck 7">
            <a:extLst>
              <a:ext uri="{FF2B5EF4-FFF2-40B4-BE49-F238E27FC236}">
                <a16:creationId xmlns:a16="http://schemas.microsoft.com/office/drawing/2014/main" id="{C40E730B-602C-3341-F08B-3E5A308B5689}"/>
              </a:ext>
            </a:extLst>
          </p:cNvPr>
          <p:cNvSpPr/>
          <p:nvPr userDrawn="1"/>
        </p:nvSpPr>
        <p:spPr>
          <a:xfrm rot="5400000" flipH="1">
            <a:off x="6028466" y="-6027009"/>
            <a:ext cx="135067" cy="12192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F88ED231-A0E5-7874-3490-5D4D60C0128D}"/>
              </a:ext>
            </a:extLst>
          </p:cNvPr>
          <p:cNvSpPr/>
          <p:nvPr userDrawn="1"/>
        </p:nvSpPr>
        <p:spPr>
          <a:xfrm rot="5400000" flipH="1">
            <a:off x="6026962" y="-5597694"/>
            <a:ext cx="138075" cy="12192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A3063F88-515A-1CBB-E553-9022EBA343ED}"/>
              </a:ext>
            </a:extLst>
          </p:cNvPr>
          <p:cNvSpPr/>
          <p:nvPr userDrawn="1"/>
        </p:nvSpPr>
        <p:spPr>
          <a:xfrm rot="5400000" flipH="1">
            <a:off x="6028466" y="-5824437"/>
            <a:ext cx="135067" cy="12192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482117CB-6A9C-D853-6137-2475363AE406}"/>
              </a:ext>
            </a:extLst>
          </p:cNvPr>
          <p:cNvSpPr/>
          <p:nvPr userDrawn="1"/>
        </p:nvSpPr>
        <p:spPr>
          <a:xfrm rot="5400000" flipH="1">
            <a:off x="6029837" y="-5371211"/>
            <a:ext cx="132325" cy="12192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9073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198350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CBEC20-7C81-4D51-921E-7A8CFE0F4987}" type="datetimeFigureOut">
              <a:rPr lang="de-AT" smtClean="0"/>
              <a:t>14.03.2024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F2BDFA2A-3846-4CAD-84C7-AE5CD029A475}"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1089576234"/>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2BDFA2A-3846-4CAD-84C7-AE5CD029A475}" type="slidenum">
              <a:rPr lang="de-AT" smtClean="0"/>
              <a:t>‹Nr.›</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25366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2883655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CBEC20-7C81-4D51-921E-7A8CFE0F4987}" type="datetimeFigureOut">
              <a:rPr lang="de-AT" smtClean="0"/>
              <a:t>14.03.2024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F2BDFA2A-3846-4CAD-84C7-AE5CD029A475}"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98499149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02615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ECBEC20-7C81-4D51-921E-7A8CFE0F4987}"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33131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ECBEC20-7C81-4D51-921E-7A8CFE0F4987}" type="datetimeFigureOut">
              <a:rPr lang="de-AT" smtClean="0"/>
              <a:t>14.03.2024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380125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ECBEC20-7C81-4D51-921E-7A8CFE0F4987}"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396479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ECBEC20-7C81-4D51-921E-7A8CFE0F4987}" type="datetimeFigureOut">
              <a:rPr lang="de-AT" smtClean="0"/>
              <a:t>14.03.2024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39722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EECBEC20-7C81-4D51-921E-7A8CFE0F4987}" type="datetimeFigureOut">
              <a:rPr lang="de-AT" smtClean="0"/>
              <a:t>14.03.2024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406179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ECBEC20-7C81-4D51-921E-7A8CFE0F4987}" type="datetimeFigureOut">
              <a:rPr lang="de-AT" smtClean="0"/>
              <a:t>14.03.2024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2BDFA2A-3846-4CAD-84C7-AE5CD029A475}" type="slidenum">
              <a:rPr lang="de-AT" smtClean="0"/>
              <a:t>‹Nr.›</a:t>
            </a:fld>
            <a:endParaRPr lang="de-AT"/>
          </a:p>
        </p:txBody>
      </p:sp>
    </p:spTree>
    <p:extLst>
      <p:ext uri="{BB962C8B-B14F-4D97-AF65-F5344CB8AC3E}">
        <p14:creationId xmlns:p14="http://schemas.microsoft.com/office/powerpoint/2010/main" val="34911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17893825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a6cNdhOKwi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XCWHSeDU-zk"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dirty="0"/>
            </a:br>
            <a:r>
              <a:rPr lang="sv-SE" dirty="0"/>
              <a:t>Entrepreneurship and New business creation </a:t>
            </a:r>
            <a:endParaRPr lang="en-GB" dirty="0"/>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dirty="0"/>
              <a:t>(2 ECTS, 50-60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3014771-2239-CD75-A658-65C922705A4B}"/>
              </a:ext>
            </a:extLst>
          </p:cNvPr>
          <p:cNvSpPr>
            <a:spLocks noGrp="1"/>
          </p:cNvSpPr>
          <p:nvPr>
            <p:ph type="title"/>
          </p:nvPr>
        </p:nvSpPr>
        <p:spPr/>
        <p:txBody>
          <a:bodyPr/>
          <a:lstStyle/>
          <a:p>
            <a:r>
              <a:rPr lang="en-GB" sz="4400" b="0" dirty="0">
                <a:effectLst/>
                <a:latin typeface="+mj-lt"/>
              </a:rPr>
              <a:t>Critical success questions</a:t>
            </a:r>
            <a:endParaRPr lang="de-AT" dirty="0"/>
          </a:p>
        </p:txBody>
      </p:sp>
      <p:sp>
        <p:nvSpPr>
          <p:cNvPr id="3" name="Content Placeholder 2"/>
          <p:cNvSpPr>
            <a:spLocks noGrp="1"/>
          </p:cNvSpPr>
          <p:nvPr>
            <p:ph idx="1"/>
          </p:nvPr>
        </p:nvSpPr>
        <p:spPr>
          <a:xfrm>
            <a:off x="1268186" y="1825625"/>
            <a:ext cx="10085614" cy="4351338"/>
          </a:xfrm>
        </p:spPr>
        <p:txBody>
          <a:bodyPr>
            <a:normAutofit/>
          </a:bodyPr>
          <a:lstStyle/>
          <a:p>
            <a:r>
              <a:rPr lang="en-US" dirty="0"/>
              <a:t>What drives competition?</a:t>
            </a:r>
            <a:endParaRPr lang="en-GB" dirty="0"/>
          </a:p>
          <a:p>
            <a:r>
              <a:rPr lang="en-US" dirty="0"/>
              <a:t>What are the sectoral, performance &amp; customer conventions that competitors adhere to &amp; how important are they to customers?</a:t>
            </a:r>
            <a:endParaRPr lang="en-GB" dirty="0"/>
          </a:p>
          <a:p>
            <a:r>
              <a:rPr lang="en-US" dirty="0"/>
              <a:t>What are the main dimensions of competition?</a:t>
            </a:r>
            <a:endParaRPr lang="en-GB" dirty="0"/>
          </a:p>
          <a:p>
            <a:r>
              <a:rPr lang="en-US" dirty="0"/>
              <a:t>How intense is competition?</a:t>
            </a:r>
            <a:endParaRPr lang="en-GB" dirty="0"/>
          </a:p>
          <a:p>
            <a:r>
              <a:rPr lang="en-US" dirty="0"/>
              <a:t>How can you be different &amp; obtain competitive advantage?</a:t>
            </a:r>
            <a:endParaRPr lang="en-GB" dirty="0"/>
          </a:p>
        </p:txBody>
      </p:sp>
    </p:spTree>
    <p:extLst>
      <p:ext uri="{BB962C8B-B14F-4D97-AF65-F5344CB8AC3E}">
        <p14:creationId xmlns:p14="http://schemas.microsoft.com/office/powerpoint/2010/main" val="7520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C86D492-D011-CF2B-6823-AF1B23A2A241}"/>
              </a:ext>
            </a:extLst>
          </p:cNvPr>
          <p:cNvSpPr>
            <a:spLocks noGrp="1"/>
          </p:cNvSpPr>
          <p:nvPr>
            <p:ph type="title"/>
          </p:nvPr>
        </p:nvSpPr>
        <p:spPr/>
        <p:txBody>
          <a:bodyPr/>
          <a:lstStyle/>
          <a:p>
            <a:r>
              <a:rPr lang="de-DE" dirty="0" err="1"/>
              <a:t>Assignments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US" b="1" dirty="0"/>
              <a:t>Research the general market &amp; industry for your product/service: </a:t>
            </a:r>
          </a:p>
          <a:p>
            <a:pPr marL="457200" lvl="1" indent="0">
              <a:buNone/>
            </a:pPr>
            <a:endParaRPr lang="en-US" dirty="0"/>
          </a:p>
          <a:p>
            <a:pPr lvl="1"/>
            <a:r>
              <a:rPr lang="en-US" dirty="0"/>
              <a:t>The size &amp; structure of the market. </a:t>
            </a:r>
            <a:endParaRPr lang="en-GB" dirty="0"/>
          </a:p>
          <a:p>
            <a:pPr lvl="1"/>
            <a:r>
              <a:rPr lang="en-US" dirty="0"/>
              <a:t>Identify specific competitors &amp; describe the strengths &amp; weaknesses of their competing product/services. Use Porter’s Five Forces </a:t>
            </a:r>
          </a:p>
          <a:p>
            <a:pPr lvl="1"/>
            <a:endParaRPr lang="en-GB" dirty="0"/>
          </a:p>
        </p:txBody>
      </p:sp>
    </p:spTree>
    <p:extLst>
      <p:ext uri="{BB962C8B-B14F-4D97-AF65-F5344CB8AC3E}">
        <p14:creationId xmlns:p14="http://schemas.microsoft.com/office/powerpoint/2010/main" val="115164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Part of the Education Material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p>
          <a:p>
            <a:pPr marL="0" indent="0">
              <a:buNone/>
            </a:pPr>
            <a:endParaRPr lang="en-US" sz="1800" dirty="0">
              <a:solidFill>
                <a:schemeClr val="tx1"/>
              </a:solidFill>
            </a:endParaRPr>
          </a:p>
          <a:p>
            <a:pPr marL="0" indent="0">
              <a:buNone/>
            </a:pPr>
            <a:r>
              <a:rPr lang="en-US" sz="1800" dirty="0">
                <a:solidFill>
                  <a:schemeClr val="tx1"/>
                </a:solidFill>
              </a:rPr>
              <a:t>Although we researched carefully there is still the possibility for mistakes – review the Material for your use cases. Please note that we are not responsible for the content of any linked site or any link contained in a linked site.</a:t>
            </a:r>
            <a:endParaRPr lang="en-GB" sz="1800" dirty="0">
              <a:solidFill>
                <a:schemeClr val="tx1"/>
              </a:solidFill>
            </a:endParaRPr>
          </a:p>
          <a:p>
            <a:pPr marL="0" indent="0">
              <a:buNone/>
            </a:pP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59" y="3708841"/>
            <a:ext cx="1054232" cy="36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645992"/>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456483"/>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564298"/>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436038"/>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409720"/>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553446"/>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845702"/>
            <a:ext cx="7821386" cy="761427"/>
          </a:xfrm>
          <a:noFill/>
        </p:spPr>
        <p:txBody>
          <a:bodyPr wrap="square" rtlCol="0">
            <a:spAutoFit/>
          </a:bodyPr>
          <a:lstStyle/>
          <a:p>
            <a:r>
              <a:rPr lang="sv-SE" dirty="0"/>
              <a:t>1.3 Entreprenurial activity</a:t>
            </a:r>
            <a:endParaRPr lang="en-GB" dirty="0"/>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a:normAutofit/>
          </a:bodyPr>
          <a:lstStyle/>
          <a:p>
            <a:r>
              <a:rPr lang="en-US" dirty="0"/>
              <a:t>1.3.1 Ideas</a:t>
            </a:r>
          </a:p>
          <a:p>
            <a:r>
              <a:rPr lang="en-US" b="1" dirty="0"/>
              <a:t>1.3.2 Opportunity evaluation and market research</a:t>
            </a:r>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D872C72-166F-9951-FC48-369D35AAC814}"/>
              </a:ext>
            </a:extLst>
          </p:cNvPr>
          <p:cNvSpPr>
            <a:spLocks noGrp="1"/>
          </p:cNvSpPr>
          <p:nvPr>
            <p:ph type="title"/>
          </p:nvPr>
        </p:nvSpPr>
        <p:spPr/>
        <p:txBody>
          <a:bodyPr/>
          <a:lstStyle/>
          <a:p>
            <a:r>
              <a:rPr lang="en-GB" sz="4400" dirty="0">
                <a:effectLst/>
                <a:latin typeface="+mj-lt"/>
              </a:rPr>
              <a:t>Market/industry definitions</a:t>
            </a:r>
            <a:endParaRPr lang="de-AT" dirty="0"/>
          </a:p>
        </p:txBody>
      </p:sp>
      <p:sp>
        <p:nvSpPr>
          <p:cNvPr id="3" name="Content Placeholder 2"/>
          <p:cNvSpPr>
            <a:spLocks noGrp="1"/>
          </p:cNvSpPr>
          <p:nvPr>
            <p:ph idx="1"/>
          </p:nvPr>
        </p:nvSpPr>
        <p:spPr>
          <a:xfrm>
            <a:off x="1268186" y="1825625"/>
            <a:ext cx="10085614" cy="4351338"/>
          </a:xfrm>
        </p:spPr>
        <p:txBody>
          <a:bodyPr>
            <a:normAutofit/>
          </a:bodyPr>
          <a:lstStyle/>
          <a:p>
            <a:r>
              <a:rPr lang="en-GB" dirty="0"/>
              <a:t>An industry is likely to comprise a number of markets</a:t>
            </a:r>
          </a:p>
          <a:p>
            <a:r>
              <a:rPr lang="en-GB" dirty="0"/>
              <a:t>It is made up from any group of firms that supply these markets</a:t>
            </a:r>
          </a:p>
          <a:p>
            <a:r>
              <a:rPr lang="en-GB" dirty="0"/>
              <a:t>These markets are likely to comprise a number of market segments</a:t>
            </a:r>
          </a:p>
          <a:p>
            <a:r>
              <a:rPr lang="en-GB" dirty="0"/>
              <a:t>All the companies in an industry do not compete in every market segment</a:t>
            </a:r>
          </a:p>
        </p:txBody>
      </p:sp>
    </p:spTree>
    <p:extLst>
      <p:ext uri="{BB962C8B-B14F-4D97-AF65-F5344CB8AC3E}">
        <p14:creationId xmlns:p14="http://schemas.microsoft.com/office/powerpoint/2010/main" val="198270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8C64B494-3CAE-10A6-8641-EEE172DA5227}"/>
              </a:ext>
            </a:extLst>
          </p:cNvPr>
          <p:cNvSpPr>
            <a:spLocks noGrp="1"/>
          </p:cNvSpPr>
          <p:nvPr>
            <p:ph type="title"/>
          </p:nvPr>
        </p:nvSpPr>
        <p:spPr/>
        <p:txBody>
          <a:bodyPr/>
          <a:lstStyle/>
          <a:p>
            <a:r>
              <a:rPr lang="en-GB" sz="4400" b="0" dirty="0">
                <a:effectLst/>
                <a:latin typeface="+mj-lt"/>
              </a:rPr>
              <a:t>Market/industry typologies</a:t>
            </a:r>
            <a:endParaRPr lang="de-AT" dirty="0"/>
          </a:p>
        </p:txBody>
      </p:sp>
      <p:sp>
        <p:nvSpPr>
          <p:cNvPr id="22" name="Textplatzhalter 21">
            <a:extLst>
              <a:ext uri="{FF2B5EF4-FFF2-40B4-BE49-F238E27FC236}">
                <a16:creationId xmlns:a16="http://schemas.microsoft.com/office/drawing/2014/main" id="{D765B419-19D0-D73B-6CB0-0C76C441E9D7}"/>
              </a:ext>
            </a:extLst>
          </p:cNvPr>
          <p:cNvSpPr>
            <a:spLocks noGrp="1"/>
          </p:cNvSpPr>
          <p:nvPr>
            <p:ph type="body" idx="1"/>
          </p:nvPr>
        </p:nvSpPr>
        <p:spPr/>
        <p:txBody>
          <a:bodyPr/>
          <a:lstStyle/>
          <a:p>
            <a:r>
              <a:rPr lang="de-DE" dirty="0"/>
              <a:t>Life Cycle</a:t>
            </a:r>
            <a:endParaRPr lang="de-AT" dirty="0"/>
          </a:p>
        </p:txBody>
      </p:sp>
      <p:sp>
        <p:nvSpPr>
          <p:cNvPr id="24" name="Textplatzhalter 23">
            <a:extLst>
              <a:ext uri="{FF2B5EF4-FFF2-40B4-BE49-F238E27FC236}">
                <a16:creationId xmlns:a16="http://schemas.microsoft.com/office/drawing/2014/main" id="{B19C57B0-BA11-B8F5-621E-142B077D8843}"/>
              </a:ext>
            </a:extLst>
          </p:cNvPr>
          <p:cNvSpPr>
            <a:spLocks noGrp="1"/>
          </p:cNvSpPr>
          <p:nvPr>
            <p:ph type="body" sz="quarter" idx="3"/>
          </p:nvPr>
        </p:nvSpPr>
        <p:spPr/>
        <p:txBody>
          <a:bodyPr/>
          <a:lstStyle/>
          <a:p>
            <a:r>
              <a:rPr lang="de-DE" dirty="0" err="1"/>
              <a:t>Concentration</a:t>
            </a:r>
            <a:endParaRPr lang="de-AT" dirty="0"/>
          </a:p>
        </p:txBody>
      </p:sp>
      <p:sp>
        <p:nvSpPr>
          <p:cNvPr id="25" name="Inhaltsplatzhalter 24">
            <a:extLst>
              <a:ext uri="{FF2B5EF4-FFF2-40B4-BE49-F238E27FC236}">
                <a16:creationId xmlns:a16="http://schemas.microsoft.com/office/drawing/2014/main" id="{C639BD7A-B7F5-6216-081C-6491D54125CA}"/>
              </a:ext>
            </a:extLst>
          </p:cNvPr>
          <p:cNvSpPr>
            <a:spLocks noGrp="1"/>
          </p:cNvSpPr>
          <p:nvPr>
            <p:ph sz="quarter" idx="4"/>
          </p:nvPr>
        </p:nvSpPr>
        <p:spPr>
          <a:xfrm>
            <a:off x="6625996" y="2505075"/>
            <a:ext cx="4729391" cy="1474243"/>
          </a:xfrm>
        </p:spPr>
        <p:txBody>
          <a:bodyPr/>
          <a:lstStyle/>
          <a:p>
            <a:r>
              <a:rPr lang="de-AT" dirty="0" err="1"/>
              <a:t>Fragmented</a:t>
            </a:r>
            <a:endParaRPr lang="de-AT" dirty="0"/>
          </a:p>
          <a:p>
            <a:r>
              <a:rPr lang="de-AT" dirty="0"/>
              <a:t>Consolidated</a:t>
            </a:r>
          </a:p>
          <a:p>
            <a:endParaRPr lang="de-AT" dirty="0"/>
          </a:p>
        </p:txBody>
      </p:sp>
      <p:grpSp>
        <p:nvGrpSpPr>
          <p:cNvPr id="19" name="Group 18"/>
          <p:cNvGrpSpPr/>
          <p:nvPr/>
        </p:nvGrpSpPr>
        <p:grpSpPr>
          <a:xfrm>
            <a:off x="1338449" y="2405741"/>
            <a:ext cx="4973335" cy="2771095"/>
            <a:chOff x="611560" y="4437112"/>
            <a:chExt cx="3960440" cy="2016225"/>
          </a:xfrm>
        </p:grpSpPr>
        <p:cxnSp>
          <p:nvCxnSpPr>
            <p:cNvPr id="3" name="Straight Connector 2"/>
            <p:cNvCxnSpPr/>
            <p:nvPr/>
          </p:nvCxnSpPr>
          <p:spPr>
            <a:xfrm flipH="1">
              <a:off x="611560" y="4869160"/>
              <a:ext cx="2589"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1560" y="6441743"/>
              <a:ext cx="3456384" cy="11593"/>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614149" y="5255818"/>
              <a:ext cx="3152633" cy="1185925"/>
            </a:xfrm>
            <a:custGeom>
              <a:avLst/>
              <a:gdLst>
                <a:gd name="connsiteX0" fmla="*/ 0 w 3152633"/>
                <a:gd name="connsiteY0" fmla="*/ 1185925 h 1185925"/>
                <a:gd name="connsiteX1" fmla="*/ 313899 w 3152633"/>
                <a:gd name="connsiteY1" fmla="*/ 1035800 h 1185925"/>
                <a:gd name="connsiteX2" fmla="*/ 736979 w 3152633"/>
                <a:gd name="connsiteY2" fmla="*/ 762845 h 1185925"/>
                <a:gd name="connsiteX3" fmla="*/ 1269242 w 3152633"/>
                <a:gd name="connsiteY3" fmla="*/ 162343 h 1185925"/>
                <a:gd name="connsiteX4" fmla="*/ 2429302 w 3152633"/>
                <a:gd name="connsiteY4" fmla="*/ 39513 h 1185925"/>
                <a:gd name="connsiteX5" fmla="*/ 3152633 w 3152633"/>
                <a:gd name="connsiteY5" fmla="*/ 749197 h 11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2633" h="1185925">
                  <a:moveTo>
                    <a:pt x="0" y="1185925"/>
                  </a:moveTo>
                  <a:cubicBezTo>
                    <a:pt x="95534" y="1146119"/>
                    <a:pt x="191069" y="1106313"/>
                    <a:pt x="313899" y="1035800"/>
                  </a:cubicBezTo>
                  <a:cubicBezTo>
                    <a:pt x="436729" y="965287"/>
                    <a:pt x="577755" y="908421"/>
                    <a:pt x="736979" y="762845"/>
                  </a:cubicBezTo>
                  <a:cubicBezTo>
                    <a:pt x="896203" y="617269"/>
                    <a:pt x="987188" y="282898"/>
                    <a:pt x="1269242" y="162343"/>
                  </a:cubicBezTo>
                  <a:cubicBezTo>
                    <a:pt x="1551296" y="41788"/>
                    <a:pt x="2115404" y="-58296"/>
                    <a:pt x="2429302" y="39513"/>
                  </a:cubicBezTo>
                  <a:cubicBezTo>
                    <a:pt x="2743200" y="137322"/>
                    <a:pt x="2947916" y="443259"/>
                    <a:pt x="3152633" y="749197"/>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16200000">
              <a:off x="549425" y="5178661"/>
              <a:ext cx="1728192" cy="245094"/>
            </a:xfrm>
            <a:prstGeom prst="rect">
              <a:avLst/>
            </a:prstGeom>
            <a:noFill/>
          </p:spPr>
          <p:txBody>
            <a:bodyPr wrap="square" rtlCol="0">
              <a:spAutoFit/>
            </a:bodyPr>
            <a:lstStyle/>
            <a:p>
              <a:pPr algn="ctr"/>
              <a:r>
                <a:rPr lang="en-GB" sz="1400" b="1" dirty="0">
                  <a:solidFill>
                    <a:schemeClr val="accent1"/>
                  </a:solidFill>
                </a:rPr>
                <a:t>Growing</a:t>
              </a:r>
            </a:p>
          </p:txBody>
        </p:sp>
        <p:sp>
          <p:nvSpPr>
            <p:cNvPr id="13" name="TextBox 12"/>
            <p:cNvSpPr txBox="1"/>
            <p:nvPr/>
          </p:nvSpPr>
          <p:spPr>
            <a:xfrm rot="16200000">
              <a:off x="169639" y="5455099"/>
              <a:ext cx="1728192" cy="245094"/>
            </a:xfrm>
            <a:prstGeom prst="rect">
              <a:avLst/>
            </a:prstGeom>
            <a:noFill/>
          </p:spPr>
          <p:txBody>
            <a:bodyPr wrap="square" rtlCol="0">
              <a:spAutoFit/>
            </a:bodyPr>
            <a:lstStyle/>
            <a:p>
              <a:pPr algn="ctr"/>
              <a:r>
                <a:rPr lang="en-GB" sz="1400" b="1" dirty="0">
                  <a:solidFill>
                    <a:schemeClr val="accent1"/>
                  </a:solidFill>
                </a:rPr>
                <a:t>Emerging</a:t>
              </a:r>
            </a:p>
          </p:txBody>
        </p:sp>
        <p:sp>
          <p:nvSpPr>
            <p:cNvPr id="14" name="TextBox 13"/>
            <p:cNvSpPr txBox="1"/>
            <p:nvPr/>
          </p:nvSpPr>
          <p:spPr>
            <a:xfrm rot="16200000">
              <a:off x="-98647" y="5466694"/>
              <a:ext cx="1728192" cy="245094"/>
            </a:xfrm>
            <a:prstGeom prst="rect">
              <a:avLst/>
            </a:prstGeom>
            <a:noFill/>
          </p:spPr>
          <p:txBody>
            <a:bodyPr wrap="square" rtlCol="0">
              <a:spAutoFit/>
            </a:bodyPr>
            <a:lstStyle/>
            <a:p>
              <a:pPr algn="ctr"/>
              <a:r>
                <a:rPr lang="en-GB" sz="1400" b="1" dirty="0">
                  <a:solidFill>
                    <a:schemeClr val="accent1"/>
                  </a:solidFill>
                </a:rPr>
                <a:t>Completely new</a:t>
              </a:r>
            </a:p>
          </p:txBody>
        </p:sp>
        <p:sp>
          <p:nvSpPr>
            <p:cNvPr id="15" name="TextBox 14"/>
            <p:cNvSpPr txBox="1"/>
            <p:nvPr/>
          </p:nvSpPr>
          <p:spPr>
            <a:xfrm>
              <a:off x="1603684" y="4869160"/>
              <a:ext cx="1728192" cy="223936"/>
            </a:xfrm>
            <a:prstGeom prst="rect">
              <a:avLst/>
            </a:prstGeom>
            <a:noFill/>
          </p:spPr>
          <p:txBody>
            <a:bodyPr wrap="square" rtlCol="0">
              <a:spAutoFit/>
            </a:bodyPr>
            <a:lstStyle/>
            <a:p>
              <a:pPr algn="ctr"/>
              <a:r>
                <a:rPr lang="en-GB" sz="1400" b="1" dirty="0">
                  <a:solidFill>
                    <a:schemeClr val="accent1"/>
                  </a:solidFill>
                </a:rPr>
                <a:t>Mature</a:t>
              </a:r>
            </a:p>
          </p:txBody>
        </p:sp>
        <p:sp>
          <p:nvSpPr>
            <p:cNvPr id="16" name="TextBox 15"/>
            <p:cNvSpPr txBox="1"/>
            <p:nvPr/>
          </p:nvSpPr>
          <p:spPr>
            <a:xfrm>
              <a:off x="2843808" y="5929535"/>
              <a:ext cx="1728192" cy="223936"/>
            </a:xfrm>
            <a:prstGeom prst="rect">
              <a:avLst/>
            </a:prstGeom>
            <a:noFill/>
          </p:spPr>
          <p:txBody>
            <a:bodyPr wrap="square" rtlCol="0">
              <a:spAutoFit/>
            </a:bodyPr>
            <a:lstStyle/>
            <a:p>
              <a:pPr algn="ctr"/>
              <a:r>
                <a:rPr lang="en-GB" sz="1400" b="1" dirty="0">
                  <a:solidFill>
                    <a:schemeClr val="accent1"/>
                  </a:solidFill>
                </a:rPr>
                <a:t>Declining</a:t>
              </a:r>
            </a:p>
          </p:txBody>
        </p:sp>
      </p:grpSp>
      <p:sp>
        <p:nvSpPr>
          <p:cNvPr id="26" name="Textplatzhalter 23">
            <a:extLst>
              <a:ext uri="{FF2B5EF4-FFF2-40B4-BE49-F238E27FC236}">
                <a16:creationId xmlns:a16="http://schemas.microsoft.com/office/drawing/2014/main" id="{32C5E925-5CC2-D1DE-FDB4-9249D2727418}"/>
              </a:ext>
            </a:extLst>
          </p:cNvPr>
          <p:cNvSpPr txBox="1">
            <a:spLocks/>
          </p:cNvSpPr>
          <p:nvPr/>
        </p:nvSpPr>
        <p:spPr>
          <a:xfrm>
            <a:off x="6778398" y="3851380"/>
            <a:ext cx="472939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D385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D385E"/>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D385E"/>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D385E"/>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D385E"/>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dirty="0"/>
              <a:t>Geographic </a:t>
            </a:r>
            <a:r>
              <a:rPr lang="de-DE" dirty="0" err="1"/>
              <a:t>extent</a:t>
            </a:r>
            <a:endParaRPr lang="de-AT" dirty="0"/>
          </a:p>
        </p:txBody>
      </p:sp>
      <p:sp>
        <p:nvSpPr>
          <p:cNvPr id="27" name="Inhaltsplatzhalter 24">
            <a:extLst>
              <a:ext uri="{FF2B5EF4-FFF2-40B4-BE49-F238E27FC236}">
                <a16:creationId xmlns:a16="http://schemas.microsoft.com/office/drawing/2014/main" id="{E4AD10A8-F682-8E76-E18D-FB1FCE84E840}"/>
              </a:ext>
            </a:extLst>
          </p:cNvPr>
          <p:cNvSpPr txBox="1">
            <a:spLocks/>
          </p:cNvSpPr>
          <p:nvPr/>
        </p:nvSpPr>
        <p:spPr>
          <a:xfrm>
            <a:off x="6778396" y="4675292"/>
            <a:ext cx="4729391" cy="1474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L</a:t>
            </a:r>
            <a:r>
              <a:rPr lang="de-AT" dirty="0" err="1"/>
              <a:t>ocal</a:t>
            </a:r>
            <a:r>
              <a:rPr lang="de-AT" dirty="0"/>
              <a:t>, regional, national</a:t>
            </a:r>
          </a:p>
          <a:p>
            <a:r>
              <a:rPr lang="de-AT" dirty="0"/>
              <a:t>Global</a:t>
            </a:r>
          </a:p>
        </p:txBody>
      </p:sp>
    </p:spTree>
    <p:extLst>
      <p:ext uri="{BB962C8B-B14F-4D97-AF65-F5344CB8AC3E}">
        <p14:creationId xmlns:p14="http://schemas.microsoft.com/office/powerpoint/2010/main" val="5379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524000" y="1419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 name="Titel 4">
            <a:extLst>
              <a:ext uri="{FF2B5EF4-FFF2-40B4-BE49-F238E27FC236}">
                <a16:creationId xmlns:a16="http://schemas.microsoft.com/office/drawing/2014/main" id="{07497C5A-7C5D-5D90-7576-C3D164069F23}"/>
              </a:ext>
            </a:extLst>
          </p:cNvPr>
          <p:cNvSpPr>
            <a:spLocks noGrp="1"/>
          </p:cNvSpPr>
          <p:nvPr>
            <p:ph type="title"/>
          </p:nvPr>
        </p:nvSpPr>
        <p:spPr/>
        <p:txBody>
          <a:bodyPr/>
          <a:lstStyle/>
          <a:p>
            <a:r>
              <a:rPr lang="en-GB" sz="4400" b="0" dirty="0">
                <a:effectLst/>
                <a:latin typeface="+mj-lt"/>
              </a:rPr>
              <a:t>New-to-the-world industries</a:t>
            </a:r>
            <a:endParaRPr lang="de-AT" dirty="0"/>
          </a:p>
        </p:txBody>
      </p:sp>
      <p:sp>
        <p:nvSpPr>
          <p:cNvPr id="14" name="Content Placeholder 13"/>
          <p:cNvSpPr>
            <a:spLocks noGrp="1"/>
          </p:cNvSpPr>
          <p:nvPr>
            <p:ph idx="1"/>
          </p:nvPr>
        </p:nvSpPr>
        <p:spPr>
          <a:xfrm>
            <a:off x="1268186" y="1825625"/>
            <a:ext cx="10085614" cy="4351338"/>
          </a:xfrm>
        </p:spPr>
        <p:txBody>
          <a:bodyPr>
            <a:normAutofit/>
          </a:bodyPr>
          <a:lstStyle/>
          <a:p>
            <a:r>
              <a:rPr lang="en-GB" dirty="0"/>
              <a:t>Why are the product/markets converging?</a:t>
            </a:r>
          </a:p>
          <a:p>
            <a:r>
              <a:rPr lang="en-GB" dirty="0"/>
              <a:t>How might you describe this new industry? What is its commercial potential?</a:t>
            </a:r>
          </a:p>
          <a:p>
            <a:r>
              <a:rPr lang="en-GB" dirty="0"/>
              <a:t>Where are the opportunities for start-ups in this new industry?</a:t>
            </a:r>
          </a:p>
        </p:txBody>
      </p:sp>
      <p:sp>
        <p:nvSpPr>
          <p:cNvPr id="2" name="Slide Number Placeholder 1"/>
          <p:cNvSpPr>
            <a:spLocks noGrp="1"/>
          </p:cNvSpPr>
          <p:nvPr>
            <p:ph type="sldNum" sz="quarter" idx="4294967295"/>
          </p:nvPr>
        </p:nvSpPr>
        <p:spPr>
          <a:xfrm>
            <a:off x="11442700" y="0"/>
            <a:ext cx="749300" cy="365125"/>
          </a:xfrm>
          <a:prstGeom prst="rect">
            <a:avLst/>
          </a:prstGeom>
        </p:spPr>
        <p:txBody>
          <a:bodyPr/>
          <a:lstStyle/>
          <a:p>
            <a:fld id="{C3F65BB1-9206-4D7F-97F9-47DCC7DC6334}" type="slidenum">
              <a:rPr lang="en-GB" smtClean="0"/>
              <a:pPr/>
              <a:t>5</a:t>
            </a:fld>
            <a:endParaRPr lang="en-GB" dirty="0"/>
          </a:p>
        </p:txBody>
      </p:sp>
      <p:pic>
        <p:nvPicPr>
          <p:cNvPr id="13" name="Picture 12">
            <a:hlinkClick r:id="rId3"/>
          </p:cNvPr>
          <p:cNvPicPr/>
          <p:nvPr/>
        </p:nvPicPr>
        <p:blipFill>
          <a:blip r:embed="rId4"/>
          <a:srcRect/>
          <a:stretch/>
        </p:blipFill>
        <p:spPr bwMode="auto">
          <a:xfrm>
            <a:off x="5361755" y="4218215"/>
            <a:ext cx="1468490" cy="1468490"/>
          </a:xfrm>
          <a:prstGeom prst="rect">
            <a:avLst/>
          </a:prstGeom>
          <a:noFill/>
          <a:effectLst>
            <a:softEdge rad="12700"/>
          </a:effectLst>
        </p:spPr>
      </p:pic>
      <p:sp>
        <p:nvSpPr>
          <p:cNvPr id="6" name="Textfeld 5">
            <a:extLst>
              <a:ext uri="{FF2B5EF4-FFF2-40B4-BE49-F238E27FC236}">
                <a16:creationId xmlns:a16="http://schemas.microsoft.com/office/drawing/2014/main" id="{E4385DE5-1F8A-9B7F-EB05-3E147A98958E}"/>
              </a:ext>
            </a:extLst>
          </p:cNvPr>
          <p:cNvSpPr txBox="1"/>
          <p:nvPr/>
        </p:nvSpPr>
        <p:spPr>
          <a:xfrm>
            <a:off x="3612788" y="5741236"/>
            <a:ext cx="4966424" cy="369332"/>
          </a:xfrm>
          <a:prstGeom prst="rect">
            <a:avLst/>
          </a:prstGeom>
          <a:noFill/>
        </p:spPr>
        <p:txBody>
          <a:bodyPr wrap="none" rtlCol="0">
            <a:spAutoFit/>
          </a:bodyPr>
          <a:lstStyle/>
          <a:p>
            <a:r>
              <a:rPr lang="de-AT" dirty="0"/>
              <a:t>http://www.youtube.com/watch?v=a6cNdhOKwi0</a:t>
            </a:r>
          </a:p>
        </p:txBody>
      </p:sp>
      <p:pic>
        <p:nvPicPr>
          <p:cNvPr id="9" name="Grafik 8" descr="Ein Bild, das Grafiken, Schrift, Grafikdesign, Typografie enthält.&#10;&#10;Automatisch generierte Beschreibung">
            <a:extLst>
              <a:ext uri="{FF2B5EF4-FFF2-40B4-BE49-F238E27FC236}">
                <a16:creationId xmlns:a16="http://schemas.microsoft.com/office/drawing/2014/main" id="{E5C2A985-62F5-5A7F-4BBA-378B952815F2}"/>
              </a:ext>
            </a:extLst>
          </p:cNvPr>
          <p:cNvPicPr>
            <a:picLocks noChangeAspect="1"/>
          </p:cNvPicPr>
          <p:nvPr/>
        </p:nvPicPr>
        <p:blipFill>
          <a:blip r:embed="rId5"/>
          <a:stretch>
            <a:fillRect/>
          </a:stretch>
        </p:blipFill>
        <p:spPr>
          <a:xfrm>
            <a:off x="10432315" y="5132020"/>
            <a:ext cx="1468491" cy="1468491"/>
          </a:xfrm>
          <a:prstGeom prst="rect">
            <a:avLst/>
          </a:prstGeom>
        </p:spPr>
      </p:pic>
    </p:spTree>
    <p:extLst>
      <p:ext uri="{BB962C8B-B14F-4D97-AF65-F5344CB8AC3E}">
        <p14:creationId xmlns:p14="http://schemas.microsoft.com/office/powerpoint/2010/main" val="40755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01328265"/>
              </p:ext>
            </p:extLst>
          </p:nvPr>
        </p:nvGraphicFramePr>
        <p:xfrm>
          <a:off x="2162169" y="1646297"/>
          <a:ext cx="8717561" cy="4908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60579" y="1771531"/>
            <a:ext cx="2085282" cy="1200329"/>
          </a:xfrm>
          <a:prstGeom prst="rect">
            <a:avLst/>
          </a:prstGeom>
          <a:noFill/>
        </p:spPr>
        <p:txBody>
          <a:bodyPr wrap="square" rtlCol="0">
            <a:spAutoFit/>
          </a:bodyPr>
          <a:lstStyle/>
          <a:p>
            <a:r>
              <a:rPr lang="en-GB" dirty="0"/>
              <a:t>Size of a general market that might be interested in buying the product</a:t>
            </a:r>
          </a:p>
        </p:txBody>
      </p:sp>
      <p:sp>
        <p:nvSpPr>
          <p:cNvPr id="5" name="TextBox 4"/>
          <p:cNvSpPr txBox="1"/>
          <p:nvPr/>
        </p:nvSpPr>
        <p:spPr>
          <a:xfrm>
            <a:off x="9277910" y="2730110"/>
            <a:ext cx="2304256" cy="1200329"/>
          </a:xfrm>
          <a:prstGeom prst="rect">
            <a:avLst/>
          </a:prstGeom>
          <a:noFill/>
        </p:spPr>
        <p:txBody>
          <a:bodyPr wrap="square" rtlCol="0">
            <a:spAutoFit/>
          </a:bodyPr>
          <a:lstStyle/>
          <a:p>
            <a:r>
              <a:rPr lang="en-GB" dirty="0"/>
              <a:t>Size of the potential market who are available to buy your product</a:t>
            </a:r>
          </a:p>
        </p:txBody>
      </p:sp>
      <p:sp>
        <p:nvSpPr>
          <p:cNvPr id="10" name="TextBox 9"/>
          <p:cNvSpPr txBox="1"/>
          <p:nvPr/>
        </p:nvSpPr>
        <p:spPr>
          <a:xfrm>
            <a:off x="1360579" y="4064021"/>
            <a:ext cx="2304256" cy="646331"/>
          </a:xfrm>
          <a:prstGeom prst="rect">
            <a:avLst/>
          </a:prstGeom>
          <a:noFill/>
        </p:spPr>
        <p:txBody>
          <a:bodyPr wrap="square" rtlCol="0">
            <a:spAutoFit/>
          </a:bodyPr>
          <a:lstStyle/>
          <a:p>
            <a:r>
              <a:rPr lang="en-GB" dirty="0"/>
              <a:t>Size of your target market</a:t>
            </a:r>
          </a:p>
        </p:txBody>
      </p:sp>
      <p:sp>
        <p:nvSpPr>
          <p:cNvPr id="13" name="TextBox 12"/>
          <p:cNvSpPr txBox="1"/>
          <p:nvPr/>
        </p:nvSpPr>
        <p:spPr>
          <a:xfrm>
            <a:off x="9397749" y="5081046"/>
            <a:ext cx="1955476" cy="923330"/>
          </a:xfrm>
          <a:prstGeom prst="rect">
            <a:avLst/>
          </a:prstGeom>
          <a:noFill/>
        </p:spPr>
        <p:txBody>
          <a:bodyPr wrap="square" rtlCol="0">
            <a:spAutoFit/>
          </a:bodyPr>
          <a:lstStyle/>
          <a:p>
            <a:r>
              <a:rPr lang="en-GB" dirty="0"/>
              <a:t>Size of the market you aim to capture</a:t>
            </a:r>
          </a:p>
        </p:txBody>
      </p:sp>
      <p:sp>
        <p:nvSpPr>
          <p:cNvPr id="12" name="Titel 11">
            <a:extLst>
              <a:ext uri="{FF2B5EF4-FFF2-40B4-BE49-F238E27FC236}">
                <a16:creationId xmlns:a16="http://schemas.microsoft.com/office/drawing/2014/main" id="{512C3C75-C041-2244-AA3E-CCF06C762EE3}"/>
              </a:ext>
            </a:extLst>
          </p:cNvPr>
          <p:cNvSpPr>
            <a:spLocks noGrp="1"/>
          </p:cNvSpPr>
          <p:nvPr>
            <p:ph type="title"/>
          </p:nvPr>
        </p:nvSpPr>
        <p:spPr/>
        <p:txBody>
          <a:bodyPr/>
          <a:lstStyle/>
          <a:p>
            <a:r>
              <a:rPr lang="de-DE" dirty="0"/>
              <a:t>Market </a:t>
            </a:r>
            <a:r>
              <a:rPr lang="de-DE" dirty="0" err="1"/>
              <a:t>size</a:t>
            </a:r>
            <a:r>
              <a:rPr lang="de-DE" dirty="0"/>
              <a:t> </a:t>
            </a:r>
            <a:r>
              <a:rPr lang="de-DE" dirty="0" err="1"/>
              <a:t>definitions</a:t>
            </a:r>
            <a:endParaRPr lang="de-AT" dirty="0"/>
          </a:p>
        </p:txBody>
      </p:sp>
      <p:sp>
        <p:nvSpPr>
          <p:cNvPr id="7" name="Arrow: Right 6">
            <a:extLst>
              <a:ext uri="{FF2B5EF4-FFF2-40B4-BE49-F238E27FC236}">
                <a16:creationId xmlns:a16="http://schemas.microsoft.com/office/drawing/2014/main" id="{5D1B62BE-9BB9-46B9-BDE9-63F6C791DF54}"/>
              </a:ext>
            </a:extLst>
          </p:cNvPr>
          <p:cNvSpPr/>
          <p:nvPr/>
        </p:nvSpPr>
        <p:spPr>
          <a:xfrm>
            <a:off x="3757228" y="2077274"/>
            <a:ext cx="1989866" cy="39354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Arrow: Left 10">
            <a:extLst>
              <a:ext uri="{FF2B5EF4-FFF2-40B4-BE49-F238E27FC236}">
                <a16:creationId xmlns:a16="http://schemas.microsoft.com/office/drawing/2014/main" id="{FC465608-593B-40EB-8C3D-F7514B0C974D}"/>
              </a:ext>
            </a:extLst>
          </p:cNvPr>
          <p:cNvSpPr/>
          <p:nvPr/>
        </p:nvSpPr>
        <p:spPr>
          <a:xfrm>
            <a:off x="7279992" y="3176316"/>
            <a:ext cx="1932972" cy="365125"/>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Arrow: Right 13">
            <a:extLst>
              <a:ext uri="{FF2B5EF4-FFF2-40B4-BE49-F238E27FC236}">
                <a16:creationId xmlns:a16="http://schemas.microsoft.com/office/drawing/2014/main" id="{8EF53488-B727-4DD5-BC70-7E5ECCB16486}"/>
              </a:ext>
            </a:extLst>
          </p:cNvPr>
          <p:cNvSpPr/>
          <p:nvPr/>
        </p:nvSpPr>
        <p:spPr>
          <a:xfrm>
            <a:off x="3757228" y="4092658"/>
            <a:ext cx="2060294" cy="39354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Arrow: Left 15">
            <a:extLst>
              <a:ext uri="{FF2B5EF4-FFF2-40B4-BE49-F238E27FC236}">
                <a16:creationId xmlns:a16="http://schemas.microsoft.com/office/drawing/2014/main" id="{AE7DAE20-48FF-450C-966C-79F891F35943}"/>
              </a:ext>
            </a:extLst>
          </p:cNvPr>
          <p:cNvSpPr/>
          <p:nvPr/>
        </p:nvSpPr>
        <p:spPr>
          <a:xfrm>
            <a:off x="7279992" y="5392195"/>
            <a:ext cx="1932972" cy="365125"/>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345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1778C441-3A31-8ADC-DFC7-755F15047632}"/>
              </a:ext>
            </a:extLst>
          </p:cNvPr>
          <p:cNvSpPr>
            <a:spLocks noGrp="1"/>
          </p:cNvSpPr>
          <p:nvPr>
            <p:ph type="title"/>
          </p:nvPr>
        </p:nvSpPr>
        <p:spPr/>
        <p:txBody>
          <a:bodyPr/>
          <a:lstStyle/>
          <a:p>
            <a:r>
              <a:rPr lang="de-DE" dirty="0"/>
              <a:t>Porters Five Forces</a:t>
            </a:r>
            <a:endParaRPr lang="de-AT" dirty="0"/>
          </a:p>
        </p:txBody>
      </p:sp>
      <p:graphicFrame>
        <p:nvGraphicFramePr>
          <p:cNvPr id="18" name="Diagramm 17">
            <a:extLst>
              <a:ext uri="{FF2B5EF4-FFF2-40B4-BE49-F238E27FC236}">
                <a16:creationId xmlns:a16="http://schemas.microsoft.com/office/drawing/2014/main" id="{AFDB0B23-8FCD-34A2-DB01-C62057725FB1}"/>
              </a:ext>
            </a:extLst>
          </p:cNvPr>
          <p:cNvGraphicFramePr/>
          <p:nvPr>
            <p:extLst>
              <p:ext uri="{D42A27DB-BD31-4B8C-83A1-F6EECF244321}">
                <p14:modId xmlns:p14="http://schemas.microsoft.com/office/powerpoint/2010/main" val="3742018000"/>
              </p:ext>
            </p:extLst>
          </p:nvPr>
        </p:nvGraphicFramePr>
        <p:xfrm>
          <a:off x="2474572" y="12565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23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9AC52FC3-B050-4E7A-8634-0A05F3D7774A}"/>
              </a:ext>
            </a:extLst>
          </p:cNvPr>
          <p:cNvSpPr>
            <a:spLocks noGrp="1"/>
          </p:cNvSpPr>
          <p:nvPr>
            <p:ph idx="1"/>
          </p:nvPr>
        </p:nvSpPr>
        <p:spPr>
          <a:xfrm>
            <a:off x="1268185" y="1825625"/>
            <a:ext cx="8811985" cy="4351338"/>
          </a:xfrm>
        </p:spPr>
        <p:txBody>
          <a:bodyPr/>
          <a:lstStyle/>
          <a:p>
            <a:pPr marL="0" indent="0">
              <a:buNone/>
            </a:pPr>
            <a:r>
              <a:rPr lang="en-US" dirty="0"/>
              <a:t>This short HBR animation explains Michael Porter’s five forces &amp; how they affect competition in an industry</a:t>
            </a:r>
          </a:p>
          <a:p>
            <a:endParaRPr lang="de-AT" dirty="0"/>
          </a:p>
        </p:txBody>
      </p:sp>
      <p:pic>
        <p:nvPicPr>
          <p:cNvPr id="8" name="Picture 7">
            <a:hlinkClick r:id="rId2"/>
          </p:cNvPr>
          <p:cNvPicPr/>
          <p:nvPr/>
        </p:nvPicPr>
        <p:blipFill>
          <a:blip r:embed="rId3"/>
          <a:srcRect/>
          <a:stretch/>
        </p:blipFill>
        <p:spPr bwMode="auto">
          <a:xfrm>
            <a:off x="6084137" y="3352799"/>
            <a:ext cx="1426329" cy="1426329"/>
          </a:xfrm>
          <a:prstGeom prst="rect">
            <a:avLst/>
          </a:prstGeom>
          <a:noFill/>
          <a:effectLst>
            <a:softEdge rad="12700"/>
          </a:effectLst>
        </p:spPr>
      </p:pic>
      <p:sp>
        <p:nvSpPr>
          <p:cNvPr id="13" name="Titel 15">
            <a:extLst>
              <a:ext uri="{FF2B5EF4-FFF2-40B4-BE49-F238E27FC236}">
                <a16:creationId xmlns:a16="http://schemas.microsoft.com/office/drawing/2014/main" id="{5E1D5C0F-630A-1F71-E5E8-CB726F225EFB}"/>
              </a:ext>
            </a:extLst>
          </p:cNvPr>
          <p:cNvSpPr>
            <a:spLocks noGrp="1"/>
          </p:cNvSpPr>
          <p:nvPr>
            <p:ph type="title"/>
          </p:nvPr>
        </p:nvSpPr>
        <p:spPr>
          <a:xfrm>
            <a:off x="1268186" y="365125"/>
            <a:ext cx="8008336" cy="1325563"/>
          </a:xfrm>
        </p:spPr>
        <p:txBody>
          <a:bodyPr/>
          <a:lstStyle/>
          <a:p>
            <a:r>
              <a:rPr lang="de-DE" dirty="0"/>
              <a:t>Porters Five Forces</a:t>
            </a:r>
            <a:endParaRPr lang="de-AT" dirty="0"/>
          </a:p>
        </p:txBody>
      </p:sp>
      <p:sp>
        <p:nvSpPr>
          <p:cNvPr id="15" name="Textfeld 14">
            <a:extLst>
              <a:ext uri="{FF2B5EF4-FFF2-40B4-BE49-F238E27FC236}">
                <a16:creationId xmlns:a16="http://schemas.microsoft.com/office/drawing/2014/main" id="{24A92A83-C68C-AFE0-F6B1-F140153DFB27}"/>
              </a:ext>
            </a:extLst>
          </p:cNvPr>
          <p:cNvSpPr txBox="1"/>
          <p:nvPr/>
        </p:nvSpPr>
        <p:spPr>
          <a:xfrm>
            <a:off x="5330451" y="4839091"/>
            <a:ext cx="2933701" cy="646331"/>
          </a:xfrm>
          <a:prstGeom prst="rect">
            <a:avLst/>
          </a:prstGeom>
          <a:noFill/>
        </p:spPr>
        <p:txBody>
          <a:bodyPr wrap="square">
            <a:spAutoFit/>
          </a:bodyPr>
          <a:lstStyle/>
          <a:p>
            <a:r>
              <a:rPr lang="de-AT" dirty="0"/>
              <a:t>https://www.youtube.com/watch?v=XCWHSeDU-zk</a:t>
            </a:r>
          </a:p>
        </p:txBody>
      </p:sp>
      <p:pic>
        <p:nvPicPr>
          <p:cNvPr id="17" name="Grafik 16" descr="Ein Bild, das Grafiken, Typografie, Schrift, Grafikdesign enthält.&#10;&#10;Automatisch generierte Beschreibung">
            <a:extLst>
              <a:ext uri="{FF2B5EF4-FFF2-40B4-BE49-F238E27FC236}">
                <a16:creationId xmlns:a16="http://schemas.microsoft.com/office/drawing/2014/main" id="{3AE91DC5-B0A6-FB3C-114F-55FB110355BC}"/>
              </a:ext>
            </a:extLst>
          </p:cNvPr>
          <p:cNvPicPr>
            <a:picLocks noChangeAspect="1"/>
          </p:cNvPicPr>
          <p:nvPr/>
        </p:nvPicPr>
        <p:blipFill>
          <a:blip r:embed="rId4"/>
          <a:stretch>
            <a:fillRect/>
          </a:stretch>
        </p:blipFill>
        <p:spPr>
          <a:xfrm>
            <a:off x="10373009" y="5102679"/>
            <a:ext cx="1468800" cy="1468800"/>
          </a:xfrm>
          <a:prstGeom prst="rect">
            <a:avLst/>
          </a:prstGeom>
        </p:spPr>
      </p:pic>
    </p:spTree>
    <p:extLst>
      <p:ext uri="{BB962C8B-B14F-4D97-AF65-F5344CB8AC3E}">
        <p14:creationId xmlns:p14="http://schemas.microsoft.com/office/powerpoint/2010/main" val="2683690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a:extLst>
              <a:ext uri="{FF2B5EF4-FFF2-40B4-BE49-F238E27FC236}">
                <a16:creationId xmlns:a16="http://schemas.microsoft.com/office/drawing/2014/main" id="{559F75FD-D790-58DC-59B8-1FDB09C4F179}"/>
              </a:ext>
            </a:extLst>
          </p:cNvPr>
          <p:cNvSpPr>
            <a:spLocks noGrp="1"/>
          </p:cNvSpPr>
          <p:nvPr>
            <p:ph sz="half" idx="1"/>
          </p:nvPr>
        </p:nvSpPr>
        <p:spPr>
          <a:xfrm>
            <a:off x="1268186" y="2487385"/>
            <a:ext cx="2748643" cy="3689577"/>
          </a:xfrm>
        </p:spPr>
        <p:txBody>
          <a:bodyPr/>
          <a:lstStyle/>
          <a:p>
            <a:r>
              <a:rPr lang="de-DE" dirty="0" err="1"/>
              <a:t>Direct</a:t>
            </a:r>
            <a:endParaRPr lang="de-DE" dirty="0"/>
          </a:p>
          <a:p>
            <a:endParaRPr lang="de-DE" dirty="0"/>
          </a:p>
          <a:p>
            <a:r>
              <a:rPr lang="de-DE" dirty="0" err="1"/>
              <a:t>Indirect</a:t>
            </a:r>
            <a:endParaRPr lang="de-DE" dirty="0"/>
          </a:p>
          <a:p>
            <a:endParaRPr lang="de-DE" dirty="0"/>
          </a:p>
          <a:p>
            <a:r>
              <a:rPr lang="de-DE" dirty="0"/>
              <a:t>Future</a:t>
            </a:r>
            <a:endParaRPr lang="de-AT" dirty="0"/>
          </a:p>
        </p:txBody>
      </p:sp>
      <p:sp>
        <p:nvSpPr>
          <p:cNvPr id="13" name="Titel 12">
            <a:extLst>
              <a:ext uri="{FF2B5EF4-FFF2-40B4-BE49-F238E27FC236}">
                <a16:creationId xmlns:a16="http://schemas.microsoft.com/office/drawing/2014/main" id="{21AD2DE7-A026-16F6-2201-6243EE023498}"/>
              </a:ext>
            </a:extLst>
          </p:cNvPr>
          <p:cNvSpPr>
            <a:spLocks noGrp="1"/>
          </p:cNvSpPr>
          <p:nvPr>
            <p:ph type="title"/>
          </p:nvPr>
        </p:nvSpPr>
        <p:spPr/>
        <p:txBody>
          <a:bodyPr/>
          <a:lstStyle/>
          <a:p>
            <a:r>
              <a:rPr lang="de-DE" dirty="0" err="1"/>
              <a:t>Competitors</a:t>
            </a:r>
            <a:endParaRPr lang="de-AT" dirty="0"/>
          </a:p>
        </p:txBody>
      </p:sp>
      <p:sp>
        <p:nvSpPr>
          <p:cNvPr id="16" name="Inhaltsplatzhalter 15">
            <a:extLst>
              <a:ext uri="{FF2B5EF4-FFF2-40B4-BE49-F238E27FC236}">
                <a16:creationId xmlns:a16="http://schemas.microsoft.com/office/drawing/2014/main" id="{4F779920-857F-088D-458D-9745973627AC}"/>
              </a:ext>
            </a:extLst>
          </p:cNvPr>
          <p:cNvSpPr>
            <a:spLocks noGrp="1"/>
          </p:cNvSpPr>
          <p:nvPr>
            <p:ph sz="half" idx="2"/>
          </p:nvPr>
        </p:nvSpPr>
        <p:spPr>
          <a:xfrm>
            <a:off x="4272643" y="2487385"/>
            <a:ext cx="7081157" cy="3689577"/>
          </a:xfrm>
        </p:spPr>
        <p:txBody>
          <a:bodyPr/>
          <a:lstStyle/>
          <a:p>
            <a:pPr marL="0" indent="0">
              <a:buNone/>
            </a:pPr>
            <a:r>
              <a:rPr lang="en-US" b="1" dirty="0"/>
              <a:t>SWOT analysis</a:t>
            </a:r>
          </a:p>
          <a:p>
            <a:r>
              <a:rPr lang="en-US" dirty="0"/>
              <a:t>Strengths</a:t>
            </a:r>
          </a:p>
          <a:p>
            <a:r>
              <a:rPr lang="en-US" dirty="0"/>
              <a:t>Weaknesses</a:t>
            </a:r>
          </a:p>
          <a:p>
            <a:r>
              <a:rPr lang="en-US" dirty="0"/>
              <a:t>Opportunities</a:t>
            </a:r>
          </a:p>
          <a:p>
            <a:r>
              <a:rPr lang="en-US" dirty="0"/>
              <a:t>Threats</a:t>
            </a:r>
          </a:p>
          <a:p>
            <a:endParaRPr lang="en-US" dirty="0"/>
          </a:p>
          <a:p>
            <a:endParaRPr lang="en-US" dirty="0"/>
          </a:p>
          <a:p>
            <a:endParaRPr lang="de-AT" dirty="0"/>
          </a:p>
        </p:txBody>
      </p:sp>
      <p:sp>
        <p:nvSpPr>
          <p:cNvPr id="7" name="Rectangle: Rounded Corners 6">
            <a:extLst>
              <a:ext uri="{FF2B5EF4-FFF2-40B4-BE49-F238E27FC236}">
                <a16:creationId xmlns:a16="http://schemas.microsoft.com/office/drawing/2014/main" id="{C1E4ED9E-088A-4543-AE14-0C813659F627}"/>
              </a:ext>
            </a:extLst>
          </p:cNvPr>
          <p:cNvSpPr/>
          <p:nvPr/>
        </p:nvSpPr>
        <p:spPr>
          <a:xfrm>
            <a:off x="9428922" y="3946423"/>
            <a:ext cx="1666755" cy="8449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Threats</a:t>
            </a:r>
            <a:endParaRPr lang="sv-SE" dirty="0"/>
          </a:p>
        </p:txBody>
      </p:sp>
      <p:sp>
        <p:nvSpPr>
          <p:cNvPr id="9" name="Rectangle: Rounded Corners 8">
            <a:extLst>
              <a:ext uri="{FF2B5EF4-FFF2-40B4-BE49-F238E27FC236}">
                <a16:creationId xmlns:a16="http://schemas.microsoft.com/office/drawing/2014/main" id="{E1594D22-D37E-451B-B930-B875802AFA1B}"/>
              </a:ext>
            </a:extLst>
          </p:cNvPr>
          <p:cNvSpPr/>
          <p:nvPr/>
        </p:nvSpPr>
        <p:spPr>
          <a:xfrm>
            <a:off x="7603132" y="3924862"/>
            <a:ext cx="1666755" cy="84495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Opportunities</a:t>
            </a:r>
            <a:endParaRPr lang="sv-SE" dirty="0"/>
          </a:p>
        </p:txBody>
      </p:sp>
      <p:sp>
        <p:nvSpPr>
          <p:cNvPr id="10" name="Rectangle: Rounded Corners 9">
            <a:extLst>
              <a:ext uri="{FF2B5EF4-FFF2-40B4-BE49-F238E27FC236}">
                <a16:creationId xmlns:a16="http://schemas.microsoft.com/office/drawing/2014/main" id="{6E72D68A-77A4-4575-99DE-2F09157449E3}"/>
              </a:ext>
            </a:extLst>
          </p:cNvPr>
          <p:cNvSpPr/>
          <p:nvPr/>
        </p:nvSpPr>
        <p:spPr>
          <a:xfrm>
            <a:off x="9428922" y="2865988"/>
            <a:ext cx="1666755" cy="844952"/>
          </a:xfrm>
          <a:prstGeom prst="round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err="1">
                <a:solidFill>
                  <a:schemeClr val="bg1"/>
                </a:solidFill>
              </a:rPr>
              <a:t>Weakness</a:t>
            </a:r>
            <a:endParaRPr lang="sv-SE" b="1" dirty="0">
              <a:solidFill>
                <a:schemeClr val="bg1"/>
              </a:solidFill>
            </a:endParaRPr>
          </a:p>
        </p:txBody>
      </p:sp>
      <p:sp>
        <p:nvSpPr>
          <p:cNvPr id="11" name="Rectangle: Rounded Corners 10">
            <a:extLst>
              <a:ext uri="{FF2B5EF4-FFF2-40B4-BE49-F238E27FC236}">
                <a16:creationId xmlns:a16="http://schemas.microsoft.com/office/drawing/2014/main" id="{161C5D3E-3F38-4529-820F-D08B13E82AED}"/>
              </a:ext>
            </a:extLst>
          </p:cNvPr>
          <p:cNvSpPr/>
          <p:nvPr/>
        </p:nvSpPr>
        <p:spPr>
          <a:xfrm>
            <a:off x="7609767" y="2865988"/>
            <a:ext cx="1666755" cy="8449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Strengths</a:t>
            </a:r>
            <a:endParaRPr lang="sv-SE" dirty="0"/>
          </a:p>
        </p:txBody>
      </p:sp>
      <p:sp>
        <p:nvSpPr>
          <p:cNvPr id="12" name="Oval 11">
            <a:extLst>
              <a:ext uri="{FF2B5EF4-FFF2-40B4-BE49-F238E27FC236}">
                <a16:creationId xmlns:a16="http://schemas.microsoft.com/office/drawing/2014/main" id="{C57F8D22-968D-4CBF-A4CA-9BDC0FB3C84F}"/>
              </a:ext>
            </a:extLst>
          </p:cNvPr>
          <p:cNvSpPr/>
          <p:nvPr/>
        </p:nvSpPr>
        <p:spPr>
          <a:xfrm>
            <a:off x="8781100" y="3288464"/>
            <a:ext cx="1143245" cy="1080435"/>
          </a:xfrm>
          <a:prstGeom prst="ellipse">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ctr"/>
            <a:r>
              <a:rPr lang="sv-SE" b="1" dirty="0">
                <a:solidFill>
                  <a:schemeClr val="bg1"/>
                </a:solidFill>
              </a:rPr>
              <a:t>S        W</a:t>
            </a:r>
          </a:p>
          <a:p>
            <a:pPr algn="ctr"/>
            <a:endParaRPr lang="sv-SE" b="1" dirty="0">
              <a:solidFill>
                <a:schemeClr val="tx1"/>
              </a:solidFill>
            </a:endParaRPr>
          </a:p>
          <a:p>
            <a:pPr algn="ctr"/>
            <a:r>
              <a:rPr lang="sv-SE" b="1" dirty="0">
                <a:solidFill>
                  <a:schemeClr val="bg1"/>
                </a:solidFill>
              </a:rPr>
              <a:t>O        T</a:t>
            </a:r>
          </a:p>
        </p:txBody>
      </p:sp>
    </p:spTree>
    <p:extLst>
      <p:ext uri="{BB962C8B-B14F-4D97-AF65-F5344CB8AC3E}">
        <p14:creationId xmlns:p14="http://schemas.microsoft.com/office/powerpoint/2010/main" val="1185291171"/>
      </p:ext>
    </p:extLst>
  </p:cSld>
  <p:clrMapOvr>
    <a:masterClrMapping/>
  </p:clrMapOvr>
</p:sld>
</file>

<file path=ppt/theme/theme1.xml><?xml version="1.0" encoding="utf-8"?>
<a:theme xmlns:a="http://schemas.openxmlformats.org/drawingml/2006/main" name="1_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8F3E9E-6958-4521-B3B9-CC236C32B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19AAC-5780-4A5A-ADC1-C1ED69257832}">
  <ds:schemaRefs>
    <ds:schemaRef ds:uri="323be961-96ff-4fd7-9242-58d5ac1cef53"/>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151c28b5-17be-487d-903d-7070014f18c7"/>
    <ds:schemaRef ds:uri="http://purl.org/dc/dcmitype/"/>
  </ds:schemaRefs>
</ds:datastoreItem>
</file>

<file path=customXml/itemProps3.xml><?xml version="1.0" encoding="utf-8"?>
<ds:datastoreItem xmlns:ds="http://schemas.openxmlformats.org/officeDocument/2006/customXml" ds:itemID="{84776174-58D7-4A6C-ADC9-131E8AD4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691</Words>
  <Application>Microsoft Office PowerPoint</Application>
  <PresentationFormat>Breitbild</PresentationFormat>
  <Paragraphs>93</Paragraphs>
  <Slides>12</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Aptos Serif</vt:lpstr>
      <vt:lpstr>Arial</vt:lpstr>
      <vt:lpstr>Assistant</vt:lpstr>
      <vt:lpstr>Calibri</vt:lpstr>
      <vt:lpstr>Source Sans Pro</vt:lpstr>
      <vt:lpstr>1_Endorseakt</vt:lpstr>
      <vt:lpstr> Entrepreneurship and New business creation </vt:lpstr>
      <vt:lpstr>1.3 Entreprenurial activity</vt:lpstr>
      <vt:lpstr>Market/industry definitions</vt:lpstr>
      <vt:lpstr>Market/industry typologies</vt:lpstr>
      <vt:lpstr>New-to-the-world industries</vt:lpstr>
      <vt:lpstr>Market size definitions</vt:lpstr>
      <vt:lpstr>Porters Five Forces</vt:lpstr>
      <vt:lpstr>Porters Five Forces</vt:lpstr>
      <vt:lpstr>Competitors</vt:lpstr>
      <vt:lpstr>Critical success questions</vt:lpstr>
      <vt:lpstr>Assignments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112</cp:revision>
  <dcterms:created xsi:type="dcterms:W3CDTF">2022-04-04T19:32:46Z</dcterms:created>
  <dcterms:modified xsi:type="dcterms:W3CDTF">2024-03-14T10:21:44Z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