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209_254B7E2A.xml" ContentType="application/vnd.ms-powerpoint.comments+xml"/>
  <Override PartName="/ppt/notesSlides/notesSlide4.xml" ContentType="application/vnd.openxmlformats-officedocument.presentationml.notesSlide+xml"/>
  <Override PartName="/ppt/comments/modernComment_208_C143FB0E.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BD_CD747908.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Lst>
  <p:notesMasterIdLst>
    <p:notesMasterId r:id="rId15"/>
  </p:notesMasterIdLst>
  <p:sldIdLst>
    <p:sldId id="495" r:id="rId5"/>
    <p:sldId id="491" r:id="rId6"/>
    <p:sldId id="448" r:id="rId7"/>
    <p:sldId id="521" r:id="rId8"/>
    <p:sldId id="520" r:id="rId9"/>
    <p:sldId id="446" r:id="rId10"/>
    <p:sldId id="445" r:id="rId11"/>
    <p:sldId id="447" r:id="rId12"/>
    <p:sldId id="426" r:id="rId13"/>
    <p:sldId id="494"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C19942-CDD0-DB24-F2F2-AD9A397FEC1A}" name="Cornelia Amon" initials="CA" userId="S::cornelia.amon@fh-krems.ac.at::5954e632-5942-4ce2-bb41-89c16c6cc23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D4B"/>
    <a:srgbClr val="0281B4"/>
    <a:srgbClr val="F07921"/>
    <a:srgbClr val="EE297B"/>
    <a:srgbClr val="0D38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B32D5D-3F3A-4359-BC44-E000C1D95A7B}" v="4" dt="2024-03-22T15:01:21.518"/>
  </p1510:revLst>
</p1510:revInfo>
</file>

<file path=ppt/tableStyles.xml><?xml version="1.0" encoding="utf-8"?>
<a:tblStyleLst xmlns:a="http://schemas.openxmlformats.org/drawingml/2006/main" def="{5C22544A-7EE6-4342-B048-85BDC9FD1C3A}">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34" autoAdjust="0"/>
    <p:restoredTop sz="83401"/>
  </p:normalViewPr>
  <p:slideViewPr>
    <p:cSldViewPr snapToGrid="0">
      <p:cViewPr>
        <p:scale>
          <a:sx n="50" d="100"/>
          <a:sy n="50" d="100"/>
        </p:scale>
        <p:origin x="1620"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elia Amon" userId="5954e632-5942-4ce2-bb41-89c16c6cc23e" providerId="ADAL" clId="{3EBB6548-0DE0-42D8-BF77-E0521235E43E}"/>
    <pc:docChg chg="undo redo custSel addSld delSld modSld addMainMaster modMainMaster">
      <pc:chgData name="Cornelia Amon" userId="5954e632-5942-4ce2-bb41-89c16c6cc23e" providerId="ADAL" clId="{3EBB6548-0DE0-42D8-BF77-E0521235E43E}" dt="2024-03-14T15:32:02.617" v="403" actId="1036"/>
      <pc:docMkLst>
        <pc:docMk/>
      </pc:docMkLst>
      <pc:sldChg chg="addSp delSp modSp mod modClrScheme chgLayout">
        <pc:chgData name="Cornelia Amon" userId="5954e632-5942-4ce2-bb41-89c16c6cc23e" providerId="ADAL" clId="{3EBB6548-0DE0-42D8-BF77-E0521235E43E}" dt="2024-03-14T15:32:02.617" v="403" actId="1036"/>
        <pc:sldMkLst>
          <pc:docMk/>
          <pc:sldMk cId="621026066" sldId="426"/>
        </pc:sldMkLst>
        <pc:spChg chg="del mod ord">
          <ac:chgData name="Cornelia Amon" userId="5954e632-5942-4ce2-bb41-89c16c6cc23e" providerId="ADAL" clId="{3EBB6548-0DE0-42D8-BF77-E0521235E43E}" dt="2024-03-14T15:28:41.991" v="358" actId="478"/>
          <ac:spMkLst>
            <pc:docMk/>
            <pc:sldMk cId="621026066" sldId="426"/>
            <ac:spMk id="2" creationId="{00000000-0000-0000-0000-000000000000}"/>
          </ac:spMkLst>
        </pc:spChg>
        <pc:spChg chg="mod">
          <ac:chgData name="Cornelia Amon" userId="5954e632-5942-4ce2-bb41-89c16c6cc23e" providerId="ADAL" clId="{3EBB6548-0DE0-42D8-BF77-E0521235E43E}" dt="2024-03-14T15:32:02.617" v="403" actId="1036"/>
          <ac:spMkLst>
            <pc:docMk/>
            <pc:sldMk cId="621026066" sldId="426"/>
            <ac:spMk id="3" creationId="{841C596C-CDB8-DFC5-E90F-42620068C1F4}"/>
          </ac:spMkLst>
        </pc:spChg>
        <pc:spChg chg="add del mod">
          <ac:chgData name="Cornelia Amon" userId="5954e632-5942-4ce2-bb41-89c16c6cc23e" providerId="ADAL" clId="{3EBB6548-0DE0-42D8-BF77-E0521235E43E}" dt="2024-03-14T14:53:12.103" v="25" actId="6264"/>
          <ac:spMkLst>
            <pc:docMk/>
            <pc:sldMk cId="621026066" sldId="426"/>
            <ac:spMk id="4" creationId="{230FCE27-5A53-3796-9ED2-8BB035191100}"/>
          </ac:spMkLst>
        </pc:spChg>
        <pc:spChg chg="add del mod">
          <ac:chgData name="Cornelia Amon" userId="5954e632-5942-4ce2-bb41-89c16c6cc23e" providerId="ADAL" clId="{3EBB6548-0DE0-42D8-BF77-E0521235E43E}" dt="2024-03-14T14:53:12.103" v="25" actId="6264"/>
          <ac:spMkLst>
            <pc:docMk/>
            <pc:sldMk cId="621026066" sldId="426"/>
            <ac:spMk id="5" creationId="{BDD12904-980C-9629-B80C-FF4DA47F99B6}"/>
          </ac:spMkLst>
        </pc:spChg>
        <pc:spChg chg="add del mod ord">
          <ac:chgData name="Cornelia Amon" userId="5954e632-5942-4ce2-bb41-89c16c6cc23e" providerId="ADAL" clId="{3EBB6548-0DE0-42D8-BF77-E0521235E43E}" dt="2024-03-14T14:57:28.379" v="111" actId="700"/>
          <ac:spMkLst>
            <pc:docMk/>
            <pc:sldMk cId="621026066" sldId="426"/>
            <ac:spMk id="6" creationId="{3135F9B6-9262-FEE8-BA41-26238168AA0F}"/>
          </ac:spMkLst>
        </pc:spChg>
        <pc:spChg chg="add mod ord">
          <ac:chgData name="Cornelia Amon" userId="5954e632-5942-4ce2-bb41-89c16c6cc23e" providerId="ADAL" clId="{3EBB6548-0DE0-42D8-BF77-E0521235E43E}" dt="2024-03-14T14:57:32.292" v="121" actId="20577"/>
          <ac:spMkLst>
            <pc:docMk/>
            <pc:sldMk cId="621026066" sldId="426"/>
            <ac:spMk id="8" creationId="{88A9591D-3383-A3DB-2C88-05F9703FD2C9}"/>
          </ac:spMkLst>
        </pc:spChg>
        <pc:spChg chg="mod ord">
          <ac:chgData name="Cornelia Amon" userId="5954e632-5942-4ce2-bb41-89c16c6cc23e" providerId="ADAL" clId="{3EBB6548-0DE0-42D8-BF77-E0521235E43E}" dt="2024-03-14T15:32:02.617" v="403" actId="1036"/>
          <ac:spMkLst>
            <pc:docMk/>
            <pc:sldMk cId="621026066" sldId="426"/>
            <ac:spMk id="14" creationId="{00000000-0000-0000-0000-000000000000}"/>
          </ac:spMkLst>
        </pc:spChg>
        <pc:spChg chg="del">
          <ac:chgData name="Cornelia Amon" userId="5954e632-5942-4ce2-bb41-89c16c6cc23e" providerId="ADAL" clId="{3EBB6548-0DE0-42D8-BF77-E0521235E43E}" dt="2024-03-14T14:57:34.971" v="122" actId="478"/>
          <ac:spMkLst>
            <pc:docMk/>
            <pc:sldMk cId="621026066" sldId="426"/>
            <ac:spMk id="15" creationId="{00000000-0000-0000-0000-000000000000}"/>
          </ac:spMkLst>
        </pc:spChg>
        <pc:picChg chg="add mod">
          <ac:chgData name="Cornelia Amon" userId="5954e632-5942-4ce2-bb41-89c16c6cc23e" providerId="ADAL" clId="{3EBB6548-0DE0-42D8-BF77-E0521235E43E}" dt="2024-03-14T15:32:02.617" v="403" actId="1036"/>
          <ac:picMkLst>
            <pc:docMk/>
            <pc:sldMk cId="621026066" sldId="426"/>
            <ac:picMk id="10" creationId="{3F13E198-341C-AC4B-9335-AE9412F16856}"/>
          </ac:picMkLst>
        </pc:picChg>
        <pc:picChg chg="add mod">
          <ac:chgData name="Cornelia Amon" userId="5954e632-5942-4ce2-bb41-89c16c6cc23e" providerId="ADAL" clId="{3EBB6548-0DE0-42D8-BF77-E0521235E43E}" dt="2024-03-14T15:32:02.617" v="403" actId="1036"/>
          <ac:picMkLst>
            <pc:docMk/>
            <pc:sldMk cId="621026066" sldId="426"/>
            <ac:picMk id="12" creationId="{28B71256-E2E0-5332-D235-39A3409714C0}"/>
          </ac:picMkLst>
        </pc:picChg>
        <pc:picChg chg="mod">
          <ac:chgData name="Cornelia Amon" userId="5954e632-5942-4ce2-bb41-89c16c6cc23e" providerId="ADAL" clId="{3EBB6548-0DE0-42D8-BF77-E0521235E43E}" dt="2024-03-14T15:32:02.617" v="403" actId="1036"/>
          <ac:picMkLst>
            <pc:docMk/>
            <pc:sldMk cId="621026066" sldId="426"/>
            <ac:picMk id="13" creationId="{00000000-0000-0000-0000-000000000000}"/>
          </ac:picMkLst>
        </pc:picChg>
        <pc:picChg chg="mod">
          <ac:chgData name="Cornelia Amon" userId="5954e632-5942-4ce2-bb41-89c16c6cc23e" providerId="ADAL" clId="{3EBB6548-0DE0-42D8-BF77-E0521235E43E}" dt="2024-03-14T15:32:02.617" v="403" actId="1036"/>
          <ac:picMkLst>
            <pc:docMk/>
            <pc:sldMk cId="621026066" sldId="426"/>
            <ac:picMk id="20" creationId="{00000000-0000-0000-0000-000000000000}"/>
          </ac:picMkLst>
        </pc:picChg>
      </pc:sldChg>
      <pc:sldChg chg="addSp delSp modSp mod addAnim delAnim addCm chgLayout">
        <pc:chgData name="Cornelia Amon" userId="5954e632-5942-4ce2-bb41-89c16c6cc23e" providerId="ADAL" clId="{3EBB6548-0DE0-42D8-BF77-E0521235E43E}" dt="2024-03-14T15:24:51.654" v="352"/>
        <pc:sldMkLst>
          <pc:docMk/>
          <pc:sldMk cId="3446962440" sldId="445"/>
        </pc:sldMkLst>
        <pc:spChg chg="mod">
          <ac:chgData name="Cornelia Amon" userId="5954e632-5942-4ce2-bb41-89c16c6cc23e" providerId="ADAL" clId="{3EBB6548-0DE0-42D8-BF77-E0521235E43E}" dt="2024-03-14T15:24:29.799" v="351" actId="207"/>
          <ac:spMkLst>
            <pc:docMk/>
            <pc:sldMk cId="3446962440" sldId="445"/>
            <ac:spMk id="2" creationId="{00000000-0000-0000-0000-000000000000}"/>
          </ac:spMkLst>
        </pc:spChg>
        <pc:spChg chg="del mod ord">
          <ac:chgData name="Cornelia Amon" userId="5954e632-5942-4ce2-bb41-89c16c6cc23e" providerId="ADAL" clId="{3EBB6548-0DE0-42D8-BF77-E0521235E43E}" dt="2024-03-14T14:56:56.811" v="107" actId="478"/>
          <ac:spMkLst>
            <pc:docMk/>
            <pc:sldMk cId="3446962440" sldId="445"/>
            <ac:spMk id="3" creationId="{00000000-0000-0000-0000-000000000000}"/>
          </ac:spMkLst>
        </pc:spChg>
        <pc:spChg chg="add del mod">
          <ac:chgData name="Cornelia Amon" userId="5954e632-5942-4ce2-bb41-89c16c6cc23e" providerId="ADAL" clId="{3EBB6548-0DE0-42D8-BF77-E0521235E43E}" dt="2024-03-14T14:53:12.103" v="25" actId="6264"/>
          <ac:spMkLst>
            <pc:docMk/>
            <pc:sldMk cId="3446962440" sldId="445"/>
            <ac:spMk id="4" creationId="{6001AE6B-EEF2-A594-B585-DC933C1EEACF}"/>
          </ac:spMkLst>
        </pc:spChg>
        <pc:spChg chg="del">
          <ac:chgData name="Cornelia Amon" userId="5954e632-5942-4ce2-bb41-89c16c6cc23e" providerId="ADAL" clId="{3EBB6548-0DE0-42D8-BF77-E0521235E43E}" dt="2024-03-14T14:53:32.346" v="56" actId="478"/>
          <ac:spMkLst>
            <pc:docMk/>
            <pc:sldMk cId="3446962440" sldId="445"/>
            <ac:spMk id="5" creationId="{00000000-0000-0000-0000-000000000000}"/>
          </ac:spMkLst>
        </pc:spChg>
        <pc:spChg chg="add del mod ord">
          <ac:chgData name="Cornelia Amon" userId="5954e632-5942-4ce2-bb41-89c16c6cc23e" providerId="ADAL" clId="{3EBB6548-0DE0-42D8-BF77-E0521235E43E}" dt="2024-03-14T14:53:12.103" v="25" actId="6264"/>
          <ac:spMkLst>
            <pc:docMk/>
            <pc:sldMk cId="3446962440" sldId="445"/>
            <ac:spMk id="6" creationId="{66B7EB50-17EF-6689-EF94-ED6EE9B67ACE}"/>
          </ac:spMkLst>
        </pc:spChg>
        <pc:spChg chg="add del mod">
          <ac:chgData name="Cornelia Amon" userId="5954e632-5942-4ce2-bb41-89c16c6cc23e" providerId="ADAL" clId="{3EBB6548-0DE0-42D8-BF77-E0521235E43E}" dt="2024-03-14T14:53:19.014" v="26" actId="6264"/>
          <ac:spMkLst>
            <pc:docMk/>
            <pc:sldMk cId="3446962440" sldId="445"/>
            <ac:spMk id="7" creationId="{3675E4F7-CF3C-08CC-7FBB-6DD34C0BBDF6}"/>
          </ac:spMkLst>
        </pc:spChg>
        <pc:spChg chg="add mod ord">
          <ac:chgData name="Cornelia Amon" userId="5954e632-5942-4ce2-bb41-89c16c6cc23e" providerId="ADAL" clId="{3EBB6548-0DE0-42D8-BF77-E0521235E43E}" dt="2024-03-14T14:53:29.212" v="55" actId="20577"/>
          <ac:spMkLst>
            <pc:docMk/>
            <pc:sldMk cId="3446962440" sldId="445"/>
            <ac:spMk id="8" creationId="{757611B3-21E5-AC26-DC87-BE35D17EA13E}"/>
          </ac:spMkLst>
        </pc:spChg>
        <pc:spChg chg="mod ord">
          <ac:chgData name="Cornelia Amon" userId="5954e632-5942-4ce2-bb41-89c16c6cc23e" providerId="ADAL" clId="{3EBB6548-0DE0-42D8-BF77-E0521235E43E}" dt="2024-03-14T14:53:19.014" v="26" actId="6264"/>
          <ac:spMkLst>
            <pc:docMk/>
            <pc:sldMk cId="3446962440" sldId="445"/>
            <ac:spMk id="468995" creationId="{00000000-0000-0000-0000-000000000000}"/>
          </ac:spMkLst>
        </pc:spChg>
        <pc:extLst>
          <p:ext xmlns:p="http://schemas.openxmlformats.org/presentationml/2006/main" uri="{D6D511B9-2390-475A-947B-AFAB55BFBCF1}">
            <pc226:cmChg xmlns:pc226="http://schemas.microsoft.com/office/powerpoint/2022/06/main/command" chg="add">
              <pc226:chgData name="Cornelia Amon" userId="5954e632-5942-4ce2-bb41-89c16c6cc23e" providerId="ADAL" clId="{3EBB6548-0DE0-42D8-BF77-E0521235E43E}" dt="2024-03-14T15:24:51.654" v="352"/>
              <pc2:cmMkLst xmlns:pc2="http://schemas.microsoft.com/office/powerpoint/2019/9/main/command">
                <pc:docMk/>
                <pc:sldMk cId="3446962440" sldId="445"/>
                <pc2:cmMk id="{5052924C-E89E-4E73-A58F-6BE48E8DCC2D}"/>
              </pc2:cmMkLst>
            </pc226:cmChg>
          </p:ext>
        </pc:extLst>
      </pc:sldChg>
      <pc:sldChg chg="addSp delSp modSp mod modClrScheme chgLayout">
        <pc:chgData name="Cornelia Amon" userId="5954e632-5942-4ce2-bb41-89c16c6cc23e" providerId="ADAL" clId="{3EBB6548-0DE0-42D8-BF77-E0521235E43E}" dt="2024-03-14T15:24:03.549" v="348" actId="1076"/>
        <pc:sldMkLst>
          <pc:docMk/>
          <pc:sldMk cId="777559782" sldId="446"/>
        </pc:sldMkLst>
        <pc:spChg chg="del">
          <ac:chgData name="Cornelia Amon" userId="5954e632-5942-4ce2-bb41-89c16c6cc23e" providerId="ADAL" clId="{3EBB6548-0DE0-42D8-BF77-E0521235E43E}" dt="2024-03-14T14:54:32.251" v="86" actId="478"/>
          <ac:spMkLst>
            <pc:docMk/>
            <pc:sldMk cId="777559782" sldId="446"/>
            <ac:spMk id="2" creationId="{00000000-0000-0000-0000-000000000000}"/>
          </ac:spMkLst>
        </pc:spChg>
        <pc:spChg chg="del mod ord">
          <ac:chgData name="Cornelia Amon" userId="5954e632-5942-4ce2-bb41-89c16c6cc23e" providerId="ADAL" clId="{3EBB6548-0DE0-42D8-BF77-E0521235E43E}" dt="2024-03-14T14:56:49.837" v="105" actId="478"/>
          <ac:spMkLst>
            <pc:docMk/>
            <pc:sldMk cId="777559782" sldId="446"/>
            <ac:spMk id="3" creationId="{00000000-0000-0000-0000-000000000000}"/>
          </ac:spMkLst>
        </pc:spChg>
        <pc:spChg chg="mod">
          <ac:chgData name="Cornelia Amon" userId="5954e632-5942-4ce2-bb41-89c16c6cc23e" providerId="ADAL" clId="{3EBB6548-0DE0-42D8-BF77-E0521235E43E}" dt="2024-03-14T15:23:13.558" v="303" actId="1076"/>
          <ac:spMkLst>
            <pc:docMk/>
            <pc:sldMk cId="777559782" sldId="446"/>
            <ac:spMk id="5" creationId="{62098D67-1298-4763-9D41-22C340D71161}"/>
          </ac:spMkLst>
        </pc:spChg>
        <pc:spChg chg="add del mod">
          <ac:chgData name="Cornelia Amon" userId="5954e632-5942-4ce2-bb41-89c16c6cc23e" providerId="ADAL" clId="{3EBB6548-0DE0-42D8-BF77-E0521235E43E}" dt="2024-03-14T14:53:12.103" v="25" actId="6264"/>
          <ac:spMkLst>
            <pc:docMk/>
            <pc:sldMk cId="777559782" sldId="446"/>
            <ac:spMk id="7" creationId="{A79CF04F-F013-A348-0086-5CEE51558FD9}"/>
          </ac:spMkLst>
        </pc:spChg>
        <pc:spChg chg="add del mod">
          <ac:chgData name="Cornelia Amon" userId="5954e632-5942-4ce2-bb41-89c16c6cc23e" providerId="ADAL" clId="{3EBB6548-0DE0-42D8-BF77-E0521235E43E}" dt="2024-03-14T14:53:19.014" v="26" actId="6264"/>
          <ac:spMkLst>
            <pc:docMk/>
            <pc:sldMk cId="777559782" sldId="446"/>
            <ac:spMk id="9" creationId="{DBED5D80-F394-EF51-C692-C0F2B69CC156}"/>
          </ac:spMkLst>
        </pc:spChg>
        <pc:spChg chg="mod">
          <ac:chgData name="Cornelia Amon" userId="5954e632-5942-4ce2-bb41-89c16c6cc23e" providerId="ADAL" clId="{3EBB6548-0DE0-42D8-BF77-E0521235E43E}" dt="2024-03-14T15:12:11.735" v="263" actId="1076"/>
          <ac:spMkLst>
            <pc:docMk/>
            <pc:sldMk cId="777559782" sldId="446"/>
            <ac:spMk id="10" creationId="{00000000-0000-0000-0000-000000000000}"/>
          </ac:spMkLst>
        </pc:spChg>
        <pc:spChg chg="mod">
          <ac:chgData name="Cornelia Amon" userId="5954e632-5942-4ce2-bb41-89c16c6cc23e" providerId="ADAL" clId="{3EBB6548-0DE0-42D8-BF77-E0521235E43E}" dt="2024-03-14T15:12:11.735" v="263" actId="1076"/>
          <ac:spMkLst>
            <pc:docMk/>
            <pc:sldMk cId="777559782" sldId="446"/>
            <ac:spMk id="11" creationId="{00000000-0000-0000-0000-000000000000}"/>
          </ac:spMkLst>
        </pc:spChg>
        <pc:spChg chg="mod">
          <ac:chgData name="Cornelia Amon" userId="5954e632-5942-4ce2-bb41-89c16c6cc23e" providerId="ADAL" clId="{3EBB6548-0DE0-42D8-BF77-E0521235E43E}" dt="2024-03-14T15:12:11.735" v="263" actId="1076"/>
          <ac:spMkLst>
            <pc:docMk/>
            <pc:sldMk cId="777559782" sldId="446"/>
            <ac:spMk id="12" creationId="{00000000-0000-0000-0000-000000000000}"/>
          </ac:spMkLst>
        </pc:spChg>
        <pc:spChg chg="mod">
          <ac:chgData name="Cornelia Amon" userId="5954e632-5942-4ce2-bb41-89c16c6cc23e" providerId="ADAL" clId="{3EBB6548-0DE0-42D8-BF77-E0521235E43E}" dt="2024-03-14T15:12:11.735" v="263" actId="1076"/>
          <ac:spMkLst>
            <pc:docMk/>
            <pc:sldMk cId="777559782" sldId="446"/>
            <ac:spMk id="13" creationId="{00000000-0000-0000-0000-000000000000}"/>
          </ac:spMkLst>
        </pc:spChg>
        <pc:spChg chg="mod">
          <ac:chgData name="Cornelia Amon" userId="5954e632-5942-4ce2-bb41-89c16c6cc23e" providerId="ADAL" clId="{3EBB6548-0DE0-42D8-BF77-E0521235E43E}" dt="2024-03-14T15:12:11.735" v="263" actId="1076"/>
          <ac:spMkLst>
            <pc:docMk/>
            <pc:sldMk cId="777559782" sldId="446"/>
            <ac:spMk id="14" creationId="{00000000-0000-0000-0000-000000000000}"/>
          </ac:spMkLst>
        </pc:spChg>
        <pc:spChg chg="add mod ord">
          <ac:chgData name="Cornelia Amon" userId="5954e632-5942-4ce2-bb41-89c16c6cc23e" providerId="ADAL" clId="{3EBB6548-0DE0-42D8-BF77-E0521235E43E}" dt="2024-03-14T14:54:29.476" v="85" actId="20577"/>
          <ac:spMkLst>
            <pc:docMk/>
            <pc:sldMk cId="777559782" sldId="446"/>
            <ac:spMk id="15" creationId="{A76D0113-B2C9-A57E-71A1-F4F0BC71EDF2}"/>
          </ac:spMkLst>
        </pc:spChg>
        <pc:spChg chg="mod">
          <ac:chgData name="Cornelia Amon" userId="5954e632-5942-4ce2-bb41-89c16c6cc23e" providerId="ADAL" clId="{3EBB6548-0DE0-42D8-BF77-E0521235E43E}" dt="2024-03-14T15:24:03.549" v="348" actId="1076"/>
          <ac:spMkLst>
            <pc:docMk/>
            <pc:sldMk cId="777559782" sldId="446"/>
            <ac:spMk id="18" creationId="{00000000-0000-0000-0000-000000000000}"/>
          </ac:spMkLst>
        </pc:spChg>
        <pc:spChg chg="mod">
          <ac:chgData name="Cornelia Amon" userId="5954e632-5942-4ce2-bb41-89c16c6cc23e" providerId="ADAL" clId="{3EBB6548-0DE0-42D8-BF77-E0521235E43E}" dt="2024-03-14T15:23:47.706" v="347" actId="1038"/>
          <ac:spMkLst>
            <pc:docMk/>
            <pc:sldMk cId="777559782" sldId="446"/>
            <ac:spMk id="19" creationId="{00000000-0000-0000-0000-000000000000}"/>
          </ac:spMkLst>
        </pc:spChg>
        <pc:spChg chg="mod topLvl">
          <ac:chgData name="Cornelia Amon" userId="5954e632-5942-4ce2-bb41-89c16c6cc23e" providerId="ADAL" clId="{3EBB6548-0DE0-42D8-BF77-E0521235E43E}" dt="2024-03-14T15:22:10.757" v="294" actId="1076"/>
          <ac:spMkLst>
            <pc:docMk/>
            <pc:sldMk cId="777559782" sldId="446"/>
            <ac:spMk id="21" creationId="{441DC297-CE84-F229-BB83-BBF507413758}"/>
          </ac:spMkLst>
        </pc:spChg>
        <pc:spChg chg="mod topLvl">
          <ac:chgData name="Cornelia Amon" userId="5954e632-5942-4ce2-bb41-89c16c6cc23e" providerId="ADAL" clId="{3EBB6548-0DE0-42D8-BF77-E0521235E43E}" dt="2024-03-14T15:21:54.640" v="291" actId="1076"/>
          <ac:spMkLst>
            <pc:docMk/>
            <pc:sldMk cId="777559782" sldId="446"/>
            <ac:spMk id="22" creationId="{08159DB5-C206-1A3C-E9DA-3CD31305D632}"/>
          </ac:spMkLst>
        </pc:spChg>
        <pc:spChg chg="mod topLvl">
          <ac:chgData name="Cornelia Amon" userId="5954e632-5942-4ce2-bb41-89c16c6cc23e" providerId="ADAL" clId="{3EBB6548-0DE0-42D8-BF77-E0521235E43E}" dt="2024-03-14T15:22:14.917" v="295" actId="1076"/>
          <ac:spMkLst>
            <pc:docMk/>
            <pc:sldMk cId="777559782" sldId="446"/>
            <ac:spMk id="23" creationId="{0B3BCE16-47A4-93C1-94E5-13D78A63A32E}"/>
          </ac:spMkLst>
        </pc:spChg>
        <pc:grpChg chg="del mod">
          <ac:chgData name="Cornelia Amon" userId="5954e632-5942-4ce2-bb41-89c16c6cc23e" providerId="ADAL" clId="{3EBB6548-0DE0-42D8-BF77-E0521235E43E}" dt="2024-03-14T15:21:50.022" v="290" actId="165"/>
          <ac:grpSpMkLst>
            <pc:docMk/>
            <pc:sldMk cId="777559782" sldId="446"/>
            <ac:grpSpMk id="20" creationId="{20D58974-B10E-6E64-3882-B7151AFDD23D}"/>
          </ac:grpSpMkLst>
        </pc:grpChg>
        <pc:graphicFrameChg chg="del mod modGraphic">
          <ac:chgData name="Cornelia Amon" userId="5954e632-5942-4ce2-bb41-89c16c6cc23e" providerId="ADAL" clId="{3EBB6548-0DE0-42D8-BF77-E0521235E43E}" dt="2024-03-14T15:20:31.944" v="274" actId="18245"/>
          <ac:graphicFrameMkLst>
            <pc:docMk/>
            <pc:sldMk cId="777559782" sldId="446"/>
            <ac:graphicFrameMk id="4" creationId="{00000000-0000-0000-0000-000000000000}"/>
          </ac:graphicFrameMkLst>
        </pc:graphicFrameChg>
        <pc:cxnChg chg="mod">
          <ac:chgData name="Cornelia Amon" userId="5954e632-5942-4ce2-bb41-89c16c6cc23e" providerId="ADAL" clId="{3EBB6548-0DE0-42D8-BF77-E0521235E43E}" dt="2024-03-14T15:12:18.305" v="264" actId="14100"/>
          <ac:cxnSpMkLst>
            <pc:docMk/>
            <pc:sldMk cId="777559782" sldId="446"/>
            <ac:cxnSpMk id="6" creationId="{00000000-0000-0000-0000-000000000000}"/>
          </ac:cxnSpMkLst>
        </pc:cxnChg>
        <pc:cxnChg chg="mod">
          <ac:chgData name="Cornelia Amon" userId="5954e632-5942-4ce2-bb41-89c16c6cc23e" providerId="ADAL" clId="{3EBB6548-0DE0-42D8-BF77-E0521235E43E}" dt="2024-03-14T15:23:09.790" v="302" actId="1076"/>
          <ac:cxnSpMkLst>
            <pc:docMk/>
            <pc:sldMk cId="777559782" sldId="446"/>
            <ac:cxnSpMk id="8" creationId="{6FB8133D-9D62-45D0-BE13-04209F0B98B3}"/>
          </ac:cxnSpMkLst>
        </pc:cxnChg>
        <pc:cxnChg chg="mod">
          <ac:chgData name="Cornelia Amon" userId="5954e632-5942-4ce2-bb41-89c16c6cc23e" providerId="ADAL" clId="{3EBB6548-0DE0-42D8-BF77-E0521235E43E}" dt="2024-03-14T15:23:23.416" v="323" actId="1035"/>
          <ac:cxnSpMkLst>
            <pc:docMk/>
            <pc:sldMk cId="777559782" sldId="446"/>
            <ac:cxnSpMk id="16" creationId="{00000000-0000-0000-0000-000000000000}"/>
          </ac:cxnSpMkLst>
        </pc:cxnChg>
      </pc:sldChg>
      <pc:sldChg chg="addSp delSp modSp mod addAnim delAnim chgLayout">
        <pc:chgData name="Cornelia Amon" userId="5954e632-5942-4ce2-bb41-89c16c6cc23e" providerId="ADAL" clId="{3EBB6548-0DE0-42D8-BF77-E0521235E43E}" dt="2024-03-14T14:57:01.532" v="108" actId="478"/>
        <pc:sldMkLst>
          <pc:docMk/>
          <pc:sldMk cId="327522911" sldId="447"/>
        </pc:sldMkLst>
        <pc:spChg chg="del mod ord">
          <ac:chgData name="Cornelia Amon" userId="5954e632-5942-4ce2-bb41-89c16c6cc23e" providerId="ADAL" clId="{3EBB6548-0DE0-42D8-BF77-E0521235E43E}" dt="2024-03-14T14:57:01.532" v="108" actId="478"/>
          <ac:spMkLst>
            <pc:docMk/>
            <pc:sldMk cId="327522911" sldId="447"/>
            <ac:spMk id="2" creationId="{00000000-0000-0000-0000-000000000000}"/>
          </ac:spMkLst>
        </pc:spChg>
        <pc:spChg chg="add del mod">
          <ac:chgData name="Cornelia Amon" userId="5954e632-5942-4ce2-bb41-89c16c6cc23e" providerId="ADAL" clId="{3EBB6548-0DE0-42D8-BF77-E0521235E43E}" dt="2024-03-14T14:53:12.103" v="25" actId="6264"/>
          <ac:spMkLst>
            <pc:docMk/>
            <pc:sldMk cId="327522911" sldId="447"/>
            <ac:spMk id="3" creationId="{3EAFD051-04CA-A4B4-8756-803FA69E2F42}"/>
          </ac:spMkLst>
        </pc:spChg>
        <pc:spChg chg="add del mod">
          <ac:chgData name="Cornelia Amon" userId="5954e632-5942-4ce2-bb41-89c16c6cc23e" providerId="ADAL" clId="{3EBB6548-0DE0-42D8-BF77-E0521235E43E}" dt="2024-03-14T14:53:12.103" v="25" actId="6264"/>
          <ac:spMkLst>
            <pc:docMk/>
            <pc:sldMk cId="327522911" sldId="447"/>
            <ac:spMk id="4" creationId="{5A6FA51D-FF86-F54B-071C-7946E0E4C220}"/>
          </ac:spMkLst>
        </pc:spChg>
        <pc:spChg chg="add del mod">
          <ac:chgData name="Cornelia Amon" userId="5954e632-5942-4ce2-bb41-89c16c6cc23e" providerId="ADAL" clId="{3EBB6548-0DE0-42D8-BF77-E0521235E43E}" dt="2024-03-14T14:53:19.014" v="26" actId="6264"/>
          <ac:spMkLst>
            <pc:docMk/>
            <pc:sldMk cId="327522911" sldId="447"/>
            <ac:spMk id="5" creationId="{5AD8B8AE-CA9E-7C8A-F06C-6788DD056D85}"/>
          </ac:spMkLst>
        </pc:spChg>
        <pc:spChg chg="add del mod">
          <ac:chgData name="Cornelia Amon" userId="5954e632-5942-4ce2-bb41-89c16c6cc23e" providerId="ADAL" clId="{3EBB6548-0DE0-42D8-BF77-E0521235E43E}" dt="2024-03-14T14:53:19.014" v="26" actId="6264"/>
          <ac:spMkLst>
            <pc:docMk/>
            <pc:sldMk cId="327522911" sldId="447"/>
            <ac:spMk id="6" creationId="{6D328611-96A0-A222-5256-C61D703E0D03}"/>
          </ac:spMkLst>
        </pc:spChg>
        <pc:spChg chg="mod ord">
          <ac:chgData name="Cornelia Amon" userId="5954e632-5942-4ce2-bb41-89c16c6cc23e" providerId="ADAL" clId="{3EBB6548-0DE0-42D8-BF77-E0521235E43E}" dt="2024-03-14T14:53:19.032" v="27" actId="27636"/>
          <ac:spMkLst>
            <pc:docMk/>
            <pc:sldMk cId="327522911" sldId="447"/>
            <ac:spMk id="468994" creationId="{00000000-0000-0000-0000-000000000000}"/>
          </ac:spMkLst>
        </pc:spChg>
        <pc:spChg chg="mod ord">
          <ac:chgData name="Cornelia Amon" userId="5954e632-5942-4ce2-bb41-89c16c6cc23e" providerId="ADAL" clId="{3EBB6548-0DE0-42D8-BF77-E0521235E43E}" dt="2024-03-14T14:53:19.014" v="26" actId="6264"/>
          <ac:spMkLst>
            <pc:docMk/>
            <pc:sldMk cId="327522911" sldId="447"/>
            <ac:spMk id="468995" creationId="{00000000-0000-0000-0000-000000000000}"/>
          </ac:spMkLst>
        </pc:spChg>
      </pc:sldChg>
      <pc:sldChg chg="addSp delSp modSp mod modClrScheme chgLayout">
        <pc:chgData name="Cornelia Amon" userId="5954e632-5942-4ce2-bb41-89c16c6cc23e" providerId="ADAL" clId="{3EBB6548-0DE0-42D8-BF77-E0521235E43E}" dt="2024-03-14T14:59:09.108" v="133" actId="207"/>
        <pc:sldMkLst>
          <pc:docMk/>
          <pc:sldMk cId="448156918" sldId="448"/>
        </pc:sldMkLst>
        <pc:spChg chg="del">
          <ac:chgData name="Cornelia Amon" userId="5954e632-5942-4ce2-bb41-89c16c6cc23e" providerId="ADAL" clId="{3EBB6548-0DE0-42D8-BF77-E0521235E43E}" dt="2024-03-14T14:56:36.460" v="101" actId="478"/>
          <ac:spMkLst>
            <pc:docMk/>
            <pc:sldMk cId="448156918" sldId="448"/>
            <ac:spMk id="2" creationId="{00000000-0000-0000-0000-000000000000}"/>
          </ac:spMkLst>
        </pc:spChg>
        <pc:spChg chg="del mod ord">
          <ac:chgData name="Cornelia Amon" userId="5954e632-5942-4ce2-bb41-89c16c6cc23e" providerId="ADAL" clId="{3EBB6548-0DE0-42D8-BF77-E0521235E43E}" dt="2024-03-14T14:56:39.284" v="102" actId="478"/>
          <ac:spMkLst>
            <pc:docMk/>
            <pc:sldMk cId="448156918" sldId="448"/>
            <ac:spMk id="4" creationId="{00000000-0000-0000-0000-000000000000}"/>
          </ac:spMkLst>
        </pc:spChg>
        <pc:spChg chg="add del mod">
          <ac:chgData name="Cornelia Amon" userId="5954e632-5942-4ce2-bb41-89c16c6cc23e" providerId="ADAL" clId="{3EBB6548-0DE0-42D8-BF77-E0521235E43E}" dt="2024-03-14T14:53:12.103" v="25" actId="6264"/>
          <ac:spMkLst>
            <pc:docMk/>
            <pc:sldMk cId="448156918" sldId="448"/>
            <ac:spMk id="5" creationId="{E1E90D44-098C-EBF0-1212-4F1EB4406322}"/>
          </ac:spMkLst>
        </pc:spChg>
        <pc:spChg chg="add del mod">
          <ac:chgData name="Cornelia Amon" userId="5954e632-5942-4ce2-bb41-89c16c6cc23e" providerId="ADAL" clId="{3EBB6548-0DE0-42D8-BF77-E0521235E43E}" dt="2024-03-14T14:53:19.014" v="26" actId="6264"/>
          <ac:spMkLst>
            <pc:docMk/>
            <pc:sldMk cId="448156918" sldId="448"/>
            <ac:spMk id="6" creationId="{ADEA1390-0977-8358-033D-27E56C813F74}"/>
          </ac:spMkLst>
        </pc:spChg>
        <pc:spChg chg="add del mod ord">
          <ac:chgData name="Cornelia Amon" userId="5954e632-5942-4ce2-bb41-89c16c6cc23e" providerId="ADAL" clId="{3EBB6548-0DE0-42D8-BF77-E0521235E43E}" dt="2024-03-14T14:56:27.926" v="98" actId="700"/>
          <ac:spMkLst>
            <pc:docMk/>
            <pc:sldMk cId="448156918" sldId="448"/>
            <ac:spMk id="7" creationId="{291FED62-3EEB-7625-5432-E66FE70D7696}"/>
          </ac:spMkLst>
        </pc:spChg>
        <pc:spChg chg="add del mod ord">
          <ac:chgData name="Cornelia Amon" userId="5954e632-5942-4ce2-bb41-89c16c6cc23e" providerId="ADAL" clId="{3EBB6548-0DE0-42D8-BF77-E0521235E43E}" dt="2024-03-14T14:56:27.926" v="98" actId="700"/>
          <ac:spMkLst>
            <pc:docMk/>
            <pc:sldMk cId="448156918" sldId="448"/>
            <ac:spMk id="8" creationId="{3305C84E-786A-3520-2658-C3200E6C083F}"/>
          </ac:spMkLst>
        </pc:spChg>
        <pc:spChg chg="add mod ord">
          <ac:chgData name="Cornelia Amon" userId="5954e632-5942-4ce2-bb41-89c16c6cc23e" providerId="ADAL" clId="{3EBB6548-0DE0-42D8-BF77-E0521235E43E}" dt="2024-03-14T14:56:33.997" v="100" actId="20577"/>
          <ac:spMkLst>
            <pc:docMk/>
            <pc:sldMk cId="448156918" sldId="448"/>
            <ac:spMk id="9" creationId="{315585E1-E0ED-3EB5-7390-B28E10718315}"/>
          </ac:spMkLst>
        </pc:spChg>
        <pc:graphicFrameChg chg="mod modGraphic">
          <ac:chgData name="Cornelia Amon" userId="5954e632-5942-4ce2-bb41-89c16c6cc23e" providerId="ADAL" clId="{3EBB6548-0DE0-42D8-BF77-E0521235E43E}" dt="2024-03-14T14:59:09.108" v="133" actId="207"/>
          <ac:graphicFrameMkLst>
            <pc:docMk/>
            <pc:sldMk cId="448156918" sldId="448"/>
            <ac:graphicFrameMk id="3" creationId="{00000000-0000-0000-0000-000000000000}"/>
          </ac:graphicFrameMkLst>
        </pc:graphicFrameChg>
      </pc:sldChg>
      <pc:sldChg chg="modSp del">
        <pc:chgData name="Cornelia Amon" userId="5954e632-5942-4ce2-bb41-89c16c6cc23e" providerId="ADAL" clId="{3EBB6548-0DE0-42D8-BF77-E0521235E43E}" dt="2024-03-14T14:51:54.129" v="5" actId="47"/>
        <pc:sldMkLst>
          <pc:docMk/>
          <pc:sldMk cId="1948646771" sldId="489"/>
        </pc:sldMkLst>
        <pc:spChg chg="mod">
          <ac:chgData name="Cornelia Amon" userId="5954e632-5942-4ce2-bb41-89c16c6cc23e" providerId="ADAL" clId="{3EBB6548-0DE0-42D8-BF77-E0521235E43E}" dt="2024-03-14T14:51:25.629" v="2"/>
          <ac:spMkLst>
            <pc:docMk/>
            <pc:sldMk cId="1948646771" sldId="489"/>
            <ac:spMk id="8" creationId="{22221C16-7E06-B065-B6C5-3CD417024128}"/>
          </ac:spMkLst>
        </pc:spChg>
      </pc:sldChg>
      <pc:sldChg chg="del">
        <pc:chgData name="Cornelia Amon" userId="5954e632-5942-4ce2-bb41-89c16c6cc23e" providerId="ADAL" clId="{3EBB6548-0DE0-42D8-BF77-E0521235E43E}" dt="2024-03-14T14:52:46.564" v="20" actId="47"/>
        <pc:sldMkLst>
          <pc:docMk/>
          <pc:sldMk cId="2518453865" sldId="490"/>
        </pc:sldMkLst>
      </pc:sldChg>
      <pc:sldChg chg="delSp modSp add mod modNotesTx">
        <pc:chgData name="Cornelia Amon" userId="5954e632-5942-4ce2-bb41-89c16c6cc23e" providerId="ADAL" clId="{3EBB6548-0DE0-42D8-BF77-E0521235E43E}" dt="2024-03-14T14:52:38.840" v="19" actId="20577"/>
        <pc:sldMkLst>
          <pc:docMk/>
          <pc:sldMk cId="3620944923" sldId="491"/>
        </pc:sldMkLst>
        <pc:spChg chg="del">
          <ac:chgData name="Cornelia Amon" userId="5954e632-5942-4ce2-bb41-89c16c6cc23e" providerId="ADAL" clId="{3EBB6548-0DE0-42D8-BF77-E0521235E43E}" dt="2024-03-14T14:52:10.661" v="7" actId="478"/>
          <ac:spMkLst>
            <pc:docMk/>
            <pc:sldMk cId="3620944923" sldId="491"/>
            <ac:spMk id="2" creationId="{D809380B-AE7F-2895-B19F-8A943E75C957}"/>
          </ac:spMkLst>
        </pc:spChg>
        <pc:spChg chg="mod">
          <ac:chgData name="Cornelia Amon" userId="5954e632-5942-4ce2-bb41-89c16c6cc23e" providerId="ADAL" clId="{3EBB6548-0DE0-42D8-BF77-E0521235E43E}" dt="2024-03-14T14:52:26.043" v="11"/>
          <ac:spMkLst>
            <pc:docMk/>
            <pc:sldMk cId="3620944923" sldId="491"/>
            <ac:spMk id="4" creationId="{07E0CBB6-C5F8-4624-9918-2ABBDA00096C}"/>
          </ac:spMkLst>
        </pc:spChg>
        <pc:spChg chg="mod">
          <ac:chgData name="Cornelia Amon" userId="5954e632-5942-4ce2-bb41-89c16c6cc23e" providerId="ADAL" clId="{3EBB6548-0DE0-42D8-BF77-E0521235E43E}" dt="2024-03-14T14:52:38.840" v="19" actId="20577"/>
          <ac:spMkLst>
            <pc:docMk/>
            <pc:sldMk cId="3620944923" sldId="491"/>
            <ac:spMk id="7" creationId="{873FA4FA-9E59-CAFC-9D21-7C99A28612C8}"/>
          </ac:spMkLst>
        </pc:spChg>
      </pc:sldChg>
      <pc:sldChg chg="add">
        <pc:chgData name="Cornelia Amon" userId="5954e632-5942-4ce2-bb41-89c16c6cc23e" providerId="ADAL" clId="{3EBB6548-0DE0-42D8-BF77-E0521235E43E}" dt="2024-03-14T14:57:16.761" v="109"/>
        <pc:sldMkLst>
          <pc:docMk/>
          <pc:sldMk cId="2094950677" sldId="494"/>
        </pc:sldMkLst>
      </pc:sldChg>
      <pc:sldChg chg="add">
        <pc:chgData name="Cornelia Amon" userId="5954e632-5942-4ce2-bb41-89c16c6cc23e" providerId="ADAL" clId="{3EBB6548-0DE0-42D8-BF77-E0521235E43E}" dt="2024-03-14T14:51:51.516" v="4"/>
        <pc:sldMkLst>
          <pc:docMk/>
          <pc:sldMk cId="10629423" sldId="495"/>
        </pc:sldMkLst>
      </pc:sldChg>
      <pc:sldChg chg="addSp delSp modSp mod addAnim delAnim addCm chgLayout">
        <pc:chgData name="Cornelia Amon" userId="5954e632-5942-4ce2-bb41-89c16c6cc23e" providerId="ADAL" clId="{3EBB6548-0DE0-42D8-BF77-E0521235E43E}" dt="2024-03-14T15:10:07.670" v="249" actId="1076"/>
        <pc:sldMkLst>
          <pc:docMk/>
          <pc:sldMk cId="3242457870" sldId="520"/>
        </pc:sldMkLst>
        <pc:spChg chg="del mod ord">
          <ac:chgData name="Cornelia Amon" userId="5954e632-5942-4ce2-bb41-89c16c6cc23e" providerId="ADAL" clId="{3EBB6548-0DE0-42D8-BF77-E0521235E43E}" dt="2024-03-14T14:56:46.123" v="104" actId="478"/>
          <ac:spMkLst>
            <pc:docMk/>
            <pc:sldMk cId="3242457870" sldId="520"/>
            <ac:spMk id="2" creationId="{00000000-0000-0000-0000-000000000000}"/>
          </ac:spMkLst>
        </pc:spChg>
        <pc:spChg chg="mod">
          <ac:chgData name="Cornelia Amon" userId="5954e632-5942-4ce2-bb41-89c16c6cc23e" providerId="ADAL" clId="{3EBB6548-0DE0-42D8-BF77-E0521235E43E}" dt="2024-03-14T15:10:07.670" v="249" actId="1076"/>
          <ac:spMkLst>
            <pc:docMk/>
            <pc:sldMk cId="3242457870" sldId="520"/>
            <ac:spMk id="3" creationId="{27A978B8-01C3-4057-8E90-DE720074ED19}"/>
          </ac:spMkLst>
        </pc:spChg>
        <pc:spChg chg="mod ord">
          <ac:chgData name="Cornelia Amon" userId="5954e632-5942-4ce2-bb41-89c16c6cc23e" providerId="ADAL" clId="{3EBB6548-0DE0-42D8-BF77-E0521235E43E}" dt="2024-03-14T15:07:35.027" v="230" actId="14100"/>
          <ac:spMkLst>
            <pc:docMk/>
            <pc:sldMk cId="3242457870" sldId="520"/>
            <ac:spMk id="4" creationId="{00000000-0000-0000-0000-000000000000}"/>
          </ac:spMkLst>
        </pc:spChg>
        <pc:spChg chg="del">
          <ac:chgData name="Cornelia Amon" userId="5954e632-5942-4ce2-bb41-89c16c6cc23e" providerId="ADAL" clId="{3EBB6548-0DE0-42D8-BF77-E0521235E43E}" dt="2024-03-14T15:07:29.283" v="229" actId="478"/>
          <ac:spMkLst>
            <pc:docMk/>
            <pc:sldMk cId="3242457870" sldId="520"/>
            <ac:spMk id="5" creationId="{00000000-0000-0000-0000-000000000000}"/>
          </ac:spMkLst>
        </pc:spChg>
        <pc:spChg chg="add del mod">
          <ac:chgData name="Cornelia Amon" userId="5954e632-5942-4ce2-bb41-89c16c6cc23e" providerId="ADAL" clId="{3EBB6548-0DE0-42D8-BF77-E0521235E43E}" dt="2024-03-14T14:53:12.103" v="25" actId="6264"/>
          <ac:spMkLst>
            <pc:docMk/>
            <pc:sldMk cId="3242457870" sldId="520"/>
            <ac:spMk id="8" creationId="{2F5B7A14-461E-A0DB-C4F0-8B9E0CFEBC60}"/>
          </ac:spMkLst>
        </pc:spChg>
        <pc:spChg chg="add del mod ord">
          <ac:chgData name="Cornelia Amon" userId="5954e632-5942-4ce2-bb41-89c16c6cc23e" providerId="ADAL" clId="{3EBB6548-0DE0-42D8-BF77-E0521235E43E}" dt="2024-03-14T14:53:12.103" v="25" actId="6264"/>
          <ac:spMkLst>
            <pc:docMk/>
            <pc:sldMk cId="3242457870" sldId="520"/>
            <ac:spMk id="9" creationId="{219C7B8D-8B9E-0C8B-0904-E5AA20A77668}"/>
          </ac:spMkLst>
        </pc:spChg>
        <pc:spChg chg="add del mod">
          <ac:chgData name="Cornelia Amon" userId="5954e632-5942-4ce2-bb41-89c16c6cc23e" providerId="ADAL" clId="{3EBB6548-0DE0-42D8-BF77-E0521235E43E}" dt="2024-03-14T14:53:19.014" v="26" actId="6264"/>
          <ac:spMkLst>
            <pc:docMk/>
            <pc:sldMk cId="3242457870" sldId="520"/>
            <ac:spMk id="10" creationId="{FD794EC8-44C4-4F59-4E23-CFEFC0847004}"/>
          </ac:spMkLst>
        </pc:spChg>
        <pc:spChg chg="add mod ord">
          <ac:chgData name="Cornelia Amon" userId="5954e632-5942-4ce2-bb41-89c16c6cc23e" providerId="ADAL" clId="{3EBB6548-0DE0-42D8-BF77-E0521235E43E}" dt="2024-03-14T15:07:24.739" v="228" actId="20577"/>
          <ac:spMkLst>
            <pc:docMk/>
            <pc:sldMk cId="3242457870" sldId="520"/>
            <ac:spMk id="11" creationId="{576E0B9E-630F-07B3-4564-FAFC51484A19}"/>
          </ac:spMkLst>
        </pc:spChg>
        <pc:picChg chg="del">
          <ac:chgData name="Cornelia Amon" userId="5954e632-5942-4ce2-bb41-89c16c6cc23e" providerId="ADAL" clId="{3EBB6548-0DE0-42D8-BF77-E0521235E43E}" dt="2024-03-14T15:07:05.250" v="197" actId="478"/>
          <ac:picMkLst>
            <pc:docMk/>
            <pc:sldMk cId="3242457870" sldId="520"/>
            <ac:picMk id="6" creationId="{4B4AB38F-2A19-41FD-A5CF-FEA51FC174D1}"/>
          </ac:picMkLst>
        </pc:picChg>
        <pc:picChg chg="mod">
          <ac:chgData name="Cornelia Amon" userId="5954e632-5942-4ce2-bb41-89c16c6cc23e" providerId="ADAL" clId="{3EBB6548-0DE0-42D8-BF77-E0521235E43E}" dt="2024-03-14T15:10:03.805" v="248" actId="1076"/>
          <ac:picMkLst>
            <pc:docMk/>
            <pc:sldMk cId="3242457870" sldId="520"/>
            <ac:picMk id="7" creationId="{AFBFBA5C-A2CF-4C0F-A65F-E61EA610D132}"/>
          </ac:picMkLst>
        </pc:picChg>
        <pc:extLst>
          <p:ext xmlns:p="http://schemas.openxmlformats.org/presentationml/2006/main" uri="{D6D511B9-2390-475A-947B-AFAB55BFBCF1}">
            <pc226:cmChg xmlns:pc226="http://schemas.microsoft.com/office/powerpoint/2022/06/main/command" chg="add">
              <pc226:chgData name="Cornelia Amon" userId="5954e632-5942-4ce2-bb41-89c16c6cc23e" providerId="ADAL" clId="{3EBB6548-0DE0-42D8-BF77-E0521235E43E}" dt="2024-03-14T15:07:00.685" v="196"/>
              <pc2:cmMkLst xmlns:pc2="http://schemas.microsoft.com/office/powerpoint/2019/9/main/command">
                <pc:docMk/>
                <pc:sldMk cId="3242457870" sldId="520"/>
                <pc2:cmMk id="{7A5F0C40-45EB-4B1D-998D-013E43157872}"/>
              </pc2:cmMkLst>
            </pc226:cmChg>
          </p:ext>
        </pc:extLst>
      </pc:sldChg>
      <pc:sldChg chg="addSp delSp modSp mod modClrScheme addCm chgLayout">
        <pc:chgData name="Cornelia Amon" userId="5954e632-5942-4ce2-bb41-89c16c6cc23e" providerId="ADAL" clId="{3EBB6548-0DE0-42D8-BF77-E0521235E43E}" dt="2024-03-14T15:06:43.590" v="195"/>
        <pc:sldMkLst>
          <pc:docMk/>
          <pc:sldMk cId="625704490" sldId="521"/>
        </pc:sldMkLst>
        <pc:spChg chg="del mod ord">
          <ac:chgData name="Cornelia Amon" userId="5954e632-5942-4ce2-bb41-89c16c6cc23e" providerId="ADAL" clId="{3EBB6548-0DE0-42D8-BF77-E0521235E43E}" dt="2024-03-14T14:56:42.452" v="103" actId="478"/>
          <ac:spMkLst>
            <pc:docMk/>
            <pc:sldMk cId="625704490" sldId="521"/>
            <ac:spMk id="2" creationId="{00000000-0000-0000-0000-000000000000}"/>
          </ac:spMkLst>
        </pc:spChg>
        <pc:spChg chg="mod topLvl">
          <ac:chgData name="Cornelia Amon" userId="5954e632-5942-4ce2-bb41-89c16c6cc23e" providerId="ADAL" clId="{3EBB6548-0DE0-42D8-BF77-E0521235E43E}" dt="2024-03-14T15:05:46.569" v="194" actId="1035"/>
          <ac:spMkLst>
            <pc:docMk/>
            <pc:sldMk cId="625704490" sldId="521"/>
            <ac:spMk id="3" creationId="{00000000-0000-0000-0000-000000000000}"/>
          </ac:spMkLst>
        </pc:spChg>
        <pc:spChg chg="add del mod">
          <ac:chgData name="Cornelia Amon" userId="5954e632-5942-4ce2-bb41-89c16c6cc23e" providerId="ADAL" clId="{3EBB6548-0DE0-42D8-BF77-E0521235E43E}" dt="2024-03-14T14:53:12.103" v="25" actId="6264"/>
          <ac:spMkLst>
            <pc:docMk/>
            <pc:sldMk cId="625704490" sldId="521"/>
            <ac:spMk id="5" creationId="{4B783C65-A1EF-DD21-CAA4-725BFF47B1F0}"/>
          </ac:spMkLst>
        </pc:spChg>
        <pc:spChg chg="add del mod">
          <ac:chgData name="Cornelia Amon" userId="5954e632-5942-4ce2-bb41-89c16c6cc23e" providerId="ADAL" clId="{3EBB6548-0DE0-42D8-BF77-E0521235E43E}" dt="2024-03-14T14:53:19.014" v="26" actId="6264"/>
          <ac:spMkLst>
            <pc:docMk/>
            <pc:sldMk cId="625704490" sldId="521"/>
            <ac:spMk id="6" creationId="{20D8CE97-E703-10E4-9BC3-0E4268F5C221}"/>
          </ac:spMkLst>
        </pc:spChg>
        <pc:spChg chg="add del mod">
          <ac:chgData name="Cornelia Amon" userId="5954e632-5942-4ce2-bb41-89c16c6cc23e" providerId="ADAL" clId="{3EBB6548-0DE0-42D8-BF77-E0521235E43E}" dt="2024-03-14T14:55:40.380" v="87" actId="6264"/>
          <ac:spMkLst>
            <pc:docMk/>
            <pc:sldMk cId="625704490" sldId="521"/>
            <ac:spMk id="7" creationId="{5E4E2CF2-D404-D075-824A-9E752DD2304B}"/>
          </ac:spMkLst>
        </pc:spChg>
        <pc:spChg chg="add del mod ord">
          <ac:chgData name="Cornelia Amon" userId="5954e632-5942-4ce2-bb41-89c16c6cc23e" providerId="ADAL" clId="{3EBB6548-0DE0-42D8-BF77-E0521235E43E}" dt="2024-03-14T14:56:10.185" v="96" actId="27636"/>
          <ac:spMkLst>
            <pc:docMk/>
            <pc:sldMk cId="625704490" sldId="521"/>
            <ac:spMk id="8" creationId="{1EF54691-3A2E-A7E9-20B1-B1D4F0376EC0}"/>
          </ac:spMkLst>
        </pc:spChg>
        <pc:spChg chg="del mod">
          <ac:chgData name="Cornelia Amon" userId="5954e632-5942-4ce2-bb41-89c16c6cc23e" providerId="ADAL" clId="{3EBB6548-0DE0-42D8-BF77-E0521235E43E}" dt="2024-03-14T14:56:06.738" v="92" actId="478"/>
          <ac:spMkLst>
            <pc:docMk/>
            <pc:sldMk cId="625704490" sldId="521"/>
            <ac:spMk id="11" creationId="{00000000-0000-0000-0000-000000000000}"/>
          </ac:spMkLst>
        </pc:spChg>
        <pc:grpChg chg="del mod">
          <ac:chgData name="Cornelia Amon" userId="5954e632-5942-4ce2-bb41-89c16c6cc23e" providerId="ADAL" clId="{3EBB6548-0DE0-42D8-BF77-E0521235E43E}" dt="2024-03-14T15:02:50.574" v="143" actId="165"/>
          <ac:grpSpMkLst>
            <pc:docMk/>
            <pc:sldMk cId="625704490" sldId="521"/>
            <ac:grpSpMk id="4" creationId="{00000000-0000-0000-0000-000000000000}"/>
          </ac:grpSpMkLst>
        </pc:grpChg>
        <pc:picChg chg="del mod">
          <ac:chgData name="Cornelia Amon" userId="5954e632-5942-4ce2-bb41-89c16c6cc23e" providerId="ADAL" clId="{3EBB6548-0DE0-42D8-BF77-E0521235E43E}" dt="2024-03-14T15:02:43.114" v="142" actId="478"/>
          <ac:picMkLst>
            <pc:docMk/>
            <pc:sldMk cId="625704490" sldId="521"/>
            <ac:picMk id="9" creationId="{00000000-0000-0000-0000-000000000000}"/>
          </ac:picMkLst>
        </pc:picChg>
        <pc:picChg chg="del mod topLvl">
          <ac:chgData name="Cornelia Amon" userId="5954e632-5942-4ce2-bb41-89c16c6cc23e" providerId="ADAL" clId="{3EBB6548-0DE0-42D8-BF77-E0521235E43E}" dt="2024-03-14T15:03:37.110" v="156" actId="478"/>
          <ac:picMkLst>
            <pc:docMk/>
            <pc:sldMk cId="625704490" sldId="521"/>
            <ac:picMk id="10" creationId="{00000000-0000-0000-0000-000000000000}"/>
          </ac:picMkLst>
        </pc:picChg>
        <pc:picChg chg="add mod modCrop">
          <ac:chgData name="Cornelia Amon" userId="5954e632-5942-4ce2-bb41-89c16c6cc23e" providerId="ADAL" clId="{3EBB6548-0DE0-42D8-BF77-E0521235E43E}" dt="2024-03-14T15:05:46.569" v="194" actId="1035"/>
          <ac:picMkLst>
            <pc:docMk/>
            <pc:sldMk cId="625704490" sldId="521"/>
            <ac:picMk id="13" creationId="{8E87AA4F-723A-ED94-CD1D-E442E4512044}"/>
          </ac:picMkLst>
        </pc:picChg>
        <pc:picChg chg="add mod">
          <ac:chgData name="Cornelia Amon" userId="5954e632-5942-4ce2-bb41-89c16c6cc23e" providerId="ADAL" clId="{3EBB6548-0DE0-42D8-BF77-E0521235E43E}" dt="2024-03-14T15:05:24.241" v="169" actId="1076"/>
          <ac:picMkLst>
            <pc:docMk/>
            <pc:sldMk cId="625704490" sldId="521"/>
            <ac:picMk id="15" creationId="{DF9B0424-D8AA-47CC-DB57-D67AC6C57EFF}"/>
          </ac:picMkLst>
        </pc:picChg>
        <pc:extLst>
          <p:ext xmlns:p="http://schemas.openxmlformats.org/presentationml/2006/main" uri="{D6D511B9-2390-475A-947B-AFAB55BFBCF1}">
            <pc226:cmChg xmlns:pc226="http://schemas.microsoft.com/office/powerpoint/2022/06/main/command" chg="add">
              <pc226:chgData name="Cornelia Amon" userId="5954e632-5942-4ce2-bb41-89c16c6cc23e" providerId="ADAL" clId="{3EBB6548-0DE0-42D8-BF77-E0521235E43E}" dt="2024-03-14T15:06:43.590" v="195"/>
              <pc2:cmMkLst xmlns:pc2="http://schemas.microsoft.com/office/powerpoint/2019/9/main/command">
                <pc:docMk/>
                <pc:sldMk cId="625704490" sldId="521"/>
                <pc2:cmMk id="{32157DAA-6C33-4386-BA4A-B81400714F66}"/>
              </pc2:cmMkLst>
            </pc226:cmChg>
          </p:ext>
        </pc:extLst>
      </pc:sldChg>
      <pc:sldMasterChg chg="new mod addSldLayout">
        <pc:chgData name="Cornelia Amon" userId="5954e632-5942-4ce2-bb41-89c16c6cc23e" providerId="ADAL" clId="{3EBB6548-0DE0-42D8-BF77-E0521235E43E}" dt="2024-03-14T14:51:14.466" v="0" actId="6938"/>
        <pc:sldMasterMkLst>
          <pc:docMk/>
          <pc:sldMasterMk cId="3513872858" sldId="2147483674"/>
        </pc:sldMasterMkLst>
        <pc:sldLayoutChg chg="new replId">
          <pc:chgData name="Cornelia Amon" userId="5954e632-5942-4ce2-bb41-89c16c6cc23e" providerId="ADAL" clId="{3EBB6548-0DE0-42D8-BF77-E0521235E43E}" dt="2024-03-14T14:51:14.466" v="0" actId="6938"/>
          <pc:sldLayoutMkLst>
            <pc:docMk/>
            <pc:sldMasterMk cId="3513872858" sldId="2147483674"/>
            <pc:sldLayoutMk cId="3161226630" sldId="2147483675"/>
          </pc:sldLayoutMkLst>
        </pc:sldLayoutChg>
        <pc:sldLayoutChg chg="new replId">
          <pc:chgData name="Cornelia Amon" userId="5954e632-5942-4ce2-bb41-89c16c6cc23e" providerId="ADAL" clId="{3EBB6548-0DE0-42D8-BF77-E0521235E43E}" dt="2024-03-14T14:51:14.466" v="0" actId="6938"/>
          <pc:sldLayoutMkLst>
            <pc:docMk/>
            <pc:sldMasterMk cId="3513872858" sldId="2147483674"/>
            <pc:sldLayoutMk cId="919751408" sldId="2147483676"/>
          </pc:sldLayoutMkLst>
        </pc:sldLayoutChg>
        <pc:sldLayoutChg chg="new replId">
          <pc:chgData name="Cornelia Amon" userId="5954e632-5942-4ce2-bb41-89c16c6cc23e" providerId="ADAL" clId="{3EBB6548-0DE0-42D8-BF77-E0521235E43E}" dt="2024-03-14T14:51:14.466" v="0" actId="6938"/>
          <pc:sldLayoutMkLst>
            <pc:docMk/>
            <pc:sldMasterMk cId="3513872858" sldId="2147483674"/>
            <pc:sldLayoutMk cId="1498702898" sldId="2147483677"/>
          </pc:sldLayoutMkLst>
        </pc:sldLayoutChg>
        <pc:sldLayoutChg chg="new replId">
          <pc:chgData name="Cornelia Amon" userId="5954e632-5942-4ce2-bb41-89c16c6cc23e" providerId="ADAL" clId="{3EBB6548-0DE0-42D8-BF77-E0521235E43E}" dt="2024-03-14T14:51:14.466" v="0" actId="6938"/>
          <pc:sldLayoutMkLst>
            <pc:docMk/>
            <pc:sldMasterMk cId="3513872858" sldId="2147483674"/>
            <pc:sldLayoutMk cId="2603168388" sldId="2147483678"/>
          </pc:sldLayoutMkLst>
        </pc:sldLayoutChg>
        <pc:sldLayoutChg chg="new replId">
          <pc:chgData name="Cornelia Amon" userId="5954e632-5942-4ce2-bb41-89c16c6cc23e" providerId="ADAL" clId="{3EBB6548-0DE0-42D8-BF77-E0521235E43E}" dt="2024-03-14T14:51:14.466" v="0" actId="6938"/>
          <pc:sldLayoutMkLst>
            <pc:docMk/>
            <pc:sldMasterMk cId="3513872858" sldId="2147483674"/>
            <pc:sldLayoutMk cId="1184155998" sldId="2147483679"/>
          </pc:sldLayoutMkLst>
        </pc:sldLayoutChg>
        <pc:sldLayoutChg chg="new replId">
          <pc:chgData name="Cornelia Amon" userId="5954e632-5942-4ce2-bb41-89c16c6cc23e" providerId="ADAL" clId="{3EBB6548-0DE0-42D8-BF77-E0521235E43E}" dt="2024-03-14T14:51:14.466" v="0" actId="6938"/>
          <pc:sldLayoutMkLst>
            <pc:docMk/>
            <pc:sldMasterMk cId="3513872858" sldId="2147483674"/>
            <pc:sldLayoutMk cId="422703746" sldId="2147483680"/>
          </pc:sldLayoutMkLst>
        </pc:sldLayoutChg>
        <pc:sldLayoutChg chg="new replId">
          <pc:chgData name="Cornelia Amon" userId="5954e632-5942-4ce2-bb41-89c16c6cc23e" providerId="ADAL" clId="{3EBB6548-0DE0-42D8-BF77-E0521235E43E}" dt="2024-03-14T14:51:14.466" v="0" actId="6938"/>
          <pc:sldLayoutMkLst>
            <pc:docMk/>
            <pc:sldMasterMk cId="3513872858" sldId="2147483674"/>
            <pc:sldLayoutMk cId="1734976172" sldId="2147483681"/>
          </pc:sldLayoutMkLst>
        </pc:sldLayoutChg>
        <pc:sldLayoutChg chg="new replId">
          <pc:chgData name="Cornelia Amon" userId="5954e632-5942-4ce2-bb41-89c16c6cc23e" providerId="ADAL" clId="{3EBB6548-0DE0-42D8-BF77-E0521235E43E}" dt="2024-03-14T14:51:14.466" v="0" actId="6938"/>
          <pc:sldLayoutMkLst>
            <pc:docMk/>
            <pc:sldMasterMk cId="3513872858" sldId="2147483674"/>
            <pc:sldLayoutMk cId="435036528" sldId="2147483682"/>
          </pc:sldLayoutMkLst>
        </pc:sldLayoutChg>
        <pc:sldLayoutChg chg="new replId">
          <pc:chgData name="Cornelia Amon" userId="5954e632-5942-4ce2-bb41-89c16c6cc23e" providerId="ADAL" clId="{3EBB6548-0DE0-42D8-BF77-E0521235E43E}" dt="2024-03-14T14:51:14.466" v="0" actId="6938"/>
          <pc:sldLayoutMkLst>
            <pc:docMk/>
            <pc:sldMasterMk cId="3513872858" sldId="2147483674"/>
            <pc:sldLayoutMk cId="1066683963" sldId="2147483683"/>
          </pc:sldLayoutMkLst>
        </pc:sldLayoutChg>
        <pc:sldLayoutChg chg="new replId">
          <pc:chgData name="Cornelia Amon" userId="5954e632-5942-4ce2-bb41-89c16c6cc23e" providerId="ADAL" clId="{3EBB6548-0DE0-42D8-BF77-E0521235E43E}" dt="2024-03-14T14:51:14.466" v="0" actId="6938"/>
          <pc:sldLayoutMkLst>
            <pc:docMk/>
            <pc:sldMasterMk cId="3513872858" sldId="2147483674"/>
            <pc:sldLayoutMk cId="2857908316" sldId="2147483684"/>
          </pc:sldLayoutMkLst>
        </pc:sldLayoutChg>
        <pc:sldLayoutChg chg="new replId">
          <pc:chgData name="Cornelia Amon" userId="5954e632-5942-4ce2-bb41-89c16c6cc23e" providerId="ADAL" clId="{3EBB6548-0DE0-42D8-BF77-E0521235E43E}" dt="2024-03-14T14:51:14.466" v="0" actId="6938"/>
          <pc:sldLayoutMkLst>
            <pc:docMk/>
            <pc:sldMasterMk cId="3513872858" sldId="2147483674"/>
            <pc:sldLayoutMk cId="2103071132" sldId="2147483685"/>
          </pc:sldLayoutMkLst>
        </pc:sldLayoutChg>
      </pc:sldMasterChg>
    </pc:docChg>
  </pc:docChgLst>
  <pc:docChgLst>
    <pc:chgData name="von Friedrichs, Yvonne" userId="S::yvonne.vonfriedrichs_miun.se#ext#@imcfhkrems.onmicrosoft.com::1446dabb-076f-4b93-84a7-10efe9a3e9e5" providerId="AD" clId="Web-{6EB32D5D-3F3A-4359-BC44-E000C1D95A7B}"/>
    <pc:docChg chg="modSld">
      <pc:chgData name="von Friedrichs, Yvonne" userId="S::yvonne.vonfriedrichs_miun.se#ext#@imcfhkrems.onmicrosoft.com::1446dabb-076f-4b93-84a7-10efe9a3e9e5" providerId="AD" clId="Web-{6EB32D5D-3F3A-4359-BC44-E000C1D95A7B}" dt="2024-03-22T15:01:21.518" v="1" actId="20577"/>
      <pc:docMkLst>
        <pc:docMk/>
      </pc:docMkLst>
      <pc:sldChg chg="modSp">
        <pc:chgData name="von Friedrichs, Yvonne" userId="S::yvonne.vonfriedrichs_miun.se#ext#@imcfhkrems.onmicrosoft.com::1446dabb-076f-4b93-84a7-10efe9a3e9e5" providerId="AD" clId="Web-{6EB32D5D-3F3A-4359-BC44-E000C1D95A7B}" dt="2024-03-22T15:01:21.518" v="1" actId="20577"/>
        <pc:sldMkLst>
          <pc:docMk/>
          <pc:sldMk cId="3620944923" sldId="491"/>
        </pc:sldMkLst>
        <pc:spChg chg="mod">
          <ac:chgData name="von Friedrichs, Yvonne" userId="S::yvonne.vonfriedrichs_miun.se#ext#@imcfhkrems.onmicrosoft.com::1446dabb-076f-4b93-84a7-10efe9a3e9e5" providerId="AD" clId="Web-{6EB32D5D-3F3A-4359-BC44-E000C1D95A7B}" dt="2024-03-22T15:01:21.518" v="1" actId="20577"/>
          <ac:spMkLst>
            <pc:docMk/>
            <pc:sldMk cId="3620944923" sldId="491"/>
            <ac:spMk id="4" creationId="{07E0CBB6-C5F8-4624-9918-2ABBDA00096C}"/>
          </ac:spMkLst>
        </pc:spChg>
      </pc:sldChg>
    </pc:docChg>
  </pc:docChgLst>
</pc:chgInfo>
</file>

<file path=ppt/comments/modernComment_1BD_CD747908.xml><?xml version="1.0" encoding="utf-8"?>
<p188:cmLst xmlns:a="http://schemas.openxmlformats.org/drawingml/2006/main" xmlns:r="http://schemas.openxmlformats.org/officeDocument/2006/relationships" xmlns:p188="http://schemas.microsoft.com/office/powerpoint/2018/8/main">
  <p188:cm id="{5052924C-E89E-4E73-A58F-6BE48E8DCC2D}" authorId="{70C19942-CDD0-DB24-F2F2-AD9A397FEC1A}" created="2024-03-14T15:24:51.632">
    <ac:deMkLst xmlns:ac="http://schemas.microsoft.com/office/drawing/2013/main/command">
      <pc:docMk xmlns:pc="http://schemas.microsoft.com/office/powerpoint/2013/main/command"/>
      <pc:sldMk xmlns:pc="http://schemas.microsoft.com/office/powerpoint/2013/main/command" cId="3446962440" sldId="445"/>
      <ac:spMk id="2" creationId="{00000000-0000-0000-0000-000000000000}"/>
    </ac:deMkLst>
    <p188:txBody>
      <a:bodyPr/>
      <a:lstStyle/>
      <a:p>
        <a:r>
          <a:rPr lang="de-AT"/>
          <a:t>What about the Social Enterprise UK?</a:t>
        </a:r>
      </a:p>
    </p188:txBody>
  </p188:cm>
</p188:cmLst>
</file>

<file path=ppt/comments/modernComment_208_C143FB0E.xml><?xml version="1.0" encoding="utf-8"?>
<p188:cmLst xmlns:a="http://schemas.openxmlformats.org/drawingml/2006/main" xmlns:r="http://schemas.openxmlformats.org/officeDocument/2006/relationships" xmlns:p188="http://schemas.microsoft.com/office/powerpoint/2018/8/main">
  <p188:cm id="{7A5F0C40-45EB-4B1D-998D-013E43157872}" authorId="{70C19942-CDD0-DB24-F2F2-AD9A397FEC1A}" created="2024-03-14T15:07:00.663">
    <pc:sldMkLst xmlns:pc="http://schemas.microsoft.com/office/powerpoint/2013/main/command">
      <pc:docMk/>
      <pc:sldMk cId="3242457870" sldId="520"/>
    </pc:sldMkLst>
    <p188:txBody>
      <a:bodyPr/>
      <a:lstStyle/>
      <a:p>
        <a:r>
          <a:rPr lang="de-AT"/>
          <a:t>The Link to Planet Mark didn't work</a:t>
        </a:r>
      </a:p>
    </p188:txBody>
  </p188:cm>
</p188:cmLst>
</file>

<file path=ppt/comments/modernComment_209_254B7E2A.xml><?xml version="1.0" encoding="utf-8"?>
<p188:cmLst xmlns:a="http://schemas.openxmlformats.org/drawingml/2006/main" xmlns:r="http://schemas.openxmlformats.org/officeDocument/2006/relationships" xmlns:p188="http://schemas.microsoft.com/office/powerpoint/2018/8/main">
  <p188:cm id="{32157DAA-6C33-4386-BA4A-B81400714F66}" authorId="{70C19942-CDD0-DB24-F2F2-AD9A397FEC1A}" created="2024-03-14T15:06:43.490">
    <pc:sldMkLst xmlns:pc="http://schemas.microsoft.com/office/powerpoint/2013/main/command">
      <pc:docMk/>
      <pc:sldMk cId="625704490" sldId="521"/>
    </pc:sldMkLst>
    <p188:txBody>
      <a:bodyPr/>
      <a:lstStyle/>
      <a:p>
        <a:r>
          <a:rPr lang="de-AT"/>
          <a:t>The other Link didn't work</a:t>
        </a:r>
      </a:p>
    </p188:txBody>
  </p188:cm>
</p188: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530CBE-4AF8-488D-A5ED-93B6A4E03DE4}" type="doc">
      <dgm:prSet loTypeId="urn:microsoft.com/office/officeart/2005/8/layout/pyramid1" loCatId="pyramid" qsTypeId="urn:microsoft.com/office/officeart/2005/8/quickstyle/simple1" qsCatId="simple" csTypeId="urn:microsoft.com/office/officeart/2005/8/colors/colorful3" csCatId="colorful" phldr="1"/>
      <dgm:spPr/>
    </dgm:pt>
    <dgm:pt modelId="{191EEAE1-8660-4AA3-98AA-83CCA24F2A6C}">
      <dgm:prSet phldrT="[Text]"/>
      <dgm:spPr>
        <a:solidFill>
          <a:schemeClr val="accent1"/>
        </a:solidFill>
      </dgm:spPr>
      <dgm:t>
        <a:bodyPr/>
        <a:lstStyle/>
        <a:p>
          <a:endParaRPr lang="en-GB" dirty="0">
            <a:solidFill>
              <a:schemeClr val="bg2"/>
            </a:solidFill>
          </a:endParaRPr>
        </a:p>
        <a:p>
          <a:endParaRPr lang="en-GB" dirty="0">
            <a:solidFill>
              <a:schemeClr val="bg2"/>
            </a:solidFill>
          </a:endParaRPr>
        </a:p>
        <a:p>
          <a:r>
            <a:rPr lang="en-GB" dirty="0">
              <a:solidFill>
                <a:schemeClr val="bg2"/>
              </a:solidFill>
            </a:rPr>
            <a:t>Ethical </a:t>
          </a:r>
        </a:p>
        <a:p>
          <a:r>
            <a:rPr lang="en-GB" dirty="0">
              <a:solidFill>
                <a:schemeClr val="bg2"/>
              </a:solidFill>
            </a:rPr>
            <a:t>motive</a:t>
          </a:r>
        </a:p>
      </dgm:t>
    </dgm:pt>
    <dgm:pt modelId="{5EB62101-76E3-4575-894B-8E2B2E5E8AAF}" type="parTrans" cxnId="{59D4990D-9015-44D2-87BF-4ABDDF318E1B}">
      <dgm:prSet/>
      <dgm:spPr/>
      <dgm:t>
        <a:bodyPr/>
        <a:lstStyle/>
        <a:p>
          <a:endParaRPr lang="en-GB">
            <a:solidFill>
              <a:schemeClr val="bg2"/>
            </a:solidFill>
          </a:endParaRPr>
        </a:p>
      </dgm:t>
    </dgm:pt>
    <dgm:pt modelId="{9D609EC3-2753-4768-B92E-584CF211432D}" type="sibTrans" cxnId="{59D4990D-9015-44D2-87BF-4ABDDF318E1B}">
      <dgm:prSet/>
      <dgm:spPr/>
      <dgm:t>
        <a:bodyPr/>
        <a:lstStyle/>
        <a:p>
          <a:endParaRPr lang="en-GB">
            <a:solidFill>
              <a:schemeClr val="bg2"/>
            </a:solidFill>
          </a:endParaRPr>
        </a:p>
      </dgm:t>
    </dgm:pt>
    <dgm:pt modelId="{5751F383-BA35-40FF-BFF1-B4B64CA0FC34}">
      <dgm:prSet phldrT="[Text]"/>
      <dgm:spPr>
        <a:solidFill>
          <a:schemeClr val="accent2"/>
        </a:solidFill>
      </dgm:spPr>
      <dgm:t>
        <a:bodyPr/>
        <a:lstStyle/>
        <a:p>
          <a:r>
            <a:rPr lang="en-GB" dirty="0">
              <a:solidFill>
                <a:schemeClr val="bg2"/>
              </a:solidFill>
            </a:rPr>
            <a:t>Legal compliance motive</a:t>
          </a:r>
        </a:p>
      </dgm:t>
    </dgm:pt>
    <dgm:pt modelId="{E7A8766D-2EB2-4213-8C8A-8BDB0B00F23E}" type="parTrans" cxnId="{6DAB58C1-7451-4971-936C-2817DD57FBFB}">
      <dgm:prSet/>
      <dgm:spPr/>
      <dgm:t>
        <a:bodyPr/>
        <a:lstStyle/>
        <a:p>
          <a:endParaRPr lang="en-GB">
            <a:solidFill>
              <a:schemeClr val="bg2"/>
            </a:solidFill>
          </a:endParaRPr>
        </a:p>
      </dgm:t>
    </dgm:pt>
    <dgm:pt modelId="{F8C8011F-A0A0-4AAC-BBB1-5BD2EEA483DF}" type="sibTrans" cxnId="{6DAB58C1-7451-4971-936C-2817DD57FBFB}">
      <dgm:prSet/>
      <dgm:spPr/>
      <dgm:t>
        <a:bodyPr/>
        <a:lstStyle/>
        <a:p>
          <a:endParaRPr lang="en-GB">
            <a:solidFill>
              <a:schemeClr val="bg2"/>
            </a:solidFill>
          </a:endParaRPr>
        </a:p>
      </dgm:t>
    </dgm:pt>
    <dgm:pt modelId="{37F2FB59-F367-4C35-B4EC-5E4FA548E5E0}">
      <dgm:prSet phldrT="[Text]"/>
      <dgm:spPr>
        <a:solidFill>
          <a:schemeClr val="accent3"/>
        </a:solidFill>
      </dgm:spPr>
      <dgm:t>
        <a:bodyPr/>
        <a:lstStyle/>
        <a:p>
          <a:r>
            <a:rPr lang="en-GB" dirty="0">
              <a:solidFill>
                <a:schemeClr val="bg2"/>
              </a:solidFill>
            </a:rPr>
            <a:t>Profit motive</a:t>
          </a:r>
        </a:p>
      </dgm:t>
    </dgm:pt>
    <dgm:pt modelId="{806CF499-4DDD-4700-9421-83815D293C21}" type="parTrans" cxnId="{1E31C729-D892-4ADF-8C92-6B685EA6E72D}">
      <dgm:prSet/>
      <dgm:spPr/>
      <dgm:t>
        <a:bodyPr/>
        <a:lstStyle/>
        <a:p>
          <a:endParaRPr lang="en-GB">
            <a:solidFill>
              <a:schemeClr val="bg2"/>
            </a:solidFill>
          </a:endParaRPr>
        </a:p>
      </dgm:t>
    </dgm:pt>
    <dgm:pt modelId="{30399A38-3ECF-437A-9F43-1F30FCA9DCEB}" type="sibTrans" cxnId="{1E31C729-D892-4ADF-8C92-6B685EA6E72D}">
      <dgm:prSet/>
      <dgm:spPr/>
      <dgm:t>
        <a:bodyPr/>
        <a:lstStyle/>
        <a:p>
          <a:endParaRPr lang="en-GB">
            <a:solidFill>
              <a:schemeClr val="bg2"/>
            </a:solidFill>
          </a:endParaRPr>
        </a:p>
      </dgm:t>
    </dgm:pt>
    <dgm:pt modelId="{1D2C86FF-ADCB-458F-9E0F-0F4234E987BE}" type="pres">
      <dgm:prSet presAssocID="{00530CBE-4AF8-488D-A5ED-93B6A4E03DE4}" presName="Name0" presStyleCnt="0">
        <dgm:presLayoutVars>
          <dgm:dir/>
          <dgm:animLvl val="lvl"/>
          <dgm:resizeHandles val="exact"/>
        </dgm:presLayoutVars>
      </dgm:prSet>
      <dgm:spPr/>
    </dgm:pt>
    <dgm:pt modelId="{1221C066-C426-4ED0-BC93-ABFA676BFA75}" type="pres">
      <dgm:prSet presAssocID="{191EEAE1-8660-4AA3-98AA-83CCA24F2A6C}" presName="Name8" presStyleCnt="0"/>
      <dgm:spPr/>
    </dgm:pt>
    <dgm:pt modelId="{6A0CAF6B-E76F-428C-BEF7-5B15789D9F7C}" type="pres">
      <dgm:prSet presAssocID="{191EEAE1-8660-4AA3-98AA-83CCA24F2A6C}" presName="level" presStyleLbl="node1" presStyleIdx="0" presStyleCnt="3">
        <dgm:presLayoutVars>
          <dgm:chMax val="1"/>
          <dgm:bulletEnabled val="1"/>
        </dgm:presLayoutVars>
      </dgm:prSet>
      <dgm:spPr/>
    </dgm:pt>
    <dgm:pt modelId="{B47B013C-AE68-4BD7-93A2-0DA19CFABCF6}" type="pres">
      <dgm:prSet presAssocID="{191EEAE1-8660-4AA3-98AA-83CCA24F2A6C}" presName="levelTx" presStyleLbl="revTx" presStyleIdx="0" presStyleCnt="0">
        <dgm:presLayoutVars>
          <dgm:chMax val="1"/>
          <dgm:bulletEnabled val="1"/>
        </dgm:presLayoutVars>
      </dgm:prSet>
      <dgm:spPr/>
    </dgm:pt>
    <dgm:pt modelId="{BDA9F2BB-92EA-408B-A13A-7F4F2D763830}" type="pres">
      <dgm:prSet presAssocID="{5751F383-BA35-40FF-BFF1-B4B64CA0FC34}" presName="Name8" presStyleCnt="0"/>
      <dgm:spPr/>
    </dgm:pt>
    <dgm:pt modelId="{882C7891-E8FE-44B0-AB3F-9D7D7DD71498}" type="pres">
      <dgm:prSet presAssocID="{5751F383-BA35-40FF-BFF1-B4B64CA0FC34}" presName="level" presStyleLbl="node1" presStyleIdx="1" presStyleCnt="3">
        <dgm:presLayoutVars>
          <dgm:chMax val="1"/>
          <dgm:bulletEnabled val="1"/>
        </dgm:presLayoutVars>
      </dgm:prSet>
      <dgm:spPr/>
    </dgm:pt>
    <dgm:pt modelId="{890D0F5C-9D46-410F-9B08-3C04105D0D25}" type="pres">
      <dgm:prSet presAssocID="{5751F383-BA35-40FF-BFF1-B4B64CA0FC34}" presName="levelTx" presStyleLbl="revTx" presStyleIdx="0" presStyleCnt="0">
        <dgm:presLayoutVars>
          <dgm:chMax val="1"/>
          <dgm:bulletEnabled val="1"/>
        </dgm:presLayoutVars>
      </dgm:prSet>
      <dgm:spPr/>
    </dgm:pt>
    <dgm:pt modelId="{AB12CFE4-C848-449A-9E34-E8D284B22CE9}" type="pres">
      <dgm:prSet presAssocID="{37F2FB59-F367-4C35-B4EC-5E4FA548E5E0}" presName="Name8" presStyleCnt="0"/>
      <dgm:spPr/>
    </dgm:pt>
    <dgm:pt modelId="{12E0EB8F-8293-4D87-AFC4-19CF9F9A41C2}" type="pres">
      <dgm:prSet presAssocID="{37F2FB59-F367-4C35-B4EC-5E4FA548E5E0}" presName="level" presStyleLbl="node1" presStyleIdx="2" presStyleCnt="3">
        <dgm:presLayoutVars>
          <dgm:chMax val="1"/>
          <dgm:bulletEnabled val="1"/>
        </dgm:presLayoutVars>
      </dgm:prSet>
      <dgm:spPr/>
    </dgm:pt>
    <dgm:pt modelId="{2B8F4646-F92F-4AD2-8B65-CEAF483DEA3F}" type="pres">
      <dgm:prSet presAssocID="{37F2FB59-F367-4C35-B4EC-5E4FA548E5E0}" presName="levelTx" presStyleLbl="revTx" presStyleIdx="0" presStyleCnt="0">
        <dgm:presLayoutVars>
          <dgm:chMax val="1"/>
          <dgm:bulletEnabled val="1"/>
        </dgm:presLayoutVars>
      </dgm:prSet>
      <dgm:spPr/>
    </dgm:pt>
  </dgm:ptLst>
  <dgm:cxnLst>
    <dgm:cxn modelId="{59D4990D-9015-44D2-87BF-4ABDDF318E1B}" srcId="{00530CBE-4AF8-488D-A5ED-93B6A4E03DE4}" destId="{191EEAE1-8660-4AA3-98AA-83CCA24F2A6C}" srcOrd="0" destOrd="0" parTransId="{5EB62101-76E3-4575-894B-8E2B2E5E8AAF}" sibTransId="{9D609EC3-2753-4768-B92E-584CF211432D}"/>
    <dgm:cxn modelId="{5FA9681A-AB96-4F2F-8AA0-CFC4707E7233}" type="presOf" srcId="{191EEAE1-8660-4AA3-98AA-83CCA24F2A6C}" destId="{6A0CAF6B-E76F-428C-BEF7-5B15789D9F7C}" srcOrd="0" destOrd="0" presId="urn:microsoft.com/office/officeart/2005/8/layout/pyramid1"/>
    <dgm:cxn modelId="{F29A2D1B-FE6C-4603-902F-C57C548E6472}" type="presOf" srcId="{5751F383-BA35-40FF-BFF1-B4B64CA0FC34}" destId="{890D0F5C-9D46-410F-9B08-3C04105D0D25}" srcOrd="1" destOrd="0" presId="urn:microsoft.com/office/officeart/2005/8/layout/pyramid1"/>
    <dgm:cxn modelId="{1E31C729-D892-4ADF-8C92-6B685EA6E72D}" srcId="{00530CBE-4AF8-488D-A5ED-93B6A4E03DE4}" destId="{37F2FB59-F367-4C35-B4EC-5E4FA548E5E0}" srcOrd="2" destOrd="0" parTransId="{806CF499-4DDD-4700-9421-83815D293C21}" sibTransId="{30399A38-3ECF-437A-9F43-1F30FCA9DCEB}"/>
    <dgm:cxn modelId="{7EAD042A-64AF-46ED-9970-E1BC513EB685}" type="presOf" srcId="{37F2FB59-F367-4C35-B4EC-5E4FA548E5E0}" destId="{2B8F4646-F92F-4AD2-8B65-CEAF483DEA3F}" srcOrd="1" destOrd="0" presId="urn:microsoft.com/office/officeart/2005/8/layout/pyramid1"/>
    <dgm:cxn modelId="{ED9B0F6A-7284-4EAE-8453-E14FDED55CBF}" type="presOf" srcId="{37F2FB59-F367-4C35-B4EC-5E4FA548E5E0}" destId="{12E0EB8F-8293-4D87-AFC4-19CF9F9A41C2}" srcOrd="0" destOrd="0" presId="urn:microsoft.com/office/officeart/2005/8/layout/pyramid1"/>
    <dgm:cxn modelId="{DC6B8DA2-0307-4C29-BC27-BD6A40955DCA}" type="presOf" srcId="{00530CBE-4AF8-488D-A5ED-93B6A4E03DE4}" destId="{1D2C86FF-ADCB-458F-9E0F-0F4234E987BE}" srcOrd="0" destOrd="0" presId="urn:microsoft.com/office/officeart/2005/8/layout/pyramid1"/>
    <dgm:cxn modelId="{7924DFAC-F357-4B24-8942-FF614F0ADA37}" type="presOf" srcId="{5751F383-BA35-40FF-BFF1-B4B64CA0FC34}" destId="{882C7891-E8FE-44B0-AB3F-9D7D7DD71498}" srcOrd="0" destOrd="0" presId="urn:microsoft.com/office/officeart/2005/8/layout/pyramid1"/>
    <dgm:cxn modelId="{6DAB58C1-7451-4971-936C-2817DD57FBFB}" srcId="{00530CBE-4AF8-488D-A5ED-93B6A4E03DE4}" destId="{5751F383-BA35-40FF-BFF1-B4B64CA0FC34}" srcOrd="1" destOrd="0" parTransId="{E7A8766D-2EB2-4213-8C8A-8BDB0B00F23E}" sibTransId="{F8C8011F-A0A0-4AAC-BBB1-5BD2EEA483DF}"/>
    <dgm:cxn modelId="{34FD1CD4-4859-4D43-9FFE-A3A9C987A38E}" type="presOf" srcId="{191EEAE1-8660-4AA3-98AA-83CCA24F2A6C}" destId="{B47B013C-AE68-4BD7-93A2-0DA19CFABCF6}" srcOrd="1" destOrd="0" presId="urn:microsoft.com/office/officeart/2005/8/layout/pyramid1"/>
    <dgm:cxn modelId="{FAB5CD68-4AD8-4D24-B870-963EEDF316E3}" type="presParOf" srcId="{1D2C86FF-ADCB-458F-9E0F-0F4234E987BE}" destId="{1221C066-C426-4ED0-BC93-ABFA676BFA75}" srcOrd="0" destOrd="0" presId="urn:microsoft.com/office/officeart/2005/8/layout/pyramid1"/>
    <dgm:cxn modelId="{CB2E8314-948F-42CB-8943-15C37C31145C}" type="presParOf" srcId="{1221C066-C426-4ED0-BC93-ABFA676BFA75}" destId="{6A0CAF6B-E76F-428C-BEF7-5B15789D9F7C}" srcOrd="0" destOrd="0" presId="urn:microsoft.com/office/officeart/2005/8/layout/pyramid1"/>
    <dgm:cxn modelId="{7210A4FA-9AF3-4B86-81FC-13B08BBCED22}" type="presParOf" srcId="{1221C066-C426-4ED0-BC93-ABFA676BFA75}" destId="{B47B013C-AE68-4BD7-93A2-0DA19CFABCF6}" srcOrd="1" destOrd="0" presId="urn:microsoft.com/office/officeart/2005/8/layout/pyramid1"/>
    <dgm:cxn modelId="{EF430B05-408E-4BD1-9080-55A6AF0EE484}" type="presParOf" srcId="{1D2C86FF-ADCB-458F-9E0F-0F4234E987BE}" destId="{BDA9F2BB-92EA-408B-A13A-7F4F2D763830}" srcOrd="1" destOrd="0" presId="urn:microsoft.com/office/officeart/2005/8/layout/pyramid1"/>
    <dgm:cxn modelId="{C49F98BC-55FC-4BD3-A8ED-326D975C69D5}" type="presParOf" srcId="{BDA9F2BB-92EA-408B-A13A-7F4F2D763830}" destId="{882C7891-E8FE-44B0-AB3F-9D7D7DD71498}" srcOrd="0" destOrd="0" presId="urn:microsoft.com/office/officeart/2005/8/layout/pyramid1"/>
    <dgm:cxn modelId="{2475A6DF-075D-4B2C-AD31-211211476F29}" type="presParOf" srcId="{BDA9F2BB-92EA-408B-A13A-7F4F2D763830}" destId="{890D0F5C-9D46-410F-9B08-3C04105D0D25}" srcOrd="1" destOrd="0" presId="urn:microsoft.com/office/officeart/2005/8/layout/pyramid1"/>
    <dgm:cxn modelId="{46952B54-D1D5-4757-9F32-A0D8B0EED026}" type="presParOf" srcId="{1D2C86FF-ADCB-458F-9E0F-0F4234E987BE}" destId="{AB12CFE4-C848-449A-9E34-E8D284B22CE9}" srcOrd="2" destOrd="0" presId="urn:microsoft.com/office/officeart/2005/8/layout/pyramid1"/>
    <dgm:cxn modelId="{88ABA642-9A7B-4D5C-8C48-3A19E1A64E6D}" type="presParOf" srcId="{AB12CFE4-C848-449A-9E34-E8D284B22CE9}" destId="{12E0EB8F-8293-4D87-AFC4-19CF9F9A41C2}" srcOrd="0" destOrd="0" presId="urn:microsoft.com/office/officeart/2005/8/layout/pyramid1"/>
    <dgm:cxn modelId="{60D6D78B-AA63-44E0-8E8F-1FE79A060E84}" type="presParOf" srcId="{AB12CFE4-C848-449A-9E34-E8D284B22CE9}" destId="{2B8F4646-F92F-4AD2-8B65-CEAF483DEA3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CAF6B-E76F-428C-BEF7-5B15789D9F7C}">
      <dsp:nvSpPr>
        <dsp:cNvPr id="0" name=""/>
        <dsp:cNvSpPr/>
      </dsp:nvSpPr>
      <dsp:spPr>
        <a:xfrm>
          <a:off x="1976106" y="0"/>
          <a:ext cx="1976106" cy="1701478"/>
        </a:xfrm>
        <a:prstGeom prst="trapezoid">
          <a:avLst>
            <a:gd name="adj" fmla="val 5807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dirty="0">
            <a:solidFill>
              <a:schemeClr val="bg2"/>
            </a:solidFill>
          </a:endParaRPr>
        </a:p>
        <a:p>
          <a:pPr marL="0" lvl="0" indent="0" algn="ctr" defTabSz="933450">
            <a:lnSpc>
              <a:spcPct val="90000"/>
            </a:lnSpc>
            <a:spcBef>
              <a:spcPct val="0"/>
            </a:spcBef>
            <a:spcAft>
              <a:spcPct val="35000"/>
            </a:spcAft>
            <a:buNone/>
          </a:pPr>
          <a:endParaRPr lang="en-GB" sz="2100" kern="1200" dirty="0">
            <a:solidFill>
              <a:schemeClr val="bg2"/>
            </a:solidFill>
          </a:endParaRPr>
        </a:p>
        <a:p>
          <a:pPr marL="0" lvl="0" indent="0" algn="ctr" defTabSz="933450">
            <a:lnSpc>
              <a:spcPct val="90000"/>
            </a:lnSpc>
            <a:spcBef>
              <a:spcPct val="0"/>
            </a:spcBef>
            <a:spcAft>
              <a:spcPct val="35000"/>
            </a:spcAft>
            <a:buNone/>
          </a:pPr>
          <a:r>
            <a:rPr lang="en-GB" sz="2100" kern="1200" dirty="0">
              <a:solidFill>
                <a:schemeClr val="bg2"/>
              </a:solidFill>
            </a:rPr>
            <a:t>Ethical </a:t>
          </a:r>
        </a:p>
        <a:p>
          <a:pPr marL="0" lvl="0" indent="0" algn="ctr" defTabSz="933450">
            <a:lnSpc>
              <a:spcPct val="90000"/>
            </a:lnSpc>
            <a:spcBef>
              <a:spcPct val="0"/>
            </a:spcBef>
            <a:spcAft>
              <a:spcPct val="35000"/>
            </a:spcAft>
            <a:buNone/>
          </a:pPr>
          <a:r>
            <a:rPr lang="en-GB" sz="2100" kern="1200" dirty="0">
              <a:solidFill>
                <a:schemeClr val="bg2"/>
              </a:solidFill>
            </a:rPr>
            <a:t>motive</a:t>
          </a:r>
        </a:p>
      </dsp:txBody>
      <dsp:txXfrm>
        <a:off x="1976106" y="0"/>
        <a:ext cx="1976106" cy="1701478"/>
      </dsp:txXfrm>
    </dsp:sp>
    <dsp:sp modelId="{882C7891-E8FE-44B0-AB3F-9D7D7DD71498}">
      <dsp:nvSpPr>
        <dsp:cNvPr id="0" name=""/>
        <dsp:cNvSpPr/>
      </dsp:nvSpPr>
      <dsp:spPr>
        <a:xfrm>
          <a:off x="988053" y="1701478"/>
          <a:ext cx="3952213" cy="1701478"/>
        </a:xfrm>
        <a:prstGeom prst="trapezoid">
          <a:avLst>
            <a:gd name="adj" fmla="val 5807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solidFill>
                <a:schemeClr val="bg2"/>
              </a:solidFill>
            </a:rPr>
            <a:t>Legal compliance motive</a:t>
          </a:r>
        </a:p>
      </dsp:txBody>
      <dsp:txXfrm>
        <a:off x="1679690" y="1701478"/>
        <a:ext cx="2568938" cy="1701478"/>
      </dsp:txXfrm>
    </dsp:sp>
    <dsp:sp modelId="{12E0EB8F-8293-4D87-AFC4-19CF9F9A41C2}">
      <dsp:nvSpPr>
        <dsp:cNvPr id="0" name=""/>
        <dsp:cNvSpPr/>
      </dsp:nvSpPr>
      <dsp:spPr>
        <a:xfrm>
          <a:off x="0" y="3402957"/>
          <a:ext cx="5928320" cy="1701478"/>
        </a:xfrm>
        <a:prstGeom prst="trapezoid">
          <a:avLst>
            <a:gd name="adj" fmla="val 5807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solidFill>
                <a:schemeClr val="bg2"/>
              </a:solidFill>
            </a:rPr>
            <a:t>Profit motive</a:t>
          </a:r>
        </a:p>
      </dsp:txBody>
      <dsp:txXfrm>
        <a:off x="1037455" y="3402957"/>
        <a:ext cx="3853408" cy="170147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C1EAA-16A5-C244-8A92-A6051457D4B7}" type="datetimeFigureOut">
              <a:rPr lang="en-GB" smtClean="0"/>
              <a:t>22/03/2024</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03E6A-0E51-A24C-B8B0-7EAE05311EE0}" type="slidenum">
              <a:rPr lang="en-GB" smtClean="0"/>
              <a:t>‹#›</a:t>
            </a:fld>
            <a:endParaRPr lang="en-GB"/>
          </a:p>
        </p:txBody>
      </p:sp>
    </p:spTree>
    <p:extLst>
      <p:ext uri="{BB962C8B-B14F-4D97-AF65-F5344CB8AC3E}">
        <p14:creationId xmlns:p14="http://schemas.microsoft.com/office/powerpoint/2010/main" val="392010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Today's dynamic economy requires people who can take advantage of opportunities, take initiative and solve problems in creative ways. This course gives you the knowledge and skills to independently and critically approach the entrepreneurial processes that take place in all sectors of society, i.e. in businesses, in the public sector and in the civil society. It gives you tools to drive or facilitate entrepreneurship by starting your own business, developing local communities or to work with development processes in established companies, authorities, and non-profit organizations.</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A403E6A-0E51-A24C-B8B0-7EAE05311EE0}" type="slidenum">
              <a:rPr lang="en-GB" smtClean="0"/>
              <a:t>1</a:t>
            </a:fld>
            <a:endParaRPr lang="en-GB"/>
          </a:p>
        </p:txBody>
      </p:sp>
    </p:spTree>
    <p:extLst>
      <p:ext uri="{BB962C8B-B14F-4D97-AF65-F5344CB8AC3E}">
        <p14:creationId xmlns:p14="http://schemas.microsoft.com/office/powerpoint/2010/main" val="250376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There is a long history of socially motivated entrepreneurs. More recently companies like Lush – see Burns page 256, case insight 11.5. and Timberland, page 458, case insight 20.4, managed to combine business and social values sucessfully – and in the process enhance thier brand image and make substntial profits. </a:t>
            </a:r>
          </a:p>
          <a:p>
            <a:endParaRPr lang="sv-SE" dirty="0"/>
          </a:p>
        </p:txBody>
      </p:sp>
      <p:sp>
        <p:nvSpPr>
          <p:cNvPr id="4" name="Platshållare för bildnummer 3"/>
          <p:cNvSpPr>
            <a:spLocks noGrp="1"/>
          </p:cNvSpPr>
          <p:nvPr>
            <p:ph type="sldNum" sz="quarter" idx="5"/>
          </p:nvPr>
        </p:nvSpPr>
        <p:spPr/>
        <p:txBody>
          <a:bodyPr/>
          <a:lstStyle/>
          <a:p>
            <a:fld id="{6A403E6A-0E51-A24C-B8B0-7EAE05311EE0}" type="slidenum">
              <a:rPr lang="en-GB" smtClean="0"/>
              <a:t>2</a:t>
            </a:fld>
            <a:endParaRPr lang="en-GB"/>
          </a:p>
        </p:txBody>
      </p:sp>
    </p:spTree>
    <p:extLst>
      <p:ext uri="{BB962C8B-B14F-4D97-AF65-F5344CB8AC3E}">
        <p14:creationId xmlns:p14="http://schemas.microsoft.com/office/powerpoint/2010/main" val="3385675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Another approach to </a:t>
            </a:r>
            <a:r>
              <a:rPr lang="sv-SE" dirty="0" err="1"/>
              <a:t>this</a:t>
            </a:r>
            <a:r>
              <a:rPr lang="sv-SE" dirty="0"/>
              <a:t> </a:t>
            </a:r>
            <a:r>
              <a:rPr lang="sv-SE" dirty="0" err="1"/>
              <a:t>issue</a:t>
            </a:r>
            <a:r>
              <a:rPr lang="sv-SE" dirty="0"/>
              <a:t> has </a:t>
            </a:r>
            <a:r>
              <a:rPr lang="sv-SE" dirty="0" err="1"/>
              <a:t>been</a:t>
            </a:r>
            <a:r>
              <a:rPr lang="sv-SE" dirty="0"/>
              <a:t> the </a:t>
            </a:r>
            <a:r>
              <a:rPr lang="sv-SE" dirty="0" err="1"/>
              <a:t>emergence</a:t>
            </a:r>
            <a:r>
              <a:rPr lang="sv-SE" dirty="0"/>
              <a:t> of </a:t>
            </a:r>
            <a:r>
              <a:rPr lang="sv-SE" dirty="0" err="1"/>
              <a:t>what</a:t>
            </a:r>
            <a:r>
              <a:rPr lang="sv-SE" dirty="0"/>
              <a:t> has </a:t>
            </a:r>
            <a:r>
              <a:rPr lang="sv-SE" dirty="0" err="1"/>
              <a:t>become</a:t>
            </a:r>
            <a:r>
              <a:rPr lang="sv-SE" dirty="0"/>
              <a:t> </a:t>
            </a:r>
            <a:r>
              <a:rPr lang="sv-SE" dirty="0" err="1"/>
              <a:t>known</a:t>
            </a:r>
            <a:r>
              <a:rPr lang="sv-SE" dirty="0"/>
              <a:t> as </a:t>
            </a:r>
            <a:r>
              <a:rPr lang="sv-SE" dirty="0" err="1"/>
              <a:t>sustainable</a:t>
            </a:r>
            <a:r>
              <a:rPr lang="sv-SE" dirty="0"/>
              <a:t> </a:t>
            </a:r>
            <a:r>
              <a:rPr lang="sv-SE" dirty="0" err="1"/>
              <a:t>entrepreneurship</a:t>
            </a:r>
            <a:r>
              <a:rPr lang="sv-SE" dirty="0"/>
              <a:t>. </a:t>
            </a:r>
            <a:r>
              <a:rPr lang="sv-SE" dirty="0" err="1"/>
              <a:t>This</a:t>
            </a:r>
            <a:r>
              <a:rPr lang="sv-SE" dirty="0"/>
              <a:t> is </a:t>
            </a:r>
            <a:r>
              <a:rPr lang="sv-SE" dirty="0" err="1"/>
              <a:t>where</a:t>
            </a:r>
            <a:r>
              <a:rPr lang="sv-SE" dirty="0"/>
              <a:t> </a:t>
            </a:r>
            <a:r>
              <a:rPr lang="sv-SE" dirty="0" err="1"/>
              <a:t>issues</a:t>
            </a:r>
            <a:r>
              <a:rPr lang="sv-SE" dirty="0"/>
              <a:t> of </a:t>
            </a:r>
            <a:r>
              <a:rPr lang="sv-SE" dirty="0" err="1"/>
              <a:t>what</a:t>
            </a:r>
            <a:r>
              <a:rPr lang="sv-SE" dirty="0"/>
              <a:t> is </a:t>
            </a:r>
            <a:r>
              <a:rPr lang="sv-SE" dirty="0" err="1"/>
              <a:t>widely</a:t>
            </a:r>
            <a:r>
              <a:rPr lang="sv-SE" dirty="0"/>
              <a:t> </a:t>
            </a:r>
            <a:r>
              <a:rPr lang="sv-SE" dirty="0" err="1"/>
              <a:t>called</a:t>
            </a:r>
            <a:r>
              <a:rPr lang="sv-SE" dirty="0"/>
              <a:t> </a:t>
            </a:r>
            <a:r>
              <a:rPr lang="sv-SE" dirty="0" err="1"/>
              <a:t>corporate</a:t>
            </a:r>
            <a:r>
              <a:rPr lang="sv-SE" dirty="0"/>
              <a:t> social </a:t>
            </a:r>
            <a:r>
              <a:rPr lang="sv-SE" dirty="0" err="1"/>
              <a:t>responsibility</a:t>
            </a:r>
            <a:r>
              <a:rPr lang="sv-SE" dirty="0"/>
              <a:t> (CSR) – </a:t>
            </a:r>
            <a:r>
              <a:rPr lang="sv-SE" dirty="0" err="1"/>
              <a:t>ethics</a:t>
            </a:r>
            <a:r>
              <a:rPr lang="sv-SE" dirty="0"/>
              <a:t>, </a:t>
            </a:r>
            <a:r>
              <a:rPr lang="sv-SE" dirty="0" err="1"/>
              <a:t>environmental</a:t>
            </a:r>
            <a:r>
              <a:rPr lang="sv-SE" dirty="0"/>
              <a:t> </a:t>
            </a:r>
            <a:r>
              <a:rPr lang="sv-SE" dirty="0" err="1"/>
              <a:t>sustainability</a:t>
            </a:r>
            <a:r>
              <a:rPr lang="sv-SE" dirty="0"/>
              <a:t> and </a:t>
            </a:r>
            <a:r>
              <a:rPr lang="sv-SE" dirty="0" err="1"/>
              <a:t>good</a:t>
            </a:r>
            <a:r>
              <a:rPr lang="sv-SE" dirty="0"/>
              <a:t> </a:t>
            </a:r>
            <a:r>
              <a:rPr lang="sv-SE" dirty="0" err="1"/>
              <a:t>corporate</a:t>
            </a:r>
            <a:r>
              <a:rPr lang="sv-SE" dirty="0"/>
              <a:t> </a:t>
            </a:r>
            <a:r>
              <a:rPr lang="sv-SE" dirty="0" err="1"/>
              <a:t>governane</a:t>
            </a:r>
            <a:r>
              <a:rPr lang="sv-SE" dirty="0"/>
              <a:t>, </a:t>
            </a:r>
            <a:r>
              <a:rPr lang="sv-SE" dirty="0" err="1"/>
              <a:t>are</a:t>
            </a:r>
            <a:r>
              <a:rPr lang="sv-SE" dirty="0"/>
              <a:t> at the </a:t>
            </a:r>
            <a:r>
              <a:rPr lang="sv-SE" dirty="0" err="1"/>
              <a:t>core</a:t>
            </a:r>
            <a:r>
              <a:rPr lang="sv-SE" dirty="0"/>
              <a:t> of the </a:t>
            </a:r>
            <a:r>
              <a:rPr lang="sv-SE" dirty="0" err="1"/>
              <a:t>commercial</a:t>
            </a:r>
            <a:r>
              <a:rPr lang="sv-SE" dirty="0"/>
              <a:t> </a:t>
            </a:r>
            <a:r>
              <a:rPr lang="sv-SE" dirty="0" err="1"/>
              <a:t>entreprise</a:t>
            </a:r>
            <a:r>
              <a:rPr lang="sv-SE" dirty="0"/>
              <a:t>. </a:t>
            </a:r>
            <a:r>
              <a:rPr lang="sv-SE" dirty="0" err="1"/>
              <a:t>Iti</a:t>
            </a:r>
            <a:r>
              <a:rPr lang="sv-SE" dirty="0"/>
              <a:t> is </a:t>
            </a:r>
            <a:r>
              <a:rPr lang="sv-SE" dirty="0" err="1"/>
              <a:t>said</a:t>
            </a:r>
            <a:r>
              <a:rPr lang="sv-SE" dirty="0"/>
              <a:t> to be </a:t>
            </a:r>
            <a:r>
              <a:rPr lang="sv-SE" dirty="0" err="1"/>
              <a:t>about</a:t>
            </a:r>
            <a:r>
              <a:rPr lang="sv-SE" dirty="0"/>
              <a:t> ”meeting the </a:t>
            </a:r>
            <a:r>
              <a:rPr lang="sv-SE" dirty="0" err="1"/>
              <a:t>need</a:t>
            </a:r>
            <a:r>
              <a:rPr lang="sv-SE" dirty="0"/>
              <a:t> of </a:t>
            </a:r>
            <a:r>
              <a:rPr lang="sv-SE" dirty="0" err="1"/>
              <a:t>today</a:t>
            </a:r>
            <a:r>
              <a:rPr lang="sv-SE" dirty="0"/>
              <a:t> </a:t>
            </a:r>
            <a:r>
              <a:rPr lang="sv-SE" dirty="0" err="1"/>
              <a:t>through</a:t>
            </a:r>
            <a:r>
              <a:rPr lang="sv-SE" dirty="0"/>
              <a:t> profit </a:t>
            </a:r>
            <a:r>
              <a:rPr lang="sv-SE" dirty="0" err="1"/>
              <a:t>without</a:t>
            </a:r>
            <a:r>
              <a:rPr lang="sv-SE" dirty="0"/>
              <a:t> </a:t>
            </a:r>
            <a:r>
              <a:rPr lang="sv-SE" dirty="0" err="1"/>
              <a:t>prejudicing</a:t>
            </a:r>
            <a:r>
              <a:rPr lang="sv-SE" dirty="0"/>
              <a:t> the </a:t>
            </a:r>
            <a:r>
              <a:rPr lang="sv-SE" dirty="0" err="1"/>
              <a:t>future</a:t>
            </a:r>
            <a:r>
              <a:rPr lang="sv-SE" dirty="0"/>
              <a:t>. </a:t>
            </a:r>
          </a:p>
          <a:p>
            <a:endParaRPr lang="sv-SE" dirty="0"/>
          </a:p>
          <a:p>
            <a:r>
              <a:rPr lang="sv-SE" dirty="0"/>
              <a:t>Social, </a:t>
            </a:r>
            <a:r>
              <a:rPr lang="sv-SE" dirty="0" err="1"/>
              <a:t>environmental</a:t>
            </a:r>
            <a:r>
              <a:rPr lang="sv-SE" dirty="0"/>
              <a:t> and </a:t>
            </a:r>
            <a:r>
              <a:rPr lang="sv-SE" dirty="0" err="1"/>
              <a:t>ethical</a:t>
            </a:r>
            <a:r>
              <a:rPr lang="sv-SE" dirty="0"/>
              <a:t> </a:t>
            </a:r>
            <a:r>
              <a:rPr lang="sv-SE" dirty="0" err="1"/>
              <a:t>values</a:t>
            </a:r>
            <a:r>
              <a:rPr lang="sv-SE" dirty="0"/>
              <a:t> </a:t>
            </a:r>
            <a:r>
              <a:rPr lang="sv-SE" dirty="0" err="1"/>
              <a:t>are</a:t>
            </a:r>
            <a:r>
              <a:rPr lang="sv-SE" dirty="0"/>
              <a:t> </a:t>
            </a:r>
            <a:r>
              <a:rPr lang="sv-SE" dirty="0" err="1"/>
              <a:t>somthing</a:t>
            </a:r>
            <a:r>
              <a:rPr lang="sv-SE" dirty="0"/>
              <a:t> </a:t>
            </a:r>
            <a:r>
              <a:rPr lang="sv-SE" dirty="0" err="1"/>
              <a:t>that</a:t>
            </a:r>
            <a:r>
              <a:rPr lang="sv-SE" dirty="0"/>
              <a:t> </a:t>
            </a:r>
            <a:r>
              <a:rPr lang="sv-SE" dirty="0" err="1"/>
              <a:t>many</a:t>
            </a:r>
            <a:r>
              <a:rPr lang="sv-SE" dirty="0"/>
              <a:t> </a:t>
            </a:r>
            <a:r>
              <a:rPr lang="sv-SE" dirty="0" err="1"/>
              <a:t>individuals</a:t>
            </a:r>
            <a:r>
              <a:rPr lang="sv-SE" dirty="0"/>
              <a:t> </a:t>
            </a:r>
            <a:r>
              <a:rPr lang="sv-SE" dirty="0" err="1"/>
              <a:t>will</a:t>
            </a:r>
            <a:r>
              <a:rPr lang="sv-SE" dirty="0"/>
              <a:t> </a:t>
            </a:r>
            <a:r>
              <a:rPr lang="sv-SE" dirty="0" err="1"/>
              <a:t>identify</a:t>
            </a:r>
            <a:r>
              <a:rPr lang="sv-SE" dirty="0"/>
              <a:t> </a:t>
            </a:r>
            <a:r>
              <a:rPr lang="sv-SE" dirty="0" err="1"/>
              <a:t>with</a:t>
            </a:r>
            <a:r>
              <a:rPr lang="sv-SE" dirty="0"/>
              <a:t> , </a:t>
            </a:r>
            <a:r>
              <a:rPr lang="sv-SE" dirty="0" err="1"/>
              <a:t>whether</a:t>
            </a:r>
            <a:r>
              <a:rPr lang="sv-SE" dirty="0"/>
              <a:t> </a:t>
            </a:r>
            <a:r>
              <a:rPr lang="sv-SE" dirty="0" err="1"/>
              <a:t>entrepreneurs</a:t>
            </a:r>
            <a:r>
              <a:rPr lang="sv-SE" dirty="0"/>
              <a:t> or </a:t>
            </a:r>
            <a:r>
              <a:rPr lang="sv-SE" dirty="0" err="1"/>
              <a:t>customers</a:t>
            </a:r>
            <a:r>
              <a:rPr lang="sv-SE" dirty="0"/>
              <a:t>. </a:t>
            </a:r>
            <a:r>
              <a:rPr lang="sv-SE" dirty="0" err="1"/>
              <a:t>These</a:t>
            </a:r>
            <a:r>
              <a:rPr lang="sv-SE" dirty="0"/>
              <a:t> </a:t>
            </a:r>
            <a:r>
              <a:rPr lang="sv-SE" dirty="0" err="1"/>
              <a:t>can</a:t>
            </a:r>
            <a:r>
              <a:rPr lang="sv-SE" dirty="0"/>
              <a:t> be </a:t>
            </a:r>
            <a:r>
              <a:rPr lang="sv-SE" dirty="0" err="1"/>
              <a:t>reflected</a:t>
            </a:r>
            <a:r>
              <a:rPr lang="sv-SE" dirty="0"/>
              <a:t> in the </a:t>
            </a:r>
            <a:r>
              <a:rPr lang="sv-SE" dirty="0" err="1"/>
              <a:t>culture</a:t>
            </a:r>
            <a:r>
              <a:rPr lang="sv-SE" dirty="0"/>
              <a:t> of a </a:t>
            </a:r>
            <a:r>
              <a:rPr lang="sv-SE" dirty="0" err="1"/>
              <a:t>ffirm</a:t>
            </a:r>
            <a:r>
              <a:rPr lang="sv-SE" dirty="0"/>
              <a:t> as </a:t>
            </a:r>
            <a:r>
              <a:rPr lang="sv-SE" dirty="0" err="1"/>
              <a:t>well</a:t>
            </a:r>
            <a:r>
              <a:rPr lang="sv-SE" dirty="0"/>
              <a:t> as </a:t>
            </a:r>
            <a:r>
              <a:rPr lang="sv-SE" dirty="0" err="1"/>
              <a:t>its</a:t>
            </a:r>
            <a:r>
              <a:rPr lang="sv-SE" dirty="0"/>
              <a:t> </a:t>
            </a:r>
            <a:r>
              <a:rPr lang="sv-SE" dirty="0" err="1"/>
              <a:t>strategies</a:t>
            </a:r>
            <a:r>
              <a:rPr lang="sv-SE" dirty="0"/>
              <a:t> and actions and </a:t>
            </a:r>
            <a:r>
              <a:rPr lang="sv-SE" dirty="0" err="1"/>
              <a:t>utimately</a:t>
            </a:r>
            <a:r>
              <a:rPr lang="sv-SE" dirty="0"/>
              <a:t> translate </a:t>
            </a:r>
            <a:r>
              <a:rPr lang="sv-SE" dirty="0" err="1"/>
              <a:t>into</a:t>
            </a:r>
            <a:r>
              <a:rPr lang="sv-SE" dirty="0"/>
              <a:t> a </a:t>
            </a:r>
            <a:r>
              <a:rPr lang="sv-SE" dirty="0" err="1"/>
              <a:t>distinctive</a:t>
            </a:r>
            <a:r>
              <a:rPr lang="sv-SE" dirty="0"/>
              <a:t> and </a:t>
            </a:r>
            <a:r>
              <a:rPr lang="sv-SE" dirty="0" err="1"/>
              <a:t>attractive</a:t>
            </a:r>
            <a:r>
              <a:rPr lang="sv-SE" dirty="0"/>
              <a:t> brand </a:t>
            </a:r>
            <a:r>
              <a:rPr lang="sv-SE" dirty="0" err="1"/>
              <a:t>identity</a:t>
            </a:r>
            <a:r>
              <a:rPr lang="sv-SE" dirty="0"/>
              <a:t>. </a:t>
            </a:r>
          </a:p>
          <a:p>
            <a:r>
              <a:rPr lang="sv-SE" dirty="0"/>
              <a:t>The </a:t>
            </a:r>
            <a:r>
              <a:rPr lang="sv-SE" dirty="0" err="1"/>
              <a:t>figure</a:t>
            </a:r>
            <a:r>
              <a:rPr lang="sv-SE" dirty="0"/>
              <a:t> </a:t>
            </a:r>
            <a:r>
              <a:rPr lang="sv-SE" dirty="0" err="1"/>
              <a:t>depicts</a:t>
            </a:r>
            <a:r>
              <a:rPr lang="sv-SE" dirty="0"/>
              <a:t> a </a:t>
            </a:r>
            <a:r>
              <a:rPr lang="sv-SE" dirty="0" err="1"/>
              <a:t>hierarchy</a:t>
            </a:r>
            <a:r>
              <a:rPr lang="sv-SE" dirty="0"/>
              <a:t> </a:t>
            </a:r>
            <a:r>
              <a:rPr lang="sv-SE" dirty="0" err="1"/>
              <a:t>ofvirtue</a:t>
            </a:r>
            <a:r>
              <a:rPr lang="sv-SE" dirty="0"/>
              <a:t>. At </a:t>
            </a:r>
            <a:r>
              <a:rPr lang="sv-SE" dirty="0" err="1"/>
              <a:t>its</a:t>
            </a:r>
            <a:r>
              <a:rPr lang="sv-SE" dirty="0"/>
              <a:t> bas is CSR </a:t>
            </a:r>
            <a:r>
              <a:rPr lang="sv-SE" dirty="0" err="1"/>
              <a:t>that</a:t>
            </a:r>
            <a:r>
              <a:rPr lang="sv-SE" dirty="0"/>
              <a:t> delivers profit to the </a:t>
            </a:r>
            <a:r>
              <a:rPr lang="sv-SE" dirty="0" err="1"/>
              <a:t>company</a:t>
            </a:r>
            <a:r>
              <a:rPr lang="sv-SE" dirty="0"/>
              <a:t>. </a:t>
            </a:r>
            <a:r>
              <a:rPr lang="sv-SE" dirty="0" err="1"/>
              <a:t>Next</a:t>
            </a:r>
            <a:r>
              <a:rPr lang="sv-SE" dirty="0"/>
              <a:t> is CSR </a:t>
            </a:r>
            <a:r>
              <a:rPr lang="sv-SE" dirty="0" err="1"/>
              <a:t>that</a:t>
            </a:r>
            <a:r>
              <a:rPr lang="sv-SE" dirty="0"/>
              <a:t> </a:t>
            </a:r>
            <a:r>
              <a:rPr lang="sv-SE" dirty="0" err="1"/>
              <a:t>comes</a:t>
            </a:r>
            <a:r>
              <a:rPr lang="sv-SE" dirty="0"/>
              <a:t> </a:t>
            </a:r>
            <a:r>
              <a:rPr lang="sv-SE" dirty="0" err="1"/>
              <a:t>through</a:t>
            </a:r>
            <a:r>
              <a:rPr lang="sv-SE" dirty="0"/>
              <a:t> </a:t>
            </a:r>
            <a:r>
              <a:rPr lang="sv-SE" dirty="0" err="1"/>
              <a:t>compliance</a:t>
            </a:r>
            <a:r>
              <a:rPr lang="sv-SE" dirty="0"/>
              <a:t> </a:t>
            </a:r>
            <a:r>
              <a:rPr lang="sv-SE" dirty="0" err="1"/>
              <a:t>with</a:t>
            </a:r>
            <a:r>
              <a:rPr lang="sv-SE" dirty="0"/>
              <a:t> the </a:t>
            </a:r>
            <a:r>
              <a:rPr lang="sv-SE" dirty="0" err="1"/>
              <a:t>law</a:t>
            </a:r>
            <a:r>
              <a:rPr lang="sv-SE" dirty="0"/>
              <a:t>. </a:t>
            </a:r>
            <a:r>
              <a:rPr lang="sv-SE" dirty="0" err="1"/>
              <a:t>Finally</a:t>
            </a:r>
            <a:r>
              <a:rPr lang="sv-SE" dirty="0"/>
              <a:t> </a:t>
            </a:r>
            <a:r>
              <a:rPr lang="sv-SE" dirty="0" err="1"/>
              <a:t>there</a:t>
            </a:r>
            <a:r>
              <a:rPr lang="sv-SE" dirty="0"/>
              <a:t> is CSR </a:t>
            </a:r>
            <a:r>
              <a:rPr lang="sv-SE" dirty="0" err="1"/>
              <a:t>that</a:t>
            </a:r>
            <a:r>
              <a:rPr lang="sv-SE" dirty="0"/>
              <a:t> is </a:t>
            </a:r>
            <a:r>
              <a:rPr lang="sv-SE" dirty="0" err="1"/>
              <a:t>discretionary</a:t>
            </a:r>
            <a:r>
              <a:rPr lang="sv-SE" dirty="0"/>
              <a:t> </a:t>
            </a:r>
            <a:r>
              <a:rPr lang="sv-SE" dirty="0" err="1"/>
              <a:t>based</a:t>
            </a:r>
            <a:r>
              <a:rPr lang="sv-SE" dirty="0"/>
              <a:t> </a:t>
            </a:r>
            <a:r>
              <a:rPr lang="sv-SE" dirty="0" err="1"/>
              <a:t>upon</a:t>
            </a:r>
            <a:r>
              <a:rPr lang="sv-SE" dirty="0"/>
              <a:t> </a:t>
            </a:r>
            <a:r>
              <a:rPr lang="sv-SE" dirty="0" err="1"/>
              <a:t>ethical</a:t>
            </a:r>
            <a:r>
              <a:rPr lang="sv-SE" dirty="0"/>
              <a:t> norms </a:t>
            </a:r>
            <a:r>
              <a:rPr lang="sv-SE" dirty="0" err="1"/>
              <a:t>amd</a:t>
            </a:r>
            <a:r>
              <a:rPr lang="sv-SE" dirty="0"/>
              <a:t> a </a:t>
            </a:r>
            <a:r>
              <a:rPr lang="sv-SE" dirty="0" err="1"/>
              <a:t>disre</a:t>
            </a:r>
            <a:r>
              <a:rPr lang="sv-SE" dirty="0"/>
              <a:t> to do the best </a:t>
            </a:r>
            <a:r>
              <a:rPr lang="sv-SE" dirty="0" err="1"/>
              <a:t>thing</a:t>
            </a:r>
            <a:r>
              <a:rPr lang="sv-SE" dirty="0"/>
              <a:t> for the </a:t>
            </a:r>
            <a:r>
              <a:rPr lang="sv-SE" dirty="0" err="1"/>
              <a:t>community</a:t>
            </a:r>
            <a:r>
              <a:rPr lang="sv-SE" dirty="0"/>
              <a:t> and </a:t>
            </a:r>
            <a:r>
              <a:rPr lang="sv-SE" dirty="0" err="1"/>
              <a:t>society</a:t>
            </a:r>
            <a:r>
              <a:rPr lang="sv-SE" dirty="0"/>
              <a:t> as a </a:t>
            </a:r>
            <a:r>
              <a:rPr lang="sv-SE" dirty="0" err="1"/>
              <a:t>whole</a:t>
            </a:r>
            <a:r>
              <a:rPr lang="sv-SE" dirty="0"/>
              <a:t>. </a:t>
            </a:r>
            <a:r>
              <a:rPr lang="sv-SE" dirty="0" err="1"/>
              <a:t>Fortu</a:t>
            </a:r>
            <a:r>
              <a:rPr lang="sv-SE" dirty="0"/>
              <a:t> </a:t>
            </a:r>
          </a:p>
        </p:txBody>
      </p:sp>
      <p:sp>
        <p:nvSpPr>
          <p:cNvPr id="4" name="Slide Number Placeholder 3"/>
          <p:cNvSpPr>
            <a:spLocks noGrp="1"/>
          </p:cNvSpPr>
          <p:nvPr>
            <p:ph type="sldNum" sz="quarter" idx="5"/>
          </p:nvPr>
        </p:nvSpPr>
        <p:spPr/>
        <p:txBody>
          <a:bodyPr/>
          <a:lstStyle/>
          <a:p>
            <a:fld id="{6A403E6A-0E51-A24C-B8B0-7EAE05311EE0}" type="slidenum">
              <a:rPr lang="en-GB" smtClean="0"/>
              <a:t>3</a:t>
            </a:fld>
            <a:endParaRPr lang="en-GB"/>
          </a:p>
        </p:txBody>
      </p:sp>
    </p:spTree>
    <p:extLst>
      <p:ext uri="{BB962C8B-B14F-4D97-AF65-F5344CB8AC3E}">
        <p14:creationId xmlns:p14="http://schemas.microsoft.com/office/powerpoint/2010/main" val="1526693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Sustainable</a:t>
            </a:r>
            <a:r>
              <a:rPr lang="sv-SE" dirty="0"/>
              <a:t> </a:t>
            </a:r>
            <a:r>
              <a:rPr lang="sv-SE" dirty="0" err="1"/>
              <a:t>entrepreneurship</a:t>
            </a:r>
            <a:r>
              <a:rPr lang="sv-SE" dirty="0"/>
              <a:t> </a:t>
            </a:r>
            <a:r>
              <a:rPr lang="sv-SE" dirty="0" err="1"/>
              <a:t>can</a:t>
            </a:r>
            <a:r>
              <a:rPr lang="sv-SE" dirty="0"/>
              <a:t> offer </a:t>
            </a:r>
            <a:r>
              <a:rPr lang="sv-SE" dirty="0" err="1"/>
              <a:t>both</a:t>
            </a:r>
            <a:r>
              <a:rPr lang="sv-SE" dirty="0"/>
              <a:t> </a:t>
            </a:r>
            <a:r>
              <a:rPr lang="sv-SE" dirty="0" err="1"/>
              <a:t>commercial</a:t>
            </a:r>
            <a:r>
              <a:rPr lang="sv-SE" dirty="0"/>
              <a:t> and social </a:t>
            </a:r>
            <a:r>
              <a:rPr lang="sv-SE" dirty="0" err="1"/>
              <a:t>benefits</a:t>
            </a:r>
            <a:r>
              <a:rPr lang="sv-SE" dirty="0"/>
              <a:t>, and the </a:t>
            </a:r>
            <a:r>
              <a:rPr lang="sv-SE" dirty="0" err="1"/>
              <a:t>more</a:t>
            </a:r>
            <a:r>
              <a:rPr lang="sv-SE" dirty="0"/>
              <a:t> a </a:t>
            </a:r>
            <a:r>
              <a:rPr lang="sv-SE" dirty="0" err="1"/>
              <a:t>firm</a:t>
            </a:r>
            <a:r>
              <a:rPr lang="sv-SE" dirty="0"/>
              <a:t> </a:t>
            </a:r>
            <a:r>
              <a:rPr lang="sv-SE" dirty="0" err="1"/>
              <a:t>can</a:t>
            </a:r>
            <a:r>
              <a:rPr lang="sv-SE" dirty="0"/>
              <a:t> benefit from CSR, the </a:t>
            </a:r>
            <a:r>
              <a:rPr lang="sv-SE" dirty="0" err="1"/>
              <a:t>more</a:t>
            </a:r>
            <a:r>
              <a:rPr lang="sv-SE" dirty="0"/>
              <a:t> it is </a:t>
            </a:r>
            <a:r>
              <a:rPr lang="sv-SE" dirty="0" err="1"/>
              <a:t>likely</a:t>
            </a:r>
            <a:r>
              <a:rPr lang="sv-SE" dirty="0"/>
              <a:t> to </a:t>
            </a:r>
            <a:r>
              <a:rPr lang="sv-SE" dirty="0" err="1"/>
              <a:t>integrate</a:t>
            </a:r>
            <a:r>
              <a:rPr lang="sv-SE" dirty="0"/>
              <a:t> it on a </a:t>
            </a:r>
            <a:r>
              <a:rPr lang="sv-SE" dirty="0" err="1"/>
              <a:t>strategic</a:t>
            </a:r>
            <a:r>
              <a:rPr lang="sv-SE" dirty="0"/>
              <a:t> decision-</a:t>
            </a:r>
            <a:r>
              <a:rPr lang="sv-SE" dirty="0" err="1"/>
              <a:t>making</a:t>
            </a:r>
            <a:r>
              <a:rPr lang="sv-SE" dirty="0"/>
              <a:t> </a:t>
            </a:r>
            <a:r>
              <a:rPr lang="sv-SE" dirty="0" err="1"/>
              <a:t>level</a:t>
            </a:r>
            <a:r>
              <a:rPr lang="sv-SE" dirty="0"/>
              <a:t>, </a:t>
            </a:r>
            <a:r>
              <a:rPr lang="sv-SE" dirty="0" err="1"/>
              <a:t>simultaneously</a:t>
            </a:r>
            <a:r>
              <a:rPr lang="sv-SE" dirty="0"/>
              <a:t> </a:t>
            </a:r>
            <a:r>
              <a:rPr lang="sv-SE" dirty="0" err="1"/>
              <a:t>increasing</a:t>
            </a:r>
            <a:r>
              <a:rPr lang="sv-SE" dirty="0"/>
              <a:t> </a:t>
            </a:r>
            <a:r>
              <a:rPr lang="sv-SE" dirty="0" err="1"/>
              <a:t>its</a:t>
            </a:r>
            <a:r>
              <a:rPr lang="sv-SE" dirty="0"/>
              <a:t> </a:t>
            </a:r>
            <a:r>
              <a:rPr lang="sv-SE" dirty="0" err="1"/>
              <a:t>effectveness</a:t>
            </a:r>
            <a:r>
              <a:rPr lang="sv-SE" dirty="0"/>
              <a:t> in </a:t>
            </a:r>
            <a:r>
              <a:rPr lang="sv-SE" dirty="0" err="1"/>
              <a:t>promoting</a:t>
            </a:r>
            <a:r>
              <a:rPr lang="sv-SE" dirty="0"/>
              <a:t> </a:t>
            </a:r>
            <a:r>
              <a:rPr lang="sv-SE" dirty="0" err="1"/>
              <a:t>its</a:t>
            </a:r>
            <a:r>
              <a:rPr lang="sv-SE" dirty="0"/>
              <a:t> CSR </a:t>
            </a:r>
            <a:r>
              <a:rPr lang="sv-SE" dirty="0" err="1"/>
              <a:t>causes</a:t>
            </a:r>
            <a:r>
              <a:rPr lang="sv-SE" dirty="0"/>
              <a:t>. </a:t>
            </a:r>
          </a:p>
        </p:txBody>
      </p:sp>
      <p:sp>
        <p:nvSpPr>
          <p:cNvPr id="4" name="Slide Number Placeholder 3"/>
          <p:cNvSpPr>
            <a:spLocks noGrp="1"/>
          </p:cNvSpPr>
          <p:nvPr>
            <p:ph type="sldNum" sz="quarter" idx="5"/>
          </p:nvPr>
        </p:nvSpPr>
        <p:spPr/>
        <p:txBody>
          <a:bodyPr/>
          <a:lstStyle/>
          <a:p>
            <a:fld id="{6A403E6A-0E51-A24C-B8B0-7EAE05311EE0}" type="slidenum">
              <a:rPr lang="en-GB" smtClean="0"/>
              <a:t>5</a:t>
            </a:fld>
            <a:endParaRPr lang="en-GB"/>
          </a:p>
        </p:txBody>
      </p:sp>
    </p:spTree>
    <p:extLst>
      <p:ext uri="{BB962C8B-B14F-4D97-AF65-F5344CB8AC3E}">
        <p14:creationId xmlns:p14="http://schemas.microsoft.com/office/powerpoint/2010/main" val="667362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Social </a:t>
            </a:r>
            <a:r>
              <a:rPr lang="sv-SE" dirty="0" err="1"/>
              <a:t>entrepreneurs</a:t>
            </a:r>
            <a:r>
              <a:rPr lang="sv-SE" dirty="0"/>
              <a:t> </a:t>
            </a:r>
            <a:r>
              <a:rPr lang="sv-SE" dirty="0" err="1"/>
              <a:t>have</a:t>
            </a:r>
            <a:r>
              <a:rPr lang="sv-SE" dirty="0"/>
              <a:t> </a:t>
            </a:r>
            <a:r>
              <a:rPr lang="sv-SE" dirty="0" err="1"/>
              <a:t>many</a:t>
            </a:r>
            <a:r>
              <a:rPr lang="sv-SE" dirty="0"/>
              <a:t> of the </a:t>
            </a:r>
            <a:r>
              <a:rPr lang="sv-SE" dirty="0" err="1"/>
              <a:t>qualities</a:t>
            </a:r>
            <a:r>
              <a:rPr lang="sv-SE" dirty="0"/>
              <a:t> of </a:t>
            </a:r>
            <a:r>
              <a:rPr lang="sv-SE" dirty="0" err="1"/>
              <a:t>commercial</a:t>
            </a:r>
            <a:r>
              <a:rPr lang="sv-SE" dirty="0"/>
              <a:t> </a:t>
            </a:r>
            <a:r>
              <a:rPr lang="sv-SE" dirty="0" err="1"/>
              <a:t>entrepreneurs</a:t>
            </a:r>
            <a:r>
              <a:rPr lang="sv-SE" dirty="0"/>
              <a:t>. In </a:t>
            </a:r>
            <a:r>
              <a:rPr lang="sv-SE" dirty="0" err="1"/>
              <a:t>particular</a:t>
            </a:r>
            <a:r>
              <a:rPr lang="sv-SE" dirty="0"/>
              <a:t> </a:t>
            </a:r>
            <a:r>
              <a:rPr lang="sv-SE" dirty="0" err="1"/>
              <a:t>they</a:t>
            </a:r>
            <a:r>
              <a:rPr lang="sv-SE" dirty="0"/>
              <a:t> </a:t>
            </a:r>
            <a:r>
              <a:rPr lang="sv-SE" dirty="0" err="1"/>
              <a:t>are</a:t>
            </a:r>
            <a:r>
              <a:rPr lang="sv-SE" dirty="0"/>
              <a:t> innovative, </a:t>
            </a:r>
            <a:r>
              <a:rPr lang="sv-SE" dirty="0" err="1"/>
              <a:t>often</a:t>
            </a:r>
            <a:r>
              <a:rPr lang="sv-SE" dirty="0"/>
              <a:t> </a:t>
            </a:r>
            <a:r>
              <a:rPr lang="sv-SE" dirty="0" err="1"/>
              <a:t>creating</a:t>
            </a:r>
            <a:r>
              <a:rPr lang="sv-SE" dirty="0"/>
              <a:t> </a:t>
            </a:r>
            <a:r>
              <a:rPr lang="sv-SE" dirty="0" err="1"/>
              <a:t>creating</a:t>
            </a:r>
            <a:r>
              <a:rPr lang="sv-SE" dirty="0"/>
              <a:t> </a:t>
            </a:r>
            <a:r>
              <a:rPr lang="sv-SE" dirty="0" err="1"/>
              <a:t>change</a:t>
            </a:r>
            <a:r>
              <a:rPr lang="sv-SE" dirty="0"/>
              <a:t> by </a:t>
            </a:r>
            <a:r>
              <a:rPr lang="sv-SE" dirty="0" err="1"/>
              <a:t>doing</a:t>
            </a:r>
            <a:r>
              <a:rPr lang="sv-SE" dirty="0"/>
              <a:t> </a:t>
            </a:r>
            <a:r>
              <a:rPr lang="sv-SE" dirty="0" err="1"/>
              <a:t>things</a:t>
            </a:r>
            <a:r>
              <a:rPr lang="sv-SE" dirty="0"/>
              <a:t> </a:t>
            </a:r>
            <a:r>
              <a:rPr lang="sv-SE" dirty="0" err="1"/>
              <a:t>differently</a:t>
            </a:r>
            <a:r>
              <a:rPr lang="sv-SE" dirty="0"/>
              <a:t>. </a:t>
            </a:r>
            <a:r>
              <a:rPr lang="sv-SE" dirty="0" err="1"/>
              <a:t>They</a:t>
            </a:r>
            <a:r>
              <a:rPr lang="sv-SE" dirty="0"/>
              <a:t> </a:t>
            </a:r>
            <a:r>
              <a:rPr lang="sv-SE" dirty="0" err="1"/>
              <a:t>operate</a:t>
            </a:r>
            <a:r>
              <a:rPr lang="sv-SE" dirty="0"/>
              <a:t> at the </a:t>
            </a:r>
            <a:r>
              <a:rPr lang="sv-SE" dirty="0" err="1"/>
              <a:t>intersection</a:t>
            </a:r>
            <a:r>
              <a:rPr lang="sv-SE" dirty="0"/>
              <a:t> of the public, </a:t>
            </a:r>
            <a:r>
              <a:rPr lang="sv-SE" dirty="0" err="1"/>
              <a:t>voluntary</a:t>
            </a:r>
            <a:r>
              <a:rPr lang="sv-SE" dirty="0"/>
              <a:t> and private </a:t>
            </a:r>
            <a:r>
              <a:rPr lang="sv-SE" dirty="0" err="1"/>
              <a:t>sectors</a:t>
            </a:r>
            <a:r>
              <a:rPr lang="sv-SE" dirty="0"/>
              <a:t>, pulling </a:t>
            </a:r>
            <a:r>
              <a:rPr lang="sv-SE" dirty="0" err="1"/>
              <a:t>together</a:t>
            </a:r>
            <a:r>
              <a:rPr lang="sv-SE" dirty="0"/>
              <a:t> </a:t>
            </a:r>
            <a:r>
              <a:rPr lang="sv-SE" dirty="0" err="1"/>
              <a:t>resources</a:t>
            </a:r>
            <a:r>
              <a:rPr lang="sv-SE" dirty="0"/>
              <a:t> </a:t>
            </a:r>
            <a:r>
              <a:rPr lang="sv-SE" dirty="0" err="1"/>
              <a:t>with</a:t>
            </a:r>
            <a:r>
              <a:rPr lang="sv-SE" dirty="0"/>
              <a:t> the </a:t>
            </a:r>
            <a:r>
              <a:rPr lang="sv-SE" dirty="0" err="1"/>
              <a:t>purpose</a:t>
            </a:r>
            <a:r>
              <a:rPr lang="sv-SE" dirty="0"/>
              <a:t> of </a:t>
            </a:r>
            <a:r>
              <a:rPr lang="sv-SE" dirty="0" err="1"/>
              <a:t>serving</a:t>
            </a:r>
            <a:r>
              <a:rPr lang="sv-SE" dirty="0"/>
              <a:t> </a:t>
            </a:r>
            <a:r>
              <a:rPr lang="sv-SE" dirty="0" err="1"/>
              <a:t>their</a:t>
            </a:r>
            <a:r>
              <a:rPr lang="sv-SE" dirty="0"/>
              <a:t> social mission. </a:t>
            </a:r>
          </a:p>
        </p:txBody>
      </p:sp>
      <p:sp>
        <p:nvSpPr>
          <p:cNvPr id="4" name="Slide Number Placeholder 3"/>
          <p:cNvSpPr>
            <a:spLocks noGrp="1"/>
          </p:cNvSpPr>
          <p:nvPr>
            <p:ph type="sldNum" sz="quarter" idx="5"/>
          </p:nvPr>
        </p:nvSpPr>
        <p:spPr/>
        <p:txBody>
          <a:bodyPr/>
          <a:lstStyle/>
          <a:p>
            <a:fld id="{6A403E6A-0E51-A24C-B8B0-7EAE05311EE0}" type="slidenum">
              <a:rPr lang="en-GB" smtClean="0"/>
              <a:t>6</a:t>
            </a:fld>
            <a:endParaRPr lang="en-GB"/>
          </a:p>
        </p:txBody>
      </p:sp>
    </p:spTree>
    <p:extLst>
      <p:ext uri="{BB962C8B-B14F-4D97-AF65-F5344CB8AC3E}">
        <p14:creationId xmlns:p14="http://schemas.microsoft.com/office/powerpoint/2010/main" val="1870382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840820-470A-4BFF-8F18-B59AAEFA0182}" type="slidenum">
              <a:rPr lang="en-US" altLang="en-US"/>
              <a:pPr/>
              <a:t>7</a:t>
            </a:fld>
            <a:endParaRPr lang="en-US" altLang="en-US"/>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840820-470A-4BFF-8F18-B59AAEFA0182}" type="slidenum">
              <a:rPr lang="en-US" altLang="en-US"/>
              <a:pPr/>
              <a:t>8</a:t>
            </a:fld>
            <a:endParaRPr lang="en-US" altLang="en-US"/>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looking at the film, then answering the questions.</a:t>
            </a:r>
          </a:p>
        </p:txBody>
      </p:sp>
      <p:sp>
        <p:nvSpPr>
          <p:cNvPr id="4" name="Slide Number Placeholder 3"/>
          <p:cNvSpPr>
            <a:spLocks noGrp="1"/>
          </p:cNvSpPr>
          <p:nvPr>
            <p:ph type="sldNum" sz="quarter" idx="10"/>
          </p:nvPr>
        </p:nvSpPr>
        <p:spPr/>
        <p:txBody>
          <a:bodyPr/>
          <a:lstStyle/>
          <a:p>
            <a:fld id="{D3BD075C-D0CD-4F41-93C9-0B6DF6D55B16}" type="slidenum">
              <a:rPr lang="en-GB" smtClean="0"/>
              <a:t>9</a:t>
            </a:fld>
            <a:endParaRPr lang="en-GB"/>
          </a:p>
        </p:txBody>
      </p:sp>
    </p:spTree>
    <p:extLst>
      <p:ext uri="{BB962C8B-B14F-4D97-AF65-F5344CB8AC3E}">
        <p14:creationId xmlns:p14="http://schemas.microsoft.com/office/powerpoint/2010/main" val="4166508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0" y="2826412"/>
            <a:ext cx="9144000" cy="1800433"/>
          </a:xfrm>
        </p:spPr>
        <p:txBody>
          <a:bodyPr anchor="b"/>
          <a:lstStyle>
            <a:lvl1pPr algn="ctr">
              <a:defRPr sz="6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4854794"/>
            <a:ext cx="9144000" cy="4030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pic>
        <p:nvPicPr>
          <p:cNvPr id="8" name="Grafik 7">
            <a:extLst>
              <a:ext uri="{FF2B5EF4-FFF2-40B4-BE49-F238E27FC236}">
                <a16:creationId xmlns:a16="http://schemas.microsoft.com/office/drawing/2014/main" id="{7C1AAF18-797F-1E40-901C-49C65B2E86D1}"/>
              </a:ext>
            </a:extLst>
          </p:cNvPr>
          <p:cNvPicPr>
            <a:picLocks noChangeAspect="1"/>
          </p:cNvPicPr>
          <p:nvPr/>
        </p:nvPicPr>
        <p:blipFill>
          <a:blip r:embed="rId2"/>
          <a:stretch>
            <a:fillRect/>
          </a:stretch>
        </p:blipFill>
        <p:spPr>
          <a:xfrm>
            <a:off x="4724400" y="5955094"/>
            <a:ext cx="2743200" cy="560976"/>
          </a:xfrm>
          <a:prstGeom prst="rect">
            <a:avLst/>
          </a:prstGeom>
        </p:spPr>
      </p:pic>
      <p:pic>
        <p:nvPicPr>
          <p:cNvPr id="20" name="Grafik 19" descr="Ein Bild, das Grafiken, Grafikdesign, Farbigkeit, Kreis enthält.&#10;&#10;Automatisch generierte Beschreibung">
            <a:extLst>
              <a:ext uri="{FF2B5EF4-FFF2-40B4-BE49-F238E27FC236}">
                <a16:creationId xmlns:a16="http://schemas.microsoft.com/office/drawing/2014/main" id="{B765EEF8-AF8A-B690-7F75-2777CAD33CD4}"/>
              </a:ext>
            </a:extLst>
          </p:cNvPr>
          <p:cNvPicPr>
            <a:picLocks noChangeAspect="1"/>
          </p:cNvPicPr>
          <p:nvPr/>
        </p:nvPicPr>
        <p:blipFill>
          <a:blip r:embed="rId3"/>
          <a:stretch>
            <a:fillRect/>
          </a:stretch>
        </p:blipFill>
        <p:spPr>
          <a:xfrm>
            <a:off x="3589043" y="0"/>
            <a:ext cx="5013914" cy="3128682"/>
          </a:xfrm>
          <a:prstGeom prst="rect">
            <a:avLst/>
          </a:prstGeom>
        </p:spPr>
      </p:pic>
    </p:spTree>
    <p:extLst>
      <p:ext uri="{BB962C8B-B14F-4D97-AF65-F5344CB8AC3E}">
        <p14:creationId xmlns:p14="http://schemas.microsoft.com/office/powerpoint/2010/main" val="319219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1_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18EC4-FB1C-274C-A4AD-B5F85F79D79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08E31BF-2CCD-1D4A-8F4D-35A01D9EE8EE}"/>
              </a:ext>
            </a:extLst>
          </p:cNvPr>
          <p:cNvSpPr>
            <a:spLocks noGrp="1"/>
          </p:cNvSpPr>
          <p:nvPr>
            <p:ph type="dt" sz="half" idx="10"/>
          </p:nvPr>
        </p:nvSpPr>
        <p:spPr>
          <a:xfrm>
            <a:off x="838200" y="6356350"/>
            <a:ext cx="2743200" cy="365125"/>
          </a:xfrm>
          <a:prstGeom prst="rect">
            <a:avLst/>
          </a:prstGeom>
        </p:spPr>
        <p:txBody>
          <a:bodyPr/>
          <a:lstStyle/>
          <a:p>
            <a:fld id="{EF31D564-9868-467E-85C2-07111B034D14}" type="datetimeFigureOut">
              <a:rPr lang="de-AT" smtClean="0"/>
              <a:t>22.03.2024</a:t>
            </a:fld>
            <a:endParaRPr lang="de-AT"/>
          </a:p>
        </p:txBody>
      </p:sp>
      <p:sp>
        <p:nvSpPr>
          <p:cNvPr id="4" name="Fußzeilenplatzhalter 3">
            <a:extLst>
              <a:ext uri="{FF2B5EF4-FFF2-40B4-BE49-F238E27FC236}">
                <a16:creationId xmlns:a16="http://schemas.microsoft.com/office/drawing/2014/main" id="{862EFAFC-87A4-8644-920E-EA1B29478B8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FC204C87-24AB-F644-B40D-9C5DFE317D73}"/>
              </a:ext>
            </a:extLst>
          </p:cNvPr>
          <p:cNvSpPr>
            <a:spLocks noGrp="1"/>
          </p:cNvSpPr>
          <p:nvPr>
            <p:ph type="sldNum" sz="quarter" idx="12"/>
          </p:nvPr>
        </p:nvSpPr>
        <p:spPr>
          <a:xfrm>
            <a:off x="8610600" y="6356350"/>
            <a:ext cx="2743200" cy="365125"/>
          </a:xfrm>
          <a:prstGeom prst="rect">
            <a:avLst/>
          </a:prstGeom>
        </p:spPr>
        <p:txBody>
          <a:bodyPr/>
          <a:lstStyle/>
          <a:p>
            <a:fld id="{A8EF736B-7056-448E-973E-1B6B6B54ACFA}" type="slidenum">
              <a:rPr lang="de-AT" smtClean="0"/>
              <a:t>‹#›</a:t>
            </a:fld>
            <a:endParaRPr lang="de-AT"/>
          </a:p>
        </p:txBody>
      </p:sp>
    </p:spTree>
    <p:extLst>
      <p:ext uri="{BB962C8B-B14F-4D97-AF65-F5344CB8AC3E}">
        <p14:creationId xmlns:p14="http://schemas.microsoft.com/office/powerpoint/2010/main" val="2853021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D86FB4-C4BE-7446-91BC-AB05EC1CE62B}"/>
              </a:ext>
            </a:extLst>
          </p:cNvPr>
          <p:cNvSpPr>
            <a:spLocks noGrp="1"/>
          </p:cNvSpPr>
          <p:nvPr>
            <p:ph type="dt" sz="half" idx="10"/>
          </p:nvPr>
        </p:nvSpPr>
        <p:spPr>
          <a:xfrm>
            <a:off x="838200" y="6356350"/>
            <a:ext cx="2743200" cy="365125"/>
          </a:xfrm>
          <a:prstGeom prst="rect">
            <a:avLst/>
          </a:prstGeom>
        </p:spPr>
        <p:txBody>
          <a:bodyPr/>
          <a:lstStyle/>
          <a:p>
            <a:fld id="{EF31D564-9868-467E-85C2-07111B034D14}" type="datetimeFigureOut">
              <a:rPr lang="de-AT" smtClean="0"/>
              <a:t>22.03.2024</a:t>
            </a:fld>
            <a:endParaRPr lang="de-AT"/>
          </a:p>
        </p:txBody>
      </p:sp>
      <p:sp>
        <p:nvSpPr>
          <p:cNvPr id="3" name="Fußzeilenplatzhalter 2">
            <a:extLst>
              <a:ext uri="{FF2B5EF4-FFF2-40B4-BE49-F238E27FC236}">
                <a16:creationId xmlns:a16="http://schemas.microsoft.com/office/drawing/2014/main" id="{92E811FD-A084-5241-8191-2D2C3CA4A248}"/>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4" name="Foliennummernplatzhalter 3">
            <a:extLst>
              <a:ext uri="{FF2B5EF4-FFF2-40B4-BE49-F238E27FC236}">
                <a16:creationId xmlns:a16="http://schemas.microsoft.com/office/drawing/2014/main" id="{61FD9764-516F-FD44-BA24-6527862A12CB}"/>
              </a:ext>
            </a:extLst>
          </p:cNvPr>
          <p:cNvSpPr>
            <a:spLocks noGrp="1"/>
          </p:cNvSpPr>
          <p:nvPr>
            <p:ph type="sldNum" sz="quarter" idx="12"/>
          </p:nvPr>
        </p:nvSpPr>
        <p:spPr>
          <a:xfrm>
            <a:off x="8610600" y="6356350"/>
            <a:ext cx="2743200" cy="365125"/>
          </a:xfrm>
          <a:prstGeom prst="rect">
            <a:avLst/>
          </a:prstGeom>
        </p:spPr>
        <p:txBody>
          <a:bodyPr/>
          <a:lstStyle/>
          <a:p>
            <a:fld id="{A8EF736B-7056-448E-973E-1B6B6B54ACFA}" type="slidenum">
              <a:rPr lang="de-AT" smtClean="0"/>
              <a:t>‹#›</a:t>
            </a:fld>
            <a:endParaRPr lang="de-AT"/>
          </a:p>
        </p:txBody>
      </p:sp>
    </p:spTree>
    <p:extLst>
      <p:ext uri="{BB962C8B-B14F-4D97-AF65-F5344CB8AC3E}">
        <p14:creationId xmlns:p14="http://schemas.microsoft.com/office/powerpoint/2010/main" val="1408183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D86FB4-C4BE-7446-91BC-AB05EC1CE62B}"/>
              </a:ext>
            </a:extLst>
          </p:cNvPr>
          <p:cNvSpPr>
            <a:spLocks noGrp="1"/>
          </p:cNvSpPr>
          <p:nvPr>
            <p:ph type="dt" sz="half" idx="10"/>
          </p:nvPr>
        </p:nvSpPr>
        <p:spPr>
          <a:xfrm>
            <a:off x="838200" y="6356350"/>
            <a:ext cx="2743200" cy="365125"/>
          </a:xfrm>
          <a:prstGeom prst="rect">
            <a:avLst/>
          </a:prstGeom>
        </p:spPr>
        <p:txBody>
          <a:bodyPr/>
          <a:lstStyle/>
          <a:p>
            <a:fld id="{EF31D564-9868-467E-85C2-07111B034D14}" type="datetimeFigureOut">
              <a:rPr lang="de-AT" smtClean="0"/>
              <a:t>22.03.2024</a:t>
            </a:fld>
            <a:endParaRPr lang="de-AT"/>
          </a:p>
        </p:txBody>
      </p:sp>
      <p:sp>
        <p:nvSpPr>
          <p:cNvPr id="3" name="Fußzeilenplatzhalter 2">
            <a:extLst>
              <a:ext uri="{FF2B5EF4-FFF2-40B4-BE49-F238E27FC236}">
                <a16:creationId xmlns:a16="http://schemas.microsoft.com/office/drawing/2014/main" id="{92E811FD-A084-5241-8191-2D2C3CA4A248}"/>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4" name="Foliennummernplatzhalter 3">
            <a:extLst>
              <a:ext uri="{FF2B5EF4-FFF2-40B4-BE49-F238E27FC236}">
                <a16:creationId xmlns:a16="http://schemas.microsoft.com/office/drawing/2014/main" id="{61FD9764-516F-FD44-BA24-6527862A12CB}"/>
              </a:ext>
            </a:extLst>
          </p:cNvPr>
          <p:cNvSpPr>
            <a:spLocks noGrp="1"/>
          </p:cNvSpPr>
          <p:nvPr>
            <p:ph type="sldNum" sz="quarter" idx="12"/>
          </p:nvPr>
        </p:nvSpPr>
        <p:spPr>
          <a:xfrm>
            <a:off x="8610600" y="6356350"/>
            <a:ext cx="2743200" cy="365125"/>
          </a:xfrm>
          <a:prstGeom prst="rect">
            <a:avLst/>
          </a:prstGeom>
        </p:spPr>
        <p:txBody>
          <a:bodyPr/>
          <a:lstStyle/>
          <a:p>
            <a:fld id="{A8EF736B-7056-448E-973E-1B6B6B54ACFA}" type="slidenum">
              <a:rPr lang="de-AT" smtClean="0"/>
              <a:t>‹#›</a:t>
            </a:fld>
            <a:endParaRPr lang="de-AT"/>
          </a:p>
        </p:txBody>
      </p:sp>
    </p:spTree>
    <p:extLst>
      <p:ext uri="{BB962C8B-B14F-4D97-AF65-F5344CB8AC3E}">
        <p14:creationId xmlns:p14="http://schemas.microsoft.com/office/powerpoint/2010/main" val="3330758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11C08B-D270-8146-897F-161A2485E9F8}"/>
              </a:ext>
            </a:extLst>
          </p:cNvPr>
          <p:cNvSpPr>
            <a:spLocks noGrp="1"/>
          </p:cNvSpPr>
          <p:nvPr>
            <p:ph type="title"/>
          </p:nvPr>
        </p:nvSpPr>
        <p:spPr>
          <a:xfrm>
            <a:off x="1257300" y="457200"/>
            <a:ext cx="4027714" cy="1600200"/>
          </a:xfrm>
        </p:spPr>
        <p:txBody>
          <a:bodyPr anchor="b"/>
          <a:lstStyle>
            <a:lvl1pPr>
              <a:defRPr sz="3200"/>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F53D061B-ABAC-8C48-A90F-85B817A311CB}"/>
              </a:ext>
            </a:extLst>
          </p:cNvPr>
          <p:cNvSpPr>
            <a:spLocks noGrp="1"/>
          </p:cNvSpPr>
          <p:nvPr>
            <p:ph idx="1"/>
          </p:nvPr>
        </p:nvSpPr>
        <p:spPr>
          <a:xfrm>
            <a:off x="5725886" y="1621971"/>
            <a:ext cx="5629502" cy="42390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E326C34-0D86-0C40-85B3-2E19A59CD477}"/>
              </a:ext>
            </a:extLst>
          </p:cNvPr>
          <p:cNvSpPr>
            <a:spLocks noGrp="1"/>
          </p:cNvSpPr>
          <p:nvPr>
            <p:ph type="body" sz="half" idx="2"/>
          </p:nvPr>
        </p:nvSpPr>
        <p:spPr>
          <a:xfrm>
            <a:off x="1257300" y="2057400"/>
            <a:ext cx="402771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4F5200E-1B5A-EF41-A652-7B1891409C5D}"/>
              </a:ext>
            </a:extLst>
          </p:cNvPr>
          <p:cNvSpPr>
            <a:spLocks noGrp="1"/>
          </p:cNvSpPr>
          <p:nvPr>
            <p:ph type="dt" sz="half" idx="10"/>
          </p:nvPr>
        </p:nvSpPr>
        <p:spPr>
          <a:xfrm>
            <a:off x="1257300" y="6356350"/>
            <a:ext cx="2324100" cy="365125"/>
          </a:xfrm>
          <a:prstGeom prst="rect">
            <a:avLst/>
          </a:prstGeom>
        </p:spPr>
        <p:txBody>
          <a:bodyPr/>
          <a:lstStyle/>
          <a:p>
            <a:fld id="{EF31D564-9868-467E-85C2-07111B034D14}" type="datetimeFigureOut">
              <a:rPr lang="de-AT" smtClean="0"/>
              <a:t>22.03.2024</a:t>
            </a:fld>
            <a:endParaRPr lang="de-AT"/>
          </a:p>
        </p:txBody>
      </p:sp>
      <p:sp>
        <p:nvSpPr>
          <p:cNvPr id="6" name="Fußzeilenplatzhalter 5">
            <a:extLst>
              <a:ext uri="{FF2B5EF4-FFF2-40B4-BE49-F238E27FC236}">
                <a16:creationId xmlns:a16="http://schemas.microsoft.com/office/drawing/2014/main" id="{38CEA140-ABB2-CB4E-AA74-F71EC146B90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D3370F29-FB82-8741-B975-2DB3791BF09E}"/>
              </a:ext>
            </a:extLst>
          </p:cNvPr>
          <p:cNvSpPr>
            <a:spLocks noGrp="1"/>
          </p:cNvSpPr>
          <p:nvPr>
            <p:ph type="sldNum" sz="quarter" idx="12"/>
          </p:nvPr>
        </p:nvSpPr>
        <p:spPr>
          <a:xfrm>
            <a:off x="8610600" y="6356350"/>
            <a:ext cx="2743200" cy="365125"/>
          </a:xfrm>
          <a:prstGeom prst="rect">
            <a:avLst/>
          </a:prstGeom>
        </p:spPr>
        <p:txBody>
          <a:bodyPr/>
          <a:lstStyle/>
          <a:p>
            <a:fld id="{A8EF736B-7056-448E-973E-1B6B6B54ACFA}" type="slidenum">
              <a:rPr lang="de-AT" smtClean="0"/>
              <a:t>‹#›</a:t>
            </a:fld>
            <a:endParaRPr lang="de-AT"/>
          </a:p>
        </p:txBody>
      </p:sp>
    </p:spTree>
    <p:extLst>
      <p:ext uri="{BB962C8B-B14F-4D97-AF65-F5344CB8AC3E}">
        <p14:creationId xmlns:p14="http://schemas.microsoft.com/office/powerpoint/2010/main" val="3805206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C8B86-8D7B-3D44-B5DD-EF7C7A3E8AF9}"/>
              </a:ext>
            </a:extLst>
          </p:cNvPr>
          <p:cNvSpPr>
            <a:spLocks noGrp="1"/>
          </p:cNvSpPr>
          <p:nvPr>
            <p:ph type="title"/>
          </p:nvPr>
        </p:nvSpPr>
        <p:spPr>
          <a:xfrm>
            <a:off x="1251857" y="457200"/>
            <a:ext cx="3520168"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27D37D0-C49F-7B4C-A47B-58C8E07DAF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EA6F7884-6F6F-FF43-8F10-DF965F883A7E}"/>
              </a:ext>
            </a:extLst>
          </p:cNvPr>
          <p:cNvSpPr>
            <a:spLocks noGrp="1"/>
          </p:cNvSpPr>
          <p:nvPr>
            <p:ph type="body" sz="half" idx="2"/>
          </p:nvPr>
        </p:nvSpPr>
        <p:spPr>
          <a:xfrm>
            <a:off x="1251857" y="2057400"/>
            <a:ext cx="352016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895F60D-C3DB-7449-9F30-A49E8119763F}"/>
              </a:ext>
            </a:extLst>
          </p:cNvPr>
          <p:cNvSpPr>
            <a:spLocks noGrp="1"/>
          </p:cNvSpPr>
          <p:nvPr>
            <p:ph type="dt" sz="half" idx="10"/>
          </p:nvPr>
        </p:nvSpPr>
        <p:spPr>
          <a:xfrm>
            <a:off x="1251856" y="6356350"/>
            <a:ext cx="2329543" cy="365125"/>
          </a:xfrm>
          <a:prstGeom prst="rect">
            <a:avLst/>
          </a:prstGeom>
        </p:spPr>
        <p:txBody>
          <a:bodyPr/>
          <a:lstStyle/>
          <a:p>
            <a:fld id="{EF31D564-9868-467E-85C2-07111B034D14}" type="datetimeFigureOut">
              <a:rPr lang="de-AT" smtClean="0"/>
              <a:t>22.03.2024</a:t>
            </a:fld>
            <a:endParaRPr lang="de-AT"/>
          </a:p>
        </p:txBody>
      </p:sp>
      <p:sp>
        <p:nvSpPr>
          <p:cNvPr id="6" name="Fußzeilenplatzhalter 5">
            <a:extLst>
              <a:ext uri="{FF2B5EF4-FFF2-40B4-BE49-F238E27FC236}">
                <a16:creationId xmlns:a16="http://schemas.microsoft.com/office/drawing/2014/main" id="{AD4BB404-6889-204A-A348-242D4C5E6023}"/>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B9B2B868-8614-D341-A15C-3E55A0F56E93}"/>
              </a:ext>
            </a:extLst>
          </p:cNvPr>
          <p:cNvSpPr>
            <a:spLocks noGrp="1"/>
          </p:cNvSpPr>
          <p:nvPr>
            <p:ph type="sldNum" sz="quarter" idx="12"/>
          </p:nvPr>
        </p:nvSpPr>
        <p:spPr>
          <a:xfrm>
            <a:off x="8610600" y="6356350"/>
            <a:ext cx="2743200" cy="365125"/>
          </a:xfrm>
          <a:prstGeom prst="rect">
            <a:avLst/>
          </a:prstGeom>
        </p:spPr>
        <p:txBody>
          <a:bodyPr/>
          <a:lstStyle/>
          <a:p>
            <a:fld id="{A8EF736B-7056-448E-973E-1B6B6B54ACFA}" type="slidenum">
              <a:rPr lang="de-AT" smtClean="0"/>
              <a:t>‹#›</a:t>
            </a:fld>
            <a:endParaRPr lang="de-AT"/>
          </a:p>
        </p:txBody>
      </p:sp>
    </p:spTree>
    <p:extLst>
      <p:ext uri="{BB962C8B-B14F-4D97-AF65-F5344CB8AC3E}">
        <p14:creationId xmlns:p14="http://schemas.microsoft.com/office/powerpoint/2010/main" val="3105679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8AC94A-61F5-FF48-9E66-96641409F4C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22304B-3412-9C43-9D58-AC26F6E129B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05A392C-342E-7848-AF6E-DEB38CC01105}"/>
              </a:ext>
            </a:extLst>
          </p:cNvPr>
          <p:cNvSpPr>
            <a:spLocks noGrp="1"/>
          </p:cNvSpPr>
          <p:nvPr>
            <p:ph type="dt" sz="half" idx="10"/>
          </p:nvPr>
        </p:nvSpPr>
        <p:spPr>
          <a:xfrm>
            <a:off x="838200" y="6356350"/>
            <a:ext cx="2743200" cy="365125"/>
          </a:xfrm>
          <a:prstGeom prst="rect">
            <a:avLst/>
          </a:prstGeom>
        </p:spPr>
        <p:txBody>
          <a:bodyPr/>
          <a:lstStyle/>
          <a:p>
            <a:fld id="{EF31D564-9868-467E-85C2-07111B034D14}" type="datetimeFigureOut">
              <a:rPr lang="de-AT" smtClean="0"/>
              <a:t>22.03.2024</a:t>
            </a:fld>
            <a:endParaRPr lang="de-AT"/>
          </a:p>
        </p:txBody>
      </p:sp>
      <p:sp>
        <p:nvSpPr>
          <p:cNvPr id="5" name="Fußzeilenplatzhalter 4">
            <a:extLst>
              <a:ext uri="{FF2B5EF4-FFF2-40B4-BE49-F238E27FC236}">
                <a16:creationId xmlns:a16="http://schemas.microsoft.com/office/drawing/2014/main" id="{28B45E10-112E-A647-A5C5-980CEE812459}"/>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61BA2C2E-42FB-FC41-8594-5629D7AFFE50}"/>
              </a:ext>
            </a:extLst>
          </p:cNvPr>
          <p:cNvSpPr>
            <a:spLocks noGrp="1"/>
          </p:cNvSpPr>
          <p:nvPr>
            <p:ph type="sldNum" sz="quarter" idx="12"/>
          </p:nvPr>
        </p:nvSpPr>
        <p:spPr>
          <a:xfrm>
            <a:off x="8610600" y="6356350"/>
            <a:ext cx="2743200" cy="365125"/>
          </a:xfrm>
          <a:prstGeom prst="rect">
            <a:avLst/>
          </a:prstGeom>
        </p:spPr>
        <p:txBody>
          <a:bodyPr/>
          <a:lstStyle/>
          <a:p>
            <a:fld id="{A8EF736B-7056-448E-973E-1B6B6B54ACFA}" type="slidenum">
              <a:rPr lang="de-AT" smtClean="0"/>
              <a:t>‹#›</a:t>
            </a:fld>
            <a:endParaRPr lang="de-AT"/>
          </a:p>
        </p:txBody>
      </p:sp>
    </p:spTree>
    <p:extLst>
      <p:ext uri="{BB962C8B-B14F-4D97-AF65-F5344CB8AC3E}">
        <p14:creationId xmlns:p14="http://schemas.microsoft.com/office/powerpoint/2010/main" val="773813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4F43949-02AE-2F42-991D-B6948EE16EB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611869E-77EA-FE4D-883E-A2B83315F640}"/>
              </a:ext>
            </a:extLst>
          </p:cNvPr>
          <p:cNvSpPr>
            <a:spLocks noGrp="1"/>
          </p:cNvSpPr>
          <p:nvPr>
            <p:ph type="body" orient="vert" idx="1"/>
          </p:nvPr>
        </p:nvSpPr>
        <p:spPr>
          <a:xfrm>
            <a:off x="1251856" y="365125"/>
            <a:ext cx="7320643"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9926E41-640B-2F47-B84D-7958F690853E}"/>
              </a:ext>
            </a:extLst>
          </p:cNvPr>
          <p:cNvSpPr>
            <a:spLocks noGrp="1"/>
          </p:cNvSpPr>
          <p:nvPr>
            <p:ph type="dt" sz="half" idx="10"/>
          </p:nvPr>
        </p:nvSpPr>
        <p:spPr>
          <a:xfrm>
            <a:off x="1251856" y="6356350"/>
            <a:ext cx="2329544" cy="365125"/>
          </a:xfrm>
          <a:prstGeom prst="rect">
            <a:avLst/>
          </a:prstGeom>
        </p:spPr>
        <p:txBody>
          <a:bodyPr/>
          <a:lstStyle/>
          <a:p>
            <a:fld id="{EF31D564-9868-467E-85C2-07111B034D14}" type="datetimeFigureOut">
              <a:rPr lang="de-AT" smtClean="0"/>
              <a:t>22.03.2024</a:t>
            </a:fld>
            <a:endParaRPr lang="de-AT"/>
          </a:p>
        </p:txBody>
      </p:sp>
      <p:sp>
        <p:nvSpPr>
          <p:cNvPr id="5" name="Fußzeilenplatzhalter 4">
            <a:extLst>
              <a:ext uri="{FF2B5EF4-FFF2-40B4-BE49-F238E27FC236}">
                <a16:creationId xmlns:a16="http://schemas.microsoft.com/office/drawing/2014/main" id="{90D6B451-FB7E-A348-9B6F-210884C48D36}"/>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3A318D13-6CCA-0546-805D-C4BDB6C109E1}"/>
              </a:ext>
            </a:extLst>
          </p:cNvPr>
          <p:cNvSpPr>
            <a:spLocks noGrp="1"/>
          </p:cNvSpPr>
          <p:nvPr>
            <p:ph type="sldNum" sz="quarter" idx="12"/>
          </p:nvPr>
        </p:nvSpPr>
        <p:spPr>
          <a:xfrm>
            <a:off x="8610600" y="6356350"/>
            <a:ext cx="2743200" cy="365125"/>
          </a:xfrm>
          <a:prstGeom prst="rect">
            <a:avLst/>
          </a:prstGeom>
        </p:spPr>
        <p:txBody>
          <a:bodyPr/>
          <a:lstStyle/>
          <a:p>
            <a:fld id="{A8EF736B-7056-448E-973E-1B6B6B54ACFA}" type="slidenum">
              <a:rPr lang="de-AT" smtClean="0"/>
              <a:t>‹#›</a:t>
            </a:fld>
            <a:endParaRPr lang="de-AT"/>
          </a:p>
        </p:txBody>
      </p:sp>
    </p:spTree>
    <p:extLst>
      <p:ext uri="{BB962C8B-B14F-4D97-AF65-F5344CB8AC3E}">
        <p14:creationId xmlns:p14="http://schemas.microsoft.com/office/powerpoint/2010/main" val="1222490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ADFC6-633B-5745-BC44-94A97FAC7C3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B8BBB5A-27E3-6143-A5DB-07FBAE02F4AB}"/>
              </a:ext>
            </a:extLst>
          </p:cNvPr>
          <p:cNvSpPr>
            <a:spLocks noGrp="1"/>
          </p:cNvSpPr>
          <p:nvPr>
            <p:ph type="dt" sz="half" idx="10"/>
          </p:nvPr>
        </p:nvSpPr>
        <p:spPr>
          <a:xfrm>
            <a:off x="838200" y="6356350"/>
            <a:ext cx="2743200" cy="365125"/>
          </a:xfrm>
          <a:prstGeom prst="rect">
            <a:avLst/>
          </a:prstGeom>
        </p:spPr>
        <p:txBody>
          <a:bodyPr/>
          <a:lstStyle/>
          <a:p>
            <a:fld id="{EF31D564-9868-467E-85C2-07111B034D14}" type="datetimeFigureOut">
              <a:rPr lang="de-AT" smtClean="0"/>
              <a:t>22.03.2024</a:t>
            </a:fld>
            <a:endParaRPr lang="de-AT"/>
          </a:p>
        </p:txBody>
      </p:sp>
      <p:sp>
        <p:nvSpPr>
          <p:cNvPr id="4" name="Fußzeilenplatzhalter 3">
            <a:extLst>
              <a:ext uri="{FF2B5EF4-FFF2-40B4-BE49-F238E27FC236}">
                <a16:creationId xmlns:a16="http://schemas.microsoft.com/office/drawing/2014/main" id="{000A23C2-94E0-7846-805F-F3EBA6431256}"/>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75B5C692-35EB-6D40-B074-2C27D8B9E38A}"/>
              </a:ext>
            </a:extLst>
          </p:cNvPr>
          <p:cNvSpPr>
            <a:spLocks noGrp="1"/>
          </p:cNvSpPr>
          <p:nvPr>
            <p:ph type="sldNum" sz="quarter" idx="12"/>
          </p:nvPr>
        </p:nvSpPr>
        <p:spPr>
          <a:xfrm>
            <a:off x="8610600" y="6356350"/>
            <a:ext cx="2743200" cy="365125"/>
          </a:xfrm>
          <a:prstGeom prst="rect">
            <a:avLst/>
          </a:prstGeom>
        </p:spPr>
        <p:txBody>
          <a:bodyPr/>
          <a:lstStyle/>
          <a:p>
            <a:fld id="{A8EF736B-7056-448E-973E-1B6B6B54ACFA}" type="slidenum">
              <a:rPr lang="de-AT" smtClean="0"/>
              <a:t>‹#›</a:t>
            </a:fld>
            <a:endParaRPr lang="de-AT"/>
          </a:p>
        </p:txBody>
      </p:sp>
    </p:spTree>
    <p:extLst>
      <p:ext uri="{BB962C8B-B14F-4D97-AF65-F5344CB8AC3E}">
        <p14:creationId xmlns:p14="http://schemas.microsoft.com/office/powerpoint/2010/main" val="1499748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F31D564-9868-467E-85C2-07111B034D14}" type="datetimeFigureOut">
              <a:rPr lang="de-AT" smtClean="0"/>
              <a:t>22.03.2024</a:t>
            </a:fld>
            <a:endParaRPr lang="de-AT"/>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Slide Number Placeholder 5"/>
          <p:cNvSpPr>
            <a:spLocks noGrp="1"/>
          </p:cNvSpPr>
          <p:nvPr>
            <p:ph type="sldNum" sz="quarter" idx="12"/>
          </p:nvPr>
        </p:nvSpPr>
        <p:spPr>
          <a:xfrm>
            <a:off x="11442701" y="1"/>
            <a:ext cx="749300" cy="365125"/>
          </a:xfrm>
          <a:prstGeom prst="rect">
            <a:avLst/>
          </a:prstGeom>
        </p:spPr>
        <p:txBody>
          <a:bodyPr/>
          <a:lstStyle>
            <a:lvl1pPr algn="r">
              <a:defRPr b="1">
                <a:solidFill>
                  <a:schemeClr val="tx2"/>
                </a:solidFill>
                <a:latin typeface="+mj-lt"/>
              </a:defRPr>
            </a:lvl1pPr>
          </a:lstStyle>
          <a:p>
            <a:fld id="{A8EF736B-7056-448E-973E-1B6B6B54ACFA}" type="slidenum">
              <a:rPr lang="de-AT" smtClean="0"/>
              <a:t>‹#›</a:t>
            </a:fld>
            <a:endParaRPr lang="de-AT"/>
          </a:p>
        </p:txBody>
      </p:sp>
      <p:sp>
        <p:nvSpPr>
          <p:cNvPr id="7" name="Title 2"/>
          <p:cNvSpPr txBox="1">
            <a:spLocks/>
          </p:cNvSpPr>
          <p:nvPr/>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dirty="0"/>
          </a:p>
        </p:txBody>
      </p:sp>
      <p:sp>
        <p:nvSpPr>
          <p:cNvPr id="2" name="Title 2">
            <a:extLst>
              <a:ext uri="{FF2B5EF4-FFF2-40B4-BE49-F238E27FC236}">
                <a16:creationId xmlns:a16="http://schemas.microsoft.com/office/drawing/2014/main" id="{B85BCD3C-5A95-22FD-6345-28B8BF648333}"/>
              </a:ext>
            </a:extLst>
          </p:cNvPr>
          <p:cNvSpPr txBox="1">
            <a:spLocks/>
          </p:cNvSpPr>
          <p:nvPr/>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dirty="0"/>
          </a:p>
        </p:txBody>
      </p:sp>
    </p:spTree>
    <p:extLst>
      <p:ext uri="{BB962C8B-B14F-4D97-AF65-F5344CB8AC3E}">
        <p14:creationId xmlns:p14="http://schemas.microsoft.com/office/powerpoint/2010/main" val="3120778423"/>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CAA4F9-0388-8776-E127-48DC80668CD9}"/>
              </a:ext>
            </a:extLst>
          </p:cNvPr>
          <p:cNvSpPr>
            <a:spLocks noGrp="1"/>
          </p:cNvSpPr>
          <p:nvPr>
            <p:ph type="title"/>
          </p:nvPr>
        </p:nvSpPr>
        <p:spPr/>
        <p:txBody>
          <a:bodyPr/>
          <a:lstStyle/>
          <a:p>
            <a:r>
              <a:rPr lang="de-DE"/>
              <a:t>Mastertitelformat bearbeiten</a:t>
            </a:r>
            <a:endParaRPr lang="de-AT"/>
          </a:p>
        </p:txBody>
      </p:sp>
      <p:sp>
        <p:nvSpPr>
          <p:cNvPr id="3" name="Foliennummernplatzhalter 2">
            <a:extLst>
              <a:ext uri="{FF2B5EF4-FFF2-40B4-BE49-F238E27FC236}">
                <a16:creationId xmlns:a16="http://schemas.microsoft.com/office/drawing/2014/main" id="{DD96DB93-EA35-107A-AE6A-3241389D3EFA}"/>
              </a:ext>
            </a:extLst>
          </p:cNvPr>
          <p:cNvSpPr>
            <a:spLocks noGrp="1"/>
          </p:cNvSpPr>
          <p:nvPr>
            <p:ph type="sldNum" sz="quarter" idx="10"/>
          </p:nvPr>
        </p:nvSpPr>
        <p:spPr>
          <a:xfrm>
            <a:off x="8610600" y="6356350"/>
            <a:ext cx="2743200" cy="365125"/>
          </a:xfrm>
          <a:prstGeom prst="rect">
            <a:avLst/>
          </a:prstGeom>
        </p:spPr>
        <p:txBody>
          <a:bodyPr/>
          <a:lstStyle/>
          <a:p>
            <a:fld id="{A8EF736B-7056-448E-973E-1B6B6B54ACFA}" type="slidenum">
              <a:rPr lang="de-AT" smtClean="0"/>
              <a:t>‹#›</a:t>
            </a:fld>
            <a:endParaRPr lang="de-AT"/>
          </a:p>
        </p:txBody>
      </p:sp>
      <p:sp>
        <p:nvSpPr>
          <p:cNvPr id="4" name="Fußzeilenplatzhalter 3">
            <a:extLst>
              <a:ext uri="{FF2B5EF4-FFF2-40B4-BE49-F238E27FC236}">
                <a16:creationId xmlns:a16="http://schemas.microsoft.com/office/drawing/2014/main" id="{45D90BF2-5BED-1D04-2D14-8DD62E6D5936}"/>
              </a:ext>
            </a:extLst>
          </p:cNvPr>
          <p:cNvSpPr>
            <a:spLocks noGrp="1"/>
          </p:cNvSpPr>
          <p:nvPr>
            <p:ph type="ftr" sz="quarter" idx="11"/>
          </p:nvPr>
        </p:nvSpPr>
        <p:spPr>
          <a:xfrm>
            <a:off x="4038600" y="6356350"/>
            <a:ext cx="4114800" cy="365125"/>
          </a:xfrm>
          <a:prstGeom prst="rect">
            <a:avLst/>
          </a:prstGeom>
        </p:spPr>
        <p:txBody>
          <a:bodyPr/>
          <a:lstStyle/>
          <a:p>
            <a:endParaRPr lang="de-AT"/>
          </a:p>
        </p:txBody>
      </p:sp>
    </p:spTree>
    <p:extLst>
      <p:ext uri="{BB962C8B-B14F-4D97-AF65-F5344CB8AC3E}">
        <p14:creationId xmlns:p14="http://schemas.microsoft.com/office/powerpoint/2010/main" val="472114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0" y="2826412"/>
            <a:ext cx="9144000" cy="1800433"/>
          </a:xfrm>
        </p:spPr>
        <p:txBody>
          <a:bodyPr anchor="b"/>
          <a:lstStyle>
            <a:lvl1pPr algn="ctr">
              <a:defRPr sz="6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4854794"/>
            <a:ext cx="9144000" cy="4030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pic>
        <p:nvPicPr>
          <p:cNvPr id="8" name="Grafik 7">
            <a:extLst>
              <a:ext uri="{FF2B5EF4-FFF2-40B4-BE49-F238E27FC236}">
                <a16:creationId xmlns:a16="http://schemas.microsoft.com/office/drawing/2014/main" id="{7C1AAF18-797F-1E40-901C-49C65B2E86D1}"/>
              </a:ext>
            </a:extLst>
          </p:cNvPr>
          <p:cNvPicPr>
            <a:picLocks noChangeAspect="1"/>
          </p:cNvPicPr>
          <p:nvPr/>
        </p:nvPicPr>
        <p:blipFill>
          <a:blip r:embed="rId2"/>
          <a:stretch>
            <a:fillRect/>
          </a:stretch>
        </p:blipFill>
        <p:spPr>
          <a:xfrm>
            <a:off x="4724400" y="5955094"/>
            <a:ext cx="2743200" cy="560976"/>
          </a:xfrm>
          <a:prstGeom prst="rect">
            <a:avLst/>
          </a:prstGeom>
        </p:spPr>
      </p:pic>
    </p:spTree>
    <p:extLst>
      <p:ext uri="{BB962C8B-B14F-4D97-AF65-F5344CB8AC3E}">
        <p14:creationId xmlns:p14="http://schemas.microsoft.com/office/powerpoint/2010/main" val="3689052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F31D564-9868-467E-85C2-07111B034D14}" type="datetimeFigureOut">
              <a:rPr lang="de-AT" smtClean="0"/>
              <a:t>22.03.2024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a:xfrm>
            <a:off x="11418393" y="9104"/>
            <a:ext cx="749300" cy="365125"/>
          </a:xfrm>
        </p:spPr>
        <p:txBody>
          <a:bodyPr/>
          <a:lstStyle>
            <a:lvl1pPr algn="r">
              <a:defRPr b="1">
                <a:solidFill>
                  <a:schemeClr val="tx2"/>
                </a:solidFill>
                <a:latin typeface="+mj-lt"/>
              </a:defRPr>
            </a:lvl1pPr>
          </a:lstStyle>
          <a:p>
            <a:fld id="{A8EF736B-7056-448E-973E-1B6B6B54ACFA}" type="slidenum">
              <a:rPr lang="de-AT" smtClean="0"/>
              <a:t>‹#›</a:t>
            </a:fld>
            <a:endParaRPr lang="de-AT"/>
          </a:p>
        </p:txBody>
      </p:sp>
      <p:sp>
        <p:nvSpPr>
          <p:cNvPr id="7" name="Title 2"/>
          <p:cNvSpPr txBox="1">
            <a:spLocks/>
          </p:cNvSpPr>
          <p:nvPr/>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dirty="0"/>
          </a:p>
        </p:txBody>
      </p:sp>
    </p:spTree>
    <p:extLst>
      <p:ext uri="{BB962C8B-B14F-4D97-AF65-F5344CB8AC3E}">
        <p14:creationId xmlns:p14="http://schemas.microsoft.com/office/powerpoint/2010/main" val="2241741343"/>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1" y="702129"/>
            <a:ext cx="7821386" cy="1905000"/>
          </a:xfrm>
        </p:spPr>
        <p:txBody>
          <a:bodyPr anchor="b"/>
          <a:lstStyle>
            <a:lvl1pPr algn="l">
              <a:defRPr sz="4800"/>
            </a:lvl1pPr>
          </a:lstStyle>
          <a:p>
            <a:r>
              <a:rPr lang="de-DE"/>
              <a:t>Mastertitelformat bearbeiten</a:t>
            </a:r>
            <a:endParaRPr lang="de-DE" dirty="0"/>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2764972"/>
            <a:ext cx="9144000" cy="24928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Tree>
    <p:extLst>
      <p:ext uri="{BB962C8B-B14F-4D97-AF65-F5344CB8AC3E}">
        <p14:creationId xmlns:p14="http://schemas.microsoft.com/office/powerpoint/2010/main" val="265274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33770-3899-084F-930E-43148416242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F65B7CB-310E-F446-97C3-1684B6002AC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5A11ED-7452-2E43-815D-255E240D667D}"/>
              </a:ext>
            </a:extLst>
          </p:cNvPr>
          <p:cNvSpPr>
            <a:spLocks noGrp="1"/>
          </p:cNvSpPr>
          <p:nvPr>
            <p:ph type="dt" sz="half" idx="10"/>
          </p:nvPr>
        </p:nvSpPr>
        <p:spPr>
          <a:xfrm>
            <a:off x="1268186" y="6356350"/>
            <a:ext cx="2313214" cy="365125"/>
          </a:xfrm>
          <a:prstGeom prst="rect">
            <a:avLst/>
          </a:prstGeom>
        </p:spPr>
        <p:txBody>
          <a:bodyPr/>
          <a:lstStyle/>
          <a:p>
            <a:fld id="{EF31D564-9868-467E-85C2-07111B034D14}" type="datetimeFigureOut">
              <a:rPr lang="de-AT" smtClean="0"/>
              <a:t>22.03.2024</a:t>
            </a:fld>
            <a:endParaRPr lang="de-AT"/>
          </a:p>
        </p:txBody>
      </p:sp>
      <p:sp>
        <p:nvSpPr>
          <p:cNvPr id="5" name="Fußzeilenplatzhalter 4">
            <a:extLst>
              <a:ext uri="{FF2B5EF4-FFF2-40B4-BE49-F238E27FC236}">
                <a16:creationId xmlns:a16="http://schemas.microsoft.com/office/drawing/2014/main" id="{9D3CFD15-73A5-C140-9ACA-60557EDF6DA2}"/>
              </a:ext>
            </a:extLst>
          </p:cNvPr>
          <p:cNvSpPr>
            <a:spLocks noGrp="1"/>
          </p:cNvSpPr>
          <p:nvPr>
            <p:ph type="ftr" sz="quarter" idx="11"/>
          </p:nvPr>
        </p:nvSpPr>
        <p:spPr>
          <a:xfrm>
            <a:off x="4038600" y="6356350"/>
            <a:ext cx="4114800" cy="365125"/>
          </a:xfrm>
          <a:prstGeom prst="rect">
            <a:avLst/>
          </a:prstGeom>
        </p:spPr>
        <p:txBody>
          <a:bodyPr/>
          <a:lstStyle/>
          <a:p>
            <a:endParaRPr lang="de-AT"/>
          </a:p>
        </p:txBody>
      </p:sp>
    </p:spTree>
    <p:extLst>
      <p:ext uri="{BB962C8B-B14F-4D97-AF65-F5344CB8AC3E}">
        <p14:creationId xmlns:p14="http://schemas.microsoft.com/office/powerpoint/2010/main" val="1312968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33770-3899-084F-930E-43148416242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F65B7CB-310E-F446-97C3-1684B6002AC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5A11ED-7452-2E43-815D-255E240D667D}"/>
              </a:ext>
            </a:extLst>
          </p:cNvPr>
          <p:cNvSpPr>
            <a:spLocks noGrp="1"/>
          </p:cNvSpPr>
          <p:nvPr>
            <p:ph type="dt" sz="half" idx="10"/>
          </p:nvPr>
        </p:nvSpPr>
        <p:spPr>
          <a:xfrm>
            <a:off x="1268186" y="6356350"/>
            <a:ext cx="2313214" cy="365125"/>
          </a:xfrm>
          <a:prstGeom prst="rect">
            <a:avLst/>
          </a:prstGeom>
        </p:spPr>
        <p:txBody>
          <a:bodyPr/>
          <a:lstStyle/>
          <a:p>
            <a:fld id="{EF31D564-9868-467E-85C2-07111B034D14}" type="datetimeFigureOut">
              <a:rPr lang="de-AT" smtClean="0"/>
              <a:t>22.03.2024</a:t>
            </a:fld>
            <a:endParaRPr lang="de-AT"/>
          </a:p>
        </p:txBody>
      </p:sp>
      <p:sp>
        <p:nvSpPr>
          <p:cNvPr id="5" name="Fußzeilenplatzhalter 4">
            <a:extLst>
              <a:ext uri="{FF2B5EF4-FFF2-40B4-BE49-F238E27FC236}">
                <a16:creationId xmlns:a16="http://schemas.microsoft.com/office/drawing/2014/main" id="{9D3CFD15-73A5-C140-9ACA-60557EDF6DA2}"/>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493C317A-A421-8C40-825F-113024891B5B}"/>
              </a:ext>
            </a:extLst>
          </p:cNvPr>
          <p:cNvSpPr>
            <a:spLocks noGrp="1"/>
          </p:cNvSpPr>
          <p:nvPr>
            <p:ph type="sldNum" sz="quarter" idx="12"/>
          </p:nvPr>
        </p:nvSpPr>
        <p:spPr>
          <a:xfrm>
            <a:off x="8610600" y="6356350"/>
            <a:ext cx="2743200" cy="365125"/>
          </a:xfrm>
          <a:prstGeom prst="rect">
            <a:avLst/>
          </a:prstGeom>
        </p:spPr>
        <p:txBody>
          <a:bodyPr/>
          <a:lstStyle/>
          <a:p>
            <a:fld id="{A8EF736B-7056-448E-973E-1B6B6B54ACFA}" type="slidenum">
              <a:rPr lang="de-AT" smtClean="0"/>
              <a:t>‹#›</a:t>
            </a:fld>
            <a:endParaRPr lang="de-AT"/>
          </a:p>
        </p:txBody>
      </p:sp>
    </p:spTree>
    <p:extLst>
      <p:ext uri="{BB962C8B-B14F-4D97-AF65-F5344CB8AC3E}">
        <p14:creationId xmlns:p14="http://schemas.microsoft.com/office/powerpoint/2010/main" val="2795660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5E802-E9D4-2941-8D72-FDE7F9029B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5D4D05A-17AD-8345-9E53-0C897FCF5DE2}"/>
              </a:ext>
            </a:extLst>
          </p:cNvPr>
          <p:cNvSpPr>
            <a:spLocks noGrp="1"/>
          </p:cNvSpPr>
          <p:nvPr>
            <p:ph sz="half" idx="1"/>
          </p:nvPr>
        </p:nvSpPr>
        <p:spPr>
          <a:xfrm>
            <a:off x="1268186" y="1825625"/>
            <a:ext cx="4751614"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6AFD351C-1327-C34C-A7BB-290FBCAD7D2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8B637C-090D-8F4D-A1B3-E9CF9C05DBA0}"/>
              </a:ext>
            </a:extLst>
          </p:cNvPr>
          <p:cNvSpPr>
            <a:spLocks noGrp="1"/>
          </p:cNvSpPr>
          <p:nvPr>
            <p:ph type="dt" sz="half" idx="10"/>
          </p:nvPr>
        </p:nvSpPr>
        <p:spPr>
          <a:xfrm>
            <a:off x="1268186" y="6356350"/>
            <a:ext cx="2313214" cy="365125"/>
          </a:xfrm>
          <a:prstGeom prst="rect">
            <a:avLst/>
          </a:prstGeom>
        </p:spPr>
        <p:txBody>
          <a:bodyPr/>
          <a:lstStyle/>
          <a:p>
            <a:fld id="{EF31D564-9868-467E-85C2-07111B034D14}" type="datetimeFigureOut">
              <a:rPr lang="de-AT" smtClean="0"/>
              <a:t>22.03.2024</a:t>
            </a:fld>
            <a:endParaRPr lang="de-AT"/>
          </a:p>
        </p:txBody>
      </p:sp>
      <p:sp>
        <p:nvSpPr>
          <p:cNvPr id="6" name="Fußzeilenplatzhalter 5">
            <a:extLst>
              <a:ext uri="{FF2B5EF4-FFF2-40B4-BE49-F238E27FC236}">
                <a16:creationId xmlns:a16="http://schemas.microsoft.com/office/drawing/2014/main" id="{7F324B90-C2A2-AA49-A6DE-5DE7A6F7B3D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0DF78AF0-F997-F946-B3A5-495C6AD13A41}"/>
              </a:ext>
            </a:extLst>
          </p:cNvPr>
          <p:cNvSpPr>
            <a:spLocks noGrp="1"/>
          </p:cNvSpPr>
          <p:nvPr>
            <p:ph type="sldNum" sz="quarter" idx="12"/>
          </p:nvPr>
        </p:nvSpPr>
        <p:spPr>
          <a:xfrm>
            <a:off x="8610600" y="6356350"/>
            <a:ext cx="2743200" cy="365125"/>
          </a:xfrm>
          <a:prstGeom prst="rect">
            <a:avLst/>
          </a:prstGeom>
        </p:spPr>
        <p:txBody>
          <a:bodyPr/>
          <a:lstStyle/>
          <a:p>
            <a:fld id="{A8EF736B-7056-448E-973E-1B6B6B54ACFA}" type="slidenum">
              <a:rPr lang="de-AT" smtClean="0"/>
              <a:t>‹#›</a:t>
            </a:fld>
            <a:endParaRPr lang="de-AT"/>
          </a:p>
        </p:txBody>
      </p:sp>
    </p:spTree>
    <p:extLst>
      <p:ext uri="{BB962C8B-B14F-4D97-AF65-F5344CB8AC3E}">
        <p14:creationId xmlns:p14="http://schemas.microsoft.com/office/powerpoint/2010/main" val="4191739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1_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5E802-E9D4-2941-8D72-FDE7F9029B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5D4D05A-17AD-8345-9E53-0C897FCF5DE2}"/>
              </a:ext>
            </a:extLst>
          </p:cNvPr>
          <p:cNvSpPr>
            <a:spLocks noGrp="1"/>
          </p:cNvSpPr>
          <p:nvPr>
            <p:ph sz="half" idx="1"/>
          </p:nvPr>
        </p:nvSpPr>
        <p:spPr>
          <a:xfrm>
            <a:off x="1268186" y="1825625"/>
            <a:ext cx="4751614"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6AFD351C-1327-C34C-A7BB-290FBCAD7D2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8B637C-090D-8F4D-A1B3-E9CF9C05DBA0}"/>
              </a:ext>
            </a:extLst>
          </p:cNvPr>
          <p:cNvSpPr>
            <a:spLocks noGrp="1"/>
          </p:cNvSpPr>
          <p:nvPr>
            <p:ph type="dt" sz="half" idx="10"/>
          </p:nvPr>
        </p:nvSpPr>
        <p:spPr>
          <a:xfrm>
            <a:off x="1268186" y="6356350"/>
            <a:ext cx="2313214" cy="365125"/>
          </a:xfrm>
          <a:prstGeom prst="rect">
            <a:avLst/>
          </a:prstGeom>
        </p:spPr>
        <p:txBody>
          <a:bodyPr/>
          <a:lstStyle/>
          <a:p>
            <a:fld id="{EF31D564-9868-467E-85C2-07111B034D14}" type="datetimeFigureOut">
              <a:rPr lang="de-AT" smtClean="0"/>
              <a:t>22.03.2024</a:t>
            </a:fld>
            <a:endParaRPr lang="de-AT"/>
          </a:p>
        </p:txBody>
      </p:sp>
      <p:sp>
        <p:nvSpPr>
          <p:cNvPr id="6" name="Fußzeilenplatzhalter 5">
            <a:extLst>
              <a:ext uri="{FF2B5EF4-FFF2-40B4-BE49-F238E27FC236}">
                <a16:creationId xmlns:a16="http://schemas.microsoft.com/office/drawing/2014/main" id="{7F324B90-C2A2-AA49-A6DE-5DE7A6F7B3D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0DF78AF0-F997-F946-B3A5-495C6AD13A41}"/>
              </a:ext>
            </a:extLst>
          </p:cNvPr>
          <p:cNvSpPr>
            <a:spLocks noGrp="1"/>
          </p:cNvSpPr>
          <p:nvPr>
            <p:ph type="sldNum" sz="quarter" idx="12"/>
          </p:nvPr>
        </p:nvSpPr>
        <p:spPr>
          <a:xfrm>
            <a:off x="8610600" y="6356350"/>
            <a:ext cx="2743200" cy="365125"/>
          </a:xfrm>
          <a:prstGeom prst="rect">
            <a:avLst/>
          </a:prstGeom>
        </p:spPr>
        <p:txBody>
          <a:bodyPr/>
          <a:lstStyle/>
          <a:p>
            <a:fld id="{A8EF736B-7056-448E-973E-1B6B6B54ACFA}" type="slidenum">
              <a:rPr lang="de-AT" smtClean="0"/>
              <a:t>‹#›</a:t>
            </a:fld>
            <a:endParaRPr lang="de-AT"/>
          </a:p>
        </p:txBody>
      </p:sp>
    </p:spTree>
    <p:extLst>
      <p:ext uri="{BB962C8B-B14F-4D97-AF65-F5344CB8AC3E}">
        <p14:creationId xmlns:p14="http://schemas.microsoft.com/office/powerpoint/2010/main" val="3388879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361616-691E-9542-878C-363E710266A4}"/>
              </a:ext>
            </a:extLst>
          </p:cNvPr>
          <p:cNvSpPr>
            <a:spLocks noGrp="1"/>
          </p:cNvSpPr>
          <p:nvPr>
            <p:ph type="title"/>
          </p:nvPr>
        </p:nvSpPr>
        <p:spPr>
          <a:xfrm>
            <a:off x="1268186" y="365125"/>
            <a:ext cx="8034839"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58C8580-D948-6E4B-9FA8-57F8779E6A60}"/>
              </a:ext>
            </a:extLst>
          </p:cNvPr>
          <p:cNvSpPr>
            <a:spLocks noGrp="1"/>
          </p:cNvSpPr>
          <p:nvPr>
            <p:ph type="body" idx="1"/>
          </p:nvPr>
        </p:nvSpPr>
        <p:spPr>
          <a:xfrm>
            <a:off x="1268186" y="1681163"/>
            <a:ext cx="47293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745C92D-8286-0B49-BDA4-9103E700C0BF}"/>
              </a:ext>
            </a:extLst>
          </p:cNvPr>
          <p:cNvSpPr>
            <a:spLocks noGrp="1"/>
          </p:cNvSpPr>
          <p:nvPr>
            <p:ph sz="half" idx="2"/>
          </p:nvPr>
        </p:nvSpPr>
        <p:spPr>
          <a:xfrm>
            <a:off x="1268186" y="2505075"/>
            <a:ext cx="4729389"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a:extLst>
              <a:ext uri="{FF2B5EF4-FFF2-40B4-BE49-F238E27FC236}">
                <a16:creationId xmlns:a16="http://schemas.microsoft.com/office/drawing/2014/main" id="{A005040B-C584-034B-B5BB-F49D0290D407}"/>
              </a:ext>
            </a:extLst>
          </p:cNvPr>
          <p:cNvSpPr>
            <a:spLocks noGrp="1"/>
          </p:cNvSpPr>
          <p:nvPr>
            <p:ph type="body" sz="quarter" idx="3"/>
          </p:nvPr>
        </p:nvSpPr>
        <p:spPr>
          <a:xfrm>
            <a:off x="6625998" y="1681163"/>
            <a:ext cx="472939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EFD3F1C-0455-D64D-9CE7-BEE37A27A11A}"/>
              </a:ext>
            </a:extLst>
          </p:cNvPr>
          <p:cNvSpPr>
            <a:spLocks noGrp="1"/>
          </p:cNvSpPr>
          <p:nvPr>
            <p:ph sz="quarter" idx="4"/>
          </p:nvPr>
        </p:nvSpPr>
        <p:spPr>
          <a:xfrm>
            <a:off x="6625996" y="2505075"/>
            <a:ext cx="4729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6A4F2BC-8AA7-E04C-8A5B-5B7FCA7039D9}"/>
              </a:ext>
            </a:extLst>
          </p:cNvPr>
          <p:cNvSpPr>
            <a:spLocks noGrp="1"/>
          </p:cNvSpPr>
          <p:nvPr>
            <p:ph type="dt" sz="half" idx="10"/>
          </p:nvPr>
        </p:nvSpPr>
        <p:spPr>
          <a:xfrm>
            <a:off x="1268186" y="6356350"/>
            <a:ext cx="2313214" cy="365125"/>
          </a:xfrm>
          <a:prstGeom prst="rect">
            <a:avLst/>
          </a:prstGeom>
        </p:spPr>
        <p:txBody>
          <a:bodyPr/>
          <a:lstStyle/>
          <a:p>
            <a:fld id="{EF31D564-9868-467E-85C2-07111B034D14}" type="datetimeFigureOut">
              <a:rPr lang="de-AT" smtClean="0"/>
              <a:t>22.03.2024</a:t>
            </a:fld>
            <a:endParaRPr lang="de-AT"/>
          </a:p>
        </p:txBody>
      </p:sp>
      <p:sp>
        <p:nvSpPr>
          <p:cNvPr id="8" name="Fußzeilenplatzhalter 7">
            <a:extLst>
              <a:ext uri="{FF2B5EF4-FFF2-40B4-BE49-F238E27FC236}">
                <a16:creationId xmlns:a16="http://schemas.microsoft.com/office/drawing/2014/main" id="{1E41D8CA-D7F5-A240-9736-38598480201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9" name="Foliennummernplatzhalter 8">
            <a:extLst>
              <a:ext uri="{FF2B5EF4-FFF2-40B4-BE49-F238E27FC236}">
                <a16:creationId xmlns:a16="http://schemas.microsoft.com/office/drawing/2014/main" id="{74DB83EA-12CA-6545-A796-9CAC4FEBBBBA}"/>
              </a:ext>
            </a:extLst>
          </p:cNvPr>
          <p:cNvSpPr>
            <a:spLocks noGrp="1"/>
          </p:cNvSpPr>
          <p:nvPr>
            <p:ph type="sldNum" sz="quarter" idx="12"/>
          </p:nvPr>
        </p:nvSpPr>
        <p:spPr>
          <a:xfrm>
            <a:off x="8610600" y="6356350"/>
            <a:ext cx="2743200" cy="365125"/>
          </a:xfrm>
          <a:prstGeom prst="rect">
            <a:avLst/>
          </a:prstGeom>
        </p:spPr>
        <p:txBody>
          <a:bodyPr/>
          <a:lstStyle/>
          <a:p>
            <a:fld id="{A8EF736B-7056-448E-973E-1B6B6B54ACFA}" type="slidenum">
              <a:rPr lang="de-AT" smtClean="0"/>
              <a:t>‹#›</a:t>
            </a:fld>
            <a:endParaRPr lang="de-AT"/>
          </a:p>
        </p:txBody>
      </p:sp>
    </p:spTree>
    <p:extLst>
      <p:ext uri="{BB962C8B-B14F-4D97-AF65-F5344CB8AC3E}">
        <p14:creationId xmlns:p14="http://schemas.microsoft.com/office/powerpoint/2010/main" val="779223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18EC4-FB1C-274C-A4AD-B5F85F79D79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08E31BF-2CCD-1D4A-8F4D-35A01D9EE8EE}"/>
              </a:ext>
            </a:extLst>
          </p:cNvPr>
          <p:cNvSpPr>
            <a:spLocks noGrp="1"/>
          </p:cNvSpPr>
          <p:nvPr>
            <p:ph type="dt" sz="half" idx="10"/>
          </p:nvPr>
        </p:nvSpPr>
        <p:spPr>
          <a:xfrm>
            <a:off x="838200" y="6356350"/>
            <a:ext cx="2743200" cy="365125"/>
          </a:xfrm>
          <a:prstGeom prst="rect">
            <a:avLst/>
          </a:prstGeom>
        </p:spPr>
        <p:txBody>
          <a:bodyPr/>
          <a:lstStyle/>
          <a:p>
            <a:fld id="{EF31D564-9868-467E-85C2-07111B034D14}" type="datetimeFigureOut">
              <a:rPr lang="de-AT" smtClean="0"/>
              <a:t>22.03.2024</a:t>
            </a:fld>
            <a:endParaRPr lang="de-AT"/>
          </a:p>
        </p:txBody>
      </p:sp>
      <p:sp>
        <p:nvSpPr>
          <p:cNvPr id="4" name="Fußzeilenplatzhalter 3">
            <a:extLst>
              <a:ext uri="{FF2B5EF4-FFF2-40B4-BE49-F238E27FC236}">
                <a16:creationId xmlns:a16="http://schemas.microsoft.com/office/drawing/2014/main" id="{862EFAFC-87A4-8644-920E-EA1B29478B8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FC204C87-24AB-F644-B40D-9C5DFE317D73}"/>
              </a:ext>
            </a:extLst>
          </p:cNvPr>
          <p:cNvSpPr>
            <a:spLocks noGrp="1"/>
          </p:cNvSpPr>
          <p:nvPr>
            <p:ph type="sldNum" sz="quarter" idx="12"/>
          </p:nvPr>
        </p:nvSpPr>
        <p:spPr>
          <a:xfrm>
            <a:off x="8610600" y="6356350"/>
            <a:ext cx="2743200" cy="365125"/>
          </a:xfrm>
          <a:prstGeom prst="rect">
            <a:avLst/>
          </a:prstGeom>
        </p:spPr>
        <p:txBody>
          <a:bodyPr/>
          <a:lstStyle/>
          <a:p>
            <a:fld id="{A8EF736B-7056-448E-973E-1B6B6B54ACFA}" type="slidenum">
              <a:rPr lang="de-AT" smtClean="0"/>
              <a:t>‹#›</a:t>
            </a:fld>
            <a:endParaRPr lang="de-AT"/>
          </a:p>
        </p:txBody>
      </p:sp>
    </p:spTree>
    <p:extLst>
      <p:ext uri="{BB962C8B-B14F-4D97-AF65-F5344CB8AC3E}">
        <p14:creationId xmlns:p14="http://schemas.microsoft.com/office/powerpoint/2010/main" val="460502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D167830-7097-4B47-ADD7-22CB2377FBE2}"/>
              </a:ext>
            </a:extLst>
          </p:cNvPr>
          <p:cNvSpPr>
            <a:spLocks noGrp="1"/>
          </p:cNvSpPr>
          <p:nvPr>
            <p:ph type="title"/>
          </p:nvPr>
        </p:nvSpPr>
        <p:spPr>
          <a:xfrm>
            <a:off x="1268186" y="365125"/>
            <a:ext cx="8008336"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8A42C3A7-A52F-D140-A3E1-7951CC63343D}"/>
              </a:ext>
            </a:extLst>
          </p:cNvPr>
          <p:cNvSpPr>
            <a:spLocks noGrp="1"/>
          </p:cNvSpPr>
          <p:nvPr>
            <p:ph type="body" idx="1"/>
          </p:nvPr>
        </p:nvSpPr>
        <p:spPr>
          <a:xfrm>
            <a:off x="1268186" y="1825625"/>
            <a:ext cx="10085614"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Rechteck 7">
            <a:extLst>
              <a:ext uri="{FF2B5EF4-FFF2-40B4-BE49-F238E27FC236}">
                <a16:creationId xmlns:a16="http://schemas.microsoft.com/office/drawing/2014/main" id="{81E4324E-7E64-1CFC-11EF-6A4576C29E19}"/>
              </a:ext>
            </a:extLst>
          </p:cNvPr>
          <p:cNvSpPr/>
          <p:nvPr/>
        </p:nvSpPr>
        <p:spPr>
          <a:xfrm flipH="1">
            <a:off x="0" y="0"/>
            <a:ext cx="131028" cy="685800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a:extLst>
              <a:ext uri="{FF2B5EF4-FFF2-40B4-BE49-F238E27FC236}">
                <a16:creationId xmlns:a16="http://schemas.microsoft.com/office/drawing/2014/main" id="{D0378C1A-4F08-67C5-5877-DBA430BE9F74}"/>
              </a:ext>
            </a:extLst>
          </p:cNvPr>
          <p:cNvSpPr/>
          <p:nvPr/>
        </p:nvSpPr>
        <p:spPr>
          <a:xfrm flipH="1">
            <a:off x="380988" y="1"/>
            <a:ext cx="133946" cy="685800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C8C059B6-B2F8-BF03-31FF-05112143DD0B}"/>
              </a:ext>
            </a:extLst>
          </p:cNvPr>
          <p:cNvSpPr/>
          <p:nvPr/>
        </p:nvSpPr>
        <p:spPr>
          <a:xfrm flipH="1">
            <a:off x="185052" y="0"/>
            <a:ext cx="131028" cy="685800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a:extLst>
              <a:ext uri="{FF2B5EF4-FFF2-40B4-BE49-F238E27FC236}">
                <a16:creationId xmlns:a16="http://schemas.microsoft.com/office/drawing/2014/main" id="{9C2E2835-321A-99BE-EADE-2E26A8918D8C}"/>
              </a:ext>
            </a:extLst>
          </p:cNvPr>
          <p:cNvSpPr/>
          <p:nvPr/>
        </p:nvSpPr>
        <p:spPr>
          <a:xfrm flipH="1">
            <a:off x="576936" y="0"/>
            <a:ext cx="128368" cy="685800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2" name="Grafik 11" descr="Ein Bild, das Grafiken, Grafikdesign, Farbigkeit, Kreis enthält.&#10;&#10;Automatisch generierte Beschreibung">
            <a:extLst>
              <a:ext uri="{FF2B5EF4-FFF2-40B4-BE49-F238E27FC236}">
                <a16:creationId xmlns:a16="http://schemas.microsoft.com/office/drawing/2014/main" id="{5AB2B131-7B71-39A8-75F6-E6F68EA9C380}"/>
              </a:ext>
            </a:extLst>
          </p:cNvPr>
          <p:cNvPicPr>
            <a:picLocks noChangeAspect="1"/>
          </p:cNvPicPr>
          <p:nvPr/>
        </p:nvPicPr>
        <p:blipFill>
          <a:blip r:embed="rId22"/>
          <a:stretch>
            <a:fillRect/>
          </a:stretch>
        </p:blipFill>
        <p:spPr>
          <a:xfrm>
            <a:off x="9340143" y="365125"/>
            <a:ext cx="2013657" cy="1256522"/>
          </a:xfrm>
          <a:prstGeom prst="rect">
            <a:avLst/>
          </a:prstGeom>
        </p:spPr>
      </p:pic>
      <p:pic>
        <p:nvPicPr>
          <p:cNvPr id="14" name="Grafik 13">
            <a:extLst>
              <a:ext uri="{FF2B5EF4-FFF2-40B4-BE49-F238E27FC236}">
                <a16:creationId xmlns:a16="http://schemas.microsoft.com/office/drawing/2014/main" id="{6B4C4EA1-1AB4-38C6-13F5-4D359A80AA87}"/>
              </a:ext>
            </a:extLst>
          </p:cNvPr>
          <p:cNvPicPr>
            <a:picLocks noChangeAspect="1"/>
          </p:cNvPicPr>
          <p:nvPr/>
        </p:nvPicPr>
        <p:blipFill>
          <a:blip r:embed="rId23"/>
          <a:stretch>
            <a:fillRect/>
          </a:stretch>
        </p:blipFill>
        <p:spPr>
          <a:xfrm>
            <a:off x="838200" y="6265654"/>
            <a:ext cx="1538082" cy="314533"/>
          </a:xfrm>
          <a:prstGeom prst="rect">
            <a:avLst/>
          </a:prstGeom>
        </p:spPr>
      </p:pic>
    </p:spTree>
    <p:extLst>
      <p:ext uri="{BB962C8B-B14F-4D97-AF65-F5344CB8AC3E}">
        <p14:creationId xmlns:p14="http://schemas.microsoft.com/office/powerpoint/2010/main" val="406174790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Lst>
  <p:txStyles>
    <p:titleStyle>
      <a:lvl1pPr algn="l" defTabSz="914400" rtl="0" eaLnBrk="1" latinLnBrk="0" hangingPunct="1">
        <a:lnSpc>
          <a:spcPct val="90000"/>
        </a:lnSpc>
        <a:spcBef>
          <a:spcPct val="0"/>
        </a:spcBef>
        <a:buNone/>
        <a:defRPr sz="4400" kern="1200">
          <a:solidFill>
            <a:srgbClr val="0D385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38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385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385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hyperlink" Target="http://creativecommons.org/licenses/by-sa/4.0/?ref=chooser-v1" TargetMode="Externa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KlW8-WW0k3g&amp;list=PLEXqjIYY5zi6hWCvm5idXYLH2Qtv7fT-f&amp;index=12" TargetMode="External"/><Relationship Id="rId2" Type="http://schemas.microsoft.com/office/2018/10/relationships/comments" Target="../comments/modernComment_209_254B7E2A.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tmp"/></Relationships>
</file>

<file path=ppt/slides/_rels/slide5.xml.rels><?xml version="1.0" encoding="UTF-8" standalone="yes"?>
<Relationships xmlns="http://schemas.openxmlformats.org/package/2006/relationships"><Relationship Id="rId3" Type="http://schemas.microsoft.com/office/2018/10/relationships/comments" Target="../comments/modernComment_208_C143FB0E.xm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hyperlink" Target="https://icrs.info/"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BD_CD747908.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bigissue.com/" TargetMode="External"/><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https://youtu.be/kYO-TeBzYWY"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Ein Bild, das Grafiken, Grafikdesign, Farbigkeit, Kreis enthält.&#10;&#10;Automatisch generierte Beschreibung">
            <a:extLst>
              <a:ext uri="{FF2B5EF4-FFF2-40B4-BE49-F238E27FC236}">
                <a16:creationId xmlns:a16="http://schemas.microsoft.com/office/drawing/2014/main" id="{130C8AC2-B1DB-06DD-323B-CB74DD221147}"/>
              </a:ext>
            </a:extLst>
          </p:cNvPr>
          <p:cNvPicPr>
            <a:picLocks noChangeAspect="1"/>
          </p:cNvPicPr>
          <p:nvPr/>
        </p:nvPicPr>
        <p:blipFill>
          <a:blip r:embed="rId3"/>
          <a:stretch>
            <a:fillRect/>
          </a:stretch>
        </p:blipFill>
        <p:spPr>
          <a:xfrm>
            <a:off x="3589043" y="0"/>
            <a:ext cx="5013914" cy="3128682"/>
          </a:xfrm>
          <a:prstGeom prst="rect">
            <a:avLst/>
          </a:prstGeom>
        </p:spPr>
      </p:pic>
      <p:pic>
        <p:nvPicPr>
          <p:cNvPr id="3" name="Grafik 2" descr="Ein Bild, das Cartoon, Kreis, Darstellung enthält.&#10;&#10;Automatisch generierte Beschreibung">
            <a:extLst>
              <a:ext uri="{FF2B5EF4-FFF2-40B4-BE49-F238E27FC236}">
                <a16:creationId xmlns:a16="http://schemas.microsoft.com/office/drawing/2014/main" id="{128109B9-8CF2-B726-83F9-E529ADD38AED}"/>
              </a:ext>
            </a:extLst>
          </p:cNvPr>
          <p:cNvPicPr>
            <a:picLocks noChangeAspect="1"/>
          </p:cNvPicPr>
          <p:nvPr/>
        </p:nvPicPr>
        <p:blipFill>
          <a:blip r:embed="rId4">
            <a:alphaModFix amt="85000"/>
          </a:blip>
          <a:stretch>
            <a:fillRect/>
          </a:stretch>
        </p:blipFill>
        <p:spPr>
          <a:xfrm>
            <a:off x="5787801" y="509862"/>
            <a:ext cx="805421" cy="805421"/>
          </a:xfrm>
          <a:prstGeom prst="rect">
            <a:avLst/>
          </a:prstGeom>
        </p:spPr>
      </p:pic>
      <p:pic>
        <p:nvPicPr>
          <p:cNvPr id="6" name="Grafik 5" descr="Ein Bild, das Zeichnung, Kinderkunst, Cartoon, Kreis enthält.&#10;&#10;Automatisch generierte Beschreibung">
            <a:extLst>
              <a:ext uri="{FF2B5EF4-FFF2-40B4-BE49-F238E27FC236}">
                <a16:creationId xmlns:a16="http://schemas.microsoft.com/office/drawing/2014/main" id="{D8F04AFC-E9C2-9029-260A-99E646007697}"/>
              </a:ext>
            </a:extLst>
          </p:cNvPr>
          <p:cNvPicPr>
            <a:picLocks noChangeAspect="1"/>
          </p:cNvPicPr>
          <p:nvPr/>
        </p:nvPicPr>
        <p:blipFill>
          <a:blip r:embed="rId5">
            <a:alphaModFix amt="85000"/>
          </a:blip>
          <a:stretch>
            <a:fillRect/>
          </a:stretch>
        </p:blipFill>
        <p:spPr>
          <a:xfrm>
            <a:off x="6713562" y="509862"/>
            <a:ext cx="806400" cy="806400"/>
          </a:xfrm>
          <a:prstGeom prst="rect">
            <a:avLst/>
          </a:prstGeom>
        </p:spPr>
      </p:pic>
      <p:sp>
        <p:nvSpPr>
          <p:cNvPr id="4" name="Rubrik 3">
            <a:extLst>
              <a:ext uri="{FF2B5EF4-FFF2-40B4-BE49-F238E27FC236}">
                <a16:creationId xmlns:a16="http://schemas.microsoft.com/office/drawing/2014/main" id="{07E0CBB6-C5F8-4624-9918-2ABBDA00096C}"/>
              </a:ext>
            </a:extLst>
          </p:cNvPr>
          <p:cNvSpPr txBox="1">
            <a:spLocks noGrp="1"/>
          </p:cNvSpPr>
          <p:nvPr>
            <p:ph type="ctrTitle"/>
          </p:nvPr>
        </p:nvSpPr>
        <p:spPr>
          <a:noFill/>
        </p:spPr>
        <p:txBody>
          <a:bodyPr wrap="square" rtlCol="0">
            <a:spAutoFit/>
          </a:bodyPr>
          <a:lstStyle/>
          <a:p>
            <a:br>
              <a:rPr lang="de-DE" dirty="0"/>
            </a:br>
            <a:r>
              <a:rPr lang="sv-SE" dirty="0"/>
              <a:t>Entrepreneurship and New business creation </a:t>
            </a:r>
            <a:endParaRPr lang="en-GB" dirty="0"/>
          </a:p>
        </p:txBody>
      </p:sp>
      <p:sp>
        <p:nvSpPr>
          <p:cNvPr id="9" name="Untertitel 8">
            <a:extLst>
              <a:ext uri="{FF2B5EF4-FFF2-40B4-BE49-F238E27FC236}">
                <a16:creationId xmlns:a16="http://schemas.microsoft.com/office/drawing/2014/main" id="{F8847AF9-6CCE-665E-0774-EF60203AA295}"/>
              </a:ext>
            </a:extLst>
          </p:cNvPr>
          <p:cNvSpPr>
            <a:spLocks noGrp="1"/>
          </p:cNvSpPr>
          <p:nvPr>
            <p:ph type="subTitle" idx="1"/>
          </p:nvPr>
        </p:nvSpPr>
        <p:spPr/>
        <p:txBody>
          <a:bodyPr>
            <a:normAutofit lnSpcReduction="10000"/>
          </a:bodyPr>
          <a:lstStyle/>
          <a:p>
            <a:r>
              <a:rPr lang="sv-SE" dirty="0"/>
              <a:t>(2 ECTS, 50-60 h)</a:t>
            </a:r>
            <a:endParaRPr lang="de-AT" dirty="0"/>
          </a:p>
        </p:txBody>
      </p:sp>
    </p:spTree>
    <p:extLst>
      <p:ext uri="{BB962C8B-B14F-4D97-AF65-F5344CB8AC3E}">
        <p14:creationId xmlns:p14="http://schemas.microsoft.com/office/powerpoint/2010/main" val="10629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DC7EB8B-D5F3-716F-E92A-163E109DF0F1}"/>
              </a:ext>
            </a:extLst>
          </p:cNvPr>
          <p:cNvSpPr>
            <a:spLocks noGrp="1"/>
          </p:cNvSpPr>
          <p:nvPr>
            <p:ph type="title"/>
          </p:nvPr>
        </p:nvSpPr>
        <p:spPr/>
        <p:txBody>
          <a:bodyPr/>
          <a:lstStyle/>
          <a:p>
            <a:r>
              <a:rPr lang="en-GB" sz="4400" b="0">
                <a:effectLst/>
              </a:rPr>
              <a:t>Acknowledgments</a:t>
            </a:r>
            <a:endParaRPr lang="de-AT"/>
          </a:p>
        </p:txBody>
      </p:sp>
      <p:sp>
        <p:nvSpPr>
          <p:cNvPr id="3" name="Content Placeholder 2"/>
          <p:cNvSpPr>
            <a:spLocks noGrp="1"/>
          </p:cNvSpPr>
          <p:nvPr>
            <p:ph idx="1"/>
          </p:nvPr>
        </p:nvSpPr>
        <p:spPr>
          <a:xfrm>
            <a:off x="1268186" y="1825625"/>
            <a:ext cx="10085614" cy="4351338"/>
          </a:xfrm>
        </p:spPr>
        <p:txBody>
          <a:bodyPr>
            <a:noAutofit/>
          </a:bodyPr>
          <a:lstStyle/>
          <a:p>
            <a:pPr marL="0" indent="0">
              <a:buNone/>
            </a:pPr>
            <a:r>
              <a:rPr lang="en-GB" sz="1800"/>
              <a:t>Part of the Education Material produced within the Erasmus+ Project: ENDORSE</a:t>
            </a:r>
          </a:p>
          <a:p>
            <a:pPr marL="0" indent="0">
              <a:buNone/>
            </a:pPr>
            <a:r>
              <a:rPr lang="en-GB" sz="1800"/>
              <a:t>Project Partners: </a:t>
            </a:r>
          </a:p>
          <a:p>
            <a:pPr marL="0" indent="0">
              <a:buNone/>
            </a:pPr>
            <a:endParaRPr lang="en-GB" sz="1800"/>
          </a:p>
          <a:p>
            <a:pPr marL="0" indent="0">
              <a:buNone/>
            </a:pPr>
            <a:endParaRPr lang="en-GB" sz="1800"/>
          </a:p>
          <a:p>
            <a:pPr marL="0" indent="0">
              <a:buNone/>
            </a:pPr>
            <a:r>
              <a:rPr lang="en-US" sz="1800" b="0" i="0">
                <a:solidFill>
                  <a:srgbClr val="333333"/>
                </a:solidFill>
                <a:effectLst/>
                <a:latin typeface="Source Sans Pro" panose="020B0503030403020204" pitchFamily="34" charset="0"/>
              </a:rPr>
              <a:t>ENDORSE Educational Material Entrepreneurship © 2024 by ENDORSE is licensed under </a:t>
            </a:r>
            <a:r>
              <a:rPr lang="en-US" sz="1800" b="0" i="0" u="none" strike="noStrike">
                <a:solidFill>
                  <a:srgbClr val="D14500"/>
                </a:solidFill>
                <a:effectLst/>
                <a:latin typeface="Source Sans Pro" panose="020B0503030403020204" pitchFamily="34" charset="0"/>
                <a:hlinkClick r:id="rId2"/>
              </a:rPr>
              <a:t>CC BY-SA 4.0</a:t>
            </a:r>
            <a:endParaRPr lang="en-US" sz="1800" b="0" i="0" u="none" strike="noStrike">
              <a:solidFill>
                <a:srgbClr val="D14500"/>
              </a:solidFill>
              <a:effectLst/>
              <a:latin typeface="Source Sans Pro" panose="020B0503030403020204" pitchFamily="34" charset="0"/>
            </a:endParaRPr>
          </a:p>
          <a:p>
            <a:pPr marL="0" indent="0">
              <a:buNone/>
            </a:pPr>
            <a:endParaRPr lang="en-US" sz="1800">
              <a:solidFill>
                <a:srgbClr val="D14500"/>
              </a:solidFill>
              <a:latin typeface="Source Sans Pro" panose="020B0503030403020204" pitchFamily="34" charset="0"/>
            </a:endParaRPr>
          </a:p>
          <a:p>
            <a:pPr marL="0" indent="0">
              <a:buNone/>
            </a:pPr>
            <a:r>
              <a:rPr lang="en-US" sz="1800">
                <a:solidFill>
                  <a:srgbClr val="D14500"/>
                </a:solidFill>
                <a:latin typeface="Source Sans Pro" panose="020B0503030403020204" pitchFamily="34" charset="0"/>
              </a:rPr>
              <a:t>Logos of Partner Institutions and Erasmus+ are excepted. </a:t>
            </a:r>
          </a:p>
          <a:p>
            <a:pPr marL="0" indent="0">
              <a:buNone/>
            </a:pPr>
            <a:endParaRPr lang="en-US" sz="1800">
              <a:solidFill>
                <a:schemeClr val="tx1"/>
              </a:solidFill>
            </a:endParaRPr>
          </a:p>
          <a:p>
            <a:pPr marL="0" indent="0">
              <a:buNone/>
            </a:pPr>
            <a:r>
              <a:rPr lang="en-US" sz="1800">
                <a:solidFill>
                  <a:schemeClr val="tx1"/>
                </a:solidFill>
              </a:rPr>
              <a:t>Although we researched carefully there is still the possibility for mistakes – review the Material for your use cases. Please note that we are not responsible for the content of any linked site or any link contained in a linked site.</a:t>
            </a:r>
            <a:endParaRPr lang="en-GB" sz="1800">
              <a:solidFill>
                <a:schemeClr val="tx1"/>
              </a:solidFill>
            </a:endParaRPr>
          </a:p>
          <a:p>
            <a:pPr marL="0" indent="0">
              <a:buNone/>
            </a:pPr>
            <a:endParaRPr lang="en-GB" sz="1800"/>
          </a:p>
        </p:txBody>
      </p:sp>
      <p:sp>
        <p:nvSpPr>
          <p:cNvPr id="12" name="AutoShape 8">
            <a:hlinkClick r:id="rId2"/>
            <a:extLst>
              <a:ext uri="{FF2B5EF4-FFF2-40B4-BE49-F238E27FC236}">
                <a16:creationId xmlns:a16="http://schemas.microsoft.com/office/drawing/2014/main" id="{A0277674-3939-649B-8A6F-3236C0E03DC5}"/>
              </a:ext>
            </a:extLst>
          </p:cNvPr>
          <p:cNvSpPr>
            <a:spLocks noChangeAspect="1" noChangeArrowheads="1"/>
          </p:cNvSpPr>
          <p:nvPr/>
        </p:nvSpPr>
        <p:spPr bwMode="auto">
          <a:xfrm>
            <a:off x="6456363" y="-9207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3" name="AutoShape 9">
            <a:extLst>
              <a:ext uri="{FF2B5EF4-FFF2-40B4-BE49-F238E27FC236}">
                <a16:creationId xmlns:a16="http://schemas.microsoft.com/office/drawing/2014/main" id="{13196A70-0C30-56C4-4812-1D84CBD9E264}"/>
              </a:ext>
            </a:extLst>
          </p:cNvPr>
          <p:cNvSpPr>
            <a:spLocks noChangeAspect="1" noChangeArrowheads="1"/>
          </p:cNvSpPr>
          <p:nvPr/>
        </p:nvSpPr>
        <p:spPr bwMode="auto">
          <a:xfrm>
            <a:off x="6727825" y="-9207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pic>
        <p:nvPicPr>
          <p:cNvPr id="1049" name="Picture 25">
            <a:extLst>
              <a:ext uri="{FF2B5EF4-FFF2-40B4-BE49-F238E27FC236}">
                <a16:creationId xmlns:a16="http://schemas.microsoft.com/office/drawing/2014/main" id="{FE71E26D-F476-C3AD-6991-A81FFF309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459" y="3708841"/>
            <a:ext cx="1054232" cy="368850"/>
          </a:xfrm>
          <a:prstGeom prst="rect">
            <a:avLst/>
          </a:prstGeom>
          <a:noFill/>
          <a:extLst>
            <a:ext uri="{909E8E84-426E-40DD-AFC4-6F175D3DCCD1}">
              <a14:hiddenFill xmlns:a14="http://schemas.microsoft.com/office/drawing/2010/main">
                <a:solidFill>
                  <a:srgbClr val="FFFFFF"/>
                </a:solidFill>
              </a14:hiddenFill>
            </a:ext>
          </a:extLst>
        </p:spPr>
      </p:pic>
      <p:pic>
        <p:nvPicPr>
          <p:cNvPr id="26" name="Grafik 25" descr="Ein Bild, das Grafiken, Grafikdesign, Schrift, Text enthält.&#10;&#10;Automatisch generierte Beschreibung">
            <a:extLst>
              <a:ext uri="{FF2B5EF4-FFF2-40B4-BE49-F238E27FC236}">
                <a16:creationId xmlns:a16="http://schemas.microsoft.com/office/drawing/2014/main" id="{300094A6-AC58-82AE-CE9C-4FB0406665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8221" y="2645992"/>
            <a:ext cx="2137903" cy="370793"/>
          </a:xfrm>
          <a:prstGeom prst="rect">
            <a:avLst/>
          </a:prstGeom>
        </p:spPr>
      </p:pic>
      <p:pic>
        <p:nvPicPr>
          <p:cNvPr id="27" name="Grafik 26" descr="Ein Bild, das Text, Schrift, Poster, Design enthält.&#10;&#10;Automatisch generierte Beschreibung">
            <a:extLst>
              <a:ext uri="{FF2B5EF4-FFF2-40B4-BE49-F238E27FC236}">
                <a16:creationId xmlns:a16="http://schemas.microsoft.com/office/drawing/2014/main" id="{084A0702-48FB-BD5B-0B44-25BD832EF3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6678" y="2456483"/>
            <a:ext cx="606492" cy="714704"/>
          </a:xfrm>
          <a:prstGeom prst="rect">
            <a:avLst/>
          </a:prstGeom>
        </p:spPr>
      </p:pic>
      <p:pic>
        <p:nvPicPr>
          <p:cNvPr id="28" name="Grafik 27" descr="Ein Bild, das Schrift, Screenshot, Grafiken, Grafikdesign enthält.&#10;&#10;Automatisch generierte Beschreibung">
            <a:extLst>
              <a:ext uri="{FF2B5EF4-FFF2-40B4-BE49-F238E27FC236}">
                <a16:creationId xmlns:a16="http://schemas.microsoft.com/office/drawing/2014/main" id="{6028076D-4B8C-98EA-335C-C286F1124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2654" y="2564298"/>
            <a:ext cx="1828804" cy="499873"/>
          </a:xfrm>
          <a:prstGeom prst="rect">
            <a:avLst/>
          </a:prstGeom>
        </p:spPr>
      </p:pic>
      <p:pic>
        <p:nvPicPr>
          <p:cNvPr id="29" name="Grafik 28" descr="Ein Bild, das Schrift, Grafiken, Logo, Symbol enthält.&#10;&#10;Automatisch generierte Beschreibung">
            <a:extLst>
              <a:ext uri="{FF2B5EF4-FFF2-40B4-BE49-F238E27FC236}">
                <a16:creationId xmlns:a16="http://schemas.microsoft.com/office/drawing/2014/main" id="{D3128190-211F-6A5C-9E19-F25E4175C1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8488" y="2436038"/>
            <a:ext cx="1488144" cy="790703"/>
          </a:xfrm>
          <a:prstGeom prst="rect">
            <a:avLst/>
          </a:prstGeom>
        </p:spPr>
      </p:pic>
      <p:pic>
        <p:nvPicPr>
          <p:cNvPr id="30" name="Grafik 29" descr="Ein Bild, das Schrift, Logo, Grafiken, Grafikdesign enthält.&#10;&#10;Automatisch generierte Beschreibung">
            <a:extLst>
              <a:ext uri="{FF2B5EF4-FFF2-40B4-BE49-F238E27FC236}">
                <a16:creationId xmlns:a16="http://schemas.microsoft.com/office/drawing/2014/main" id="{49DEFB1A-B964-2CC2-7D02-7DE77BDF02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28029" y="2409720"/>
            <a:ext cx="1319543" cy="650975"/>
          </a:xfrm>
          <a:prstGeom prst="rect">
            <a:avLst/>
          </a:prstGeom>
        </p:spPr>
      </p:pic>
      <p:pic>
        <p:nvPicPr>
          <p:cNvPr id="31" name="Grafik 30" descr="Ein Bild, das Grafiken, Schrift, Logo, Symbol enthält.&#10;&#10;Automatisch generierte Beschreibung">
            <a:extLst>
              <a:ext uri="{FF2B5EF4-FFF2-40B4-BE49-F238E27FC236}">
                <a16:creationId xmlns:a16="http://schemas.microsoft.com/office/drawing/2014/main" id="{135A5B80-4E68-0EC6-CC2F-26BE263C45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75459" y="2553446"/>
            <a:ext cx="1174570" cy="520779"/>
          </a:xfrm>
          <a:prstGeom prst="rect">
            <a:avLst/>
          </a:prstGeom>
        </p:spPr>
      </p:pic>
    </p:spTree>
    <p:extLst>
      <p:ext uri="{BB962C8B-B14F-4D97-AF65-F5344CB8AC3E}">
        <p14:creationId xmlns:p14="http://schemas.microsoft.com/office/powerpoint/2010/main" val="209495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7E0CBB6-C5F8-4624-9918-2ABBDA00096C}"/>
              </a:ext>
            </a:extLst>
          </p:cNvPr>
          <p:cNvSpPr txBox="1">
            <a:spLocks noGrp="1"/>
          </p:cNvSpPr>
          <p:nvPr>
            <p:ph type="ctrTitle"/>
          </p:nvPr>
        </p:nvSpPr>
        <p:spPr>
          <a:xfrm>
            <a:off x="1524001" y="1845702"/>
            <a:ext cx="7821386" cy="761427"/>
          </a:xfrm>
          <a:noFill/>
        </p:spPr>
        <p:txBody>
          <a:bodyPr wrap="square" rtlCol="0">
            <a:spAutoFit/>
          </a:bodyPr>
          <a:lstStyle/>
          <a:p>
            <a:r>
              <a:rPr lang="en-US"/>
              <a:t> 1. 4 Sustainability values</a:t>
            </a:r>
            <a:endParaRPr lang="en-GB"/>
          </a:p>
        </p:txBody>
      </p:sp>
      <p:sp>
        <p:nvSpPr>
          <p:cNvPr id="7" name="Inhaltsplatzhalter 6">
            <a:extLst>
              <a:ext uri="{FF2B5EF4-FFF2-40B4-BE49-F238E27FC236}">
                <a16:creationId xmlns:a16="http://schemas.microsoft.com/office/drawing/2014/main" id="{873FA4FA-9E59-CAFC-9D21-7C99A28612C8}"/>
              </a:ext>
            </a:extLst>
          </p:cNvPr>
          <p:cNvSpPr>
            <a:spLocks noGrp="1"/>
          </p:cNvSpPr>
          <p:nvPr>
            <p:ph type="subTitle" idx="1"/>
          </p:nvPr>
        </p:nvSpPr>
        <p:spPr>
          <a:xfrm>
            <a:off x="1524000" y="2764972"/>
            <a:ext cx="9144000" cy="2492828"/>
          </a:xfrm>
        </p:spPr>
        <p:txBody>
          <a:bodyPr>
            <a:normAutofit/>
          </a:bodyPr>
          <a:lstStyle/>
          <a:p>
            <a:r>
              <a:rPr lang="en-US" dirty="0"/>
              <a:t>Business sustainability and social enterprises  </a:t>
            </a:r>
          </a:p>
          <a:p>
            <a:endParaRPr lang="de-AT" dirty="0"/>
          </a:p>
        </p:txBody>
      </p:sp>
      <p:pic>
        <p:nvPicPr>
          <p:cNvPr id="10" name="Grafik 9" descr="Ein Bild, das Grafiken, Grafikdesign, Farbigkeit, Kreis enthält.&#10;&#10;Automatisch generierte Beschreibung">
            <a:extLst>
              <a:ext uri="{FF2B5EF4-FFF2-40B4-BE49-F238E27FC236}">
                <a16:creationId xmlns:a16="http://schemas.microsoft.com/office/drawing/2014/main" id="{19E383D5-B3F4-07B5-AE19-FF1CF9973988}"/>
              </a:ext>
            </a:extLst>
          </p:cNvPr>
          <p:cNvPicPr>
            <a:picLocks noChangeAspect="1"/>
          </p:cNvPicPr>
          <p:nvPr/>
        </p:nvPicPr>
        <p:blipFill>
          <a:blip r:embed="rId3"/>
          <a:stretch>
            <a:fillRect/>
          </a:stretch>
        </p:blipFill>
        <p:spPr>
          <a:xfrm>
            <a:off x="9286618" y="397736"/>
            <a:ext cx="2072625" cy="1293318"/>
          </a:xfrm>
          <a:prstGeom prst="rect">
            <a:avLst/>
          </a:prstGeom>
        </p:spPr>
      </p:pic>
    </p:spTree>
    <p:extLst>
      <p:ext uri="{BB962C8B-B14F-4D97-AF65-F5344CB8AC3E}">
        <p14:creationId xmlns:p14="http://schemas.microsoft.com/office/powerpoint/2010/main" val="3620944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076190504"/>
              </p:ext>
            </p:extLst>
          </p:nvPr>
        </p:nvGraphicFramePr>
        <p:xfrm>
          <a:off x="3600195" y="1388439"/>
          <a:ext cx="5928320" cy="5104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el 8">
            <a:extLst>
              <a:ext uri="{FF2B5EF4-FFF2-40B4-BE49-F238E27FC236}">
                <a16:creationId xmlns:a16="http://schemas.microsoft.com/office/drawing/2014/main" id="{315585E1-E0ED-3EB5-7390-B28E10718315}"/>
              </a:ext>
            </a:extLst>
          </p:cNvPr>
          <p:cNvSpPr>
            <a:spLocks noGrp="1"/>
          </p:cNvSpPr>
          <p:nvPr>
            <p:ph type="title"/>
          </p:nvPr>
        </p:nvSpPr>
        <p:spPr/>
        <p:txBody>
          <a:bodyPr/>
          <a:lstStyle/>
          <a:p>
            <a:r>
              <a:rPr lang="en-GB" sz="4400" b="0" dirty="0">
                <a:effectLst/>
                <a:latin typeface="+mj-lt"/>
              </a:rPr>
              <a:t>Hierarchy of virtue</a:t>
            </a:r>
            <a:endParaRPr lang="de-AT" dirty="0"/>
          </a:p>
        </p:txBody>
      </p:sp>
    </p:spTree>
    <p:extLst>
      <p:ext uri="{BB962C8B-B14F-4D97-AF65-F5344CB8AC3E}">
        <p14:creationId xmlns:p14="http://schemas.microsoft.com/office/powerpoint/2010/main" val="448156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1EF54691-3A2E-A7E9-20B1-B1D4F0376EC0}"/>
              </a:ext>
            </a:extLst>
          </p:cNvPr>
          <p:cNvSpPr>
            <a:spLocks noGrp="1"/>
          </p:cNvSpPr>
          <p:nvPr>
            <p:ph type="title"/>
          </p:nvPr>
        </p:nvSpPr>
        <p:spPr/>
        <p:txBody>
          <a:bodyPr>
            <a:normAutofit/>
          </a:bodyPr>
          <a:lstStyle/>
          <a:p>
            <a:r>
              <a:rPr lang="en-GB" sz="4400" b="0" dirty="0">
                <a:effectLst/>
                <a:latin typeface="+mj-lt"/>
              </a:rPr>
              <a:t>Corporate social responsibility - CSR</a:t>
            </a:r>
            <a:endParaRPr lang="de-AT" dirty="0"/>
          </a:p>
        </p:txBody>
      </p:sp>
      <p:sp>
        <p:nvSpPr>
          <p:cNvPr id="3" name="Rectangle 2"/>
          <p:cNvSpPr/>
          <p:nvPr/>
        </p:nvSpPr>
        <p:spPr>
          <a:xfrm>
            <a:off x="3186776" y="4998655"/>
            <a:ext cx="5818448" cy="707886"/>
          </a:xfrm>
          <a:prstGeom prst="rect">
            <a:avLst/>
          </a:prstGeom>
        </p:spPr>
        <p:txBody>
          <a:bodyPr wrap="square">
            <a:spAutoFit/>
          </a:bodyPr>
          <a:lstStyle/>
          <a:p>
            <a:pPr>
              <a:spcAft>
                <a:spcPts val="2400"/>
              </a:spcAft>
            </a:pPr>
            <a:r>
              <a:rPr lang="en-GB" sz="2000" dirty="0"/>
              <a:t>This is the first of a series of short animations making the business case for sustainability</a:t>
            </a:r>
          </a:p>
        </p:txBody>
      </p:sp>
      <p:pic>
        <p:nvPicPr>
          <p:cNvPr id="13" name="Grafik 12" descr="Ein Bild, das Text, Screenshot, Software, Multimedia-Software enthält.&#10;&#10;Automatisch generierte Beschreibung">
            <a:hlinkClick r:id="rId3"/>
            <a:extLst>
              <a:ext uri="{FF2B5EF4-FFF2-40B4-BE49-F238E27FC236}">
                <a16:creationId xmlns:a16="http://schemas.microsoft.com/office/drawing/2014/main" id="{8E87AA4F-723A-ED94-CD1D-E442E4512044}"/>
              </a:ext>
            </a:extLst>
          </p:cNvPr>
          <p:cNvPicPr>
            <a:picLocks noChangeAspect="1"/>
          </p:cNvPicPr>
          <p:nvPr/>
        </p:nvPicPr>
        <p:blipFill rotWithShape="1">
          <a:blip r:embed="rId4"/>
          <a:srcRect l="1634" t="12081" r="4595" b="3988"/>
          <a:stretch/>
        </p:blipFill>
        <p:spPr>
          <a:xfrm>
            <a:off x="3186776" y="2169783"/>
            <a:ext cx="5818448" cy="2763633"/>
          </a:xfrm>
          <a:prstGeom prst="rect">
            <a:avLst/>
          </a:prstGeom>
        </p:spPr>
      </p:pic>
      <p:pic>
        <p:nvPicPr>
          <p:cNvPr id="15" name="Grafik 14" descr="Ein Bild, das Muster, Grafiken, Typografie enthält.&#10;&#10;Automatisch generierte Beschreibung">
            <a:extLst>
              <a:ext uri="{FF2B5EF4-FFF2-40B4-BE49-F238E27FC236}">
                <a16:creationId xmlns:a16="http://schemas.microsoft.com/office/drawing/2014/main" id="{DF9B0424-D8AA-47CC-DB57-D67AC6C57EFF}"/>
              </a:ext>
            </a:extLst>
          </p:cNvPr>
          <p:cNvPicPr>
            <a:picLocks noChangeAspect="1"/>
          </p:cNvPicPr>
          <p:nvPr/>
        </p:nvPicPr>
        <p:blipFill>
          <a:blip r:embed="rId5"/>
          <a:stretch>
            <a:fillRect/>
          </a:stretch>
        </p:blipFill>
        <p:spPr>
          <a:xfrm>
            <a:off x="10383583" y="5465966"/>
            <a:ext cx="1092285" cy="1092285"/>
          </a:xfrm>
          <a:prstGeom prst="rect">
            <a:avLst/>
          </a:prstGeom>
        </p:spPr>
      </p:pic>
    </p:spTree>
    <p:extLst>
      <p:ext uri="{BB962C8B-B14F-4D97-AF65-F5344CB8AC3E}">
        <p14:creationId xmlns:p14="http://schemas.microsoft.com/office/powerpoint/2010/main" val="625704490"/>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576E0B9E-630F-07B3-4564-FAFC51484A19}"/>
              </a:ext>
            </a:extLst>
          </p:cNvPr>
          <p:cNvSpPr>
            <a:spLocks noGrp="1"/>
          </p:cNvSpPr>
          <p:nvPr>
            <p:ph type="title"/>
          </p:nvPr>
        </p:nvSpPr>
        <p:spPr/>
        <p:txBody>
          <a:bodyPr/>
          <a:lstStyle/>
          <a:p>
            <a:r>
              <a:rPr lang="de-DE" dirty="0"/>
              <a:t>Commercial </a:t>
            </a:r>
            <a:r>
              <a:rPr lang="de-DE" dirty="0" err="1"/>
              <a:t>advantages</a:t>
            </a:r>
            <a:r>
              <a:rPr lang="de-DE" dirty="0"/>
              <a:t> </a:t>
            </a:r>
            <a:r>
              <a:rPr lang="de-DE" dirty="0" err="1"/>
              <a:t>of</a:t>
            </a:r>
            <a:r>
              <a:rPr lang="de-DE" dirty="0"/>
              <a:t> CSR</a:t>
            </a:r>
            <a:endParaRPr lang="de-AT" dirty="0"/>
          </a:p>
        </p:txBody>
      </p:sp>
      <p:sp>
        <p:nvSpPr>
          <p:cNvPr id="4" name="Content Placeholder 3"/>
          <p:cNvSpPr>
            <a:spLocks noGrp="1"/>
          </p:cNvSpPr>
          <p:nvPr>
            <p:ph idx="1"/>
          </p:nvPr>
        </p:nvSpPr>
        <p:spPr>
          <a:xfrm>
            <a:off x="1268413" y="1825625"/>
            <a:ext cx="10085387" cy="2475631"/>
          </a:xfrm>
        </p:spPr>
        <p:txBody>
          <a:bodyPr>
            <a:noAutofit/>
          </a:bodyPr>
          <a:lstStyle/>
          <a:p>
            <a:r>
              <a:rPr lang="en-GB" dirty="0"/>
              <a:t>Increased sales, brand identity &amp; customer loyalty</a:t>
            </a:r>
          </a:p>
          <a:p>
            <a:r>
              <a:rPr lang="en-GB" dirty="0"/>
              <a:t>Reduced operating costs &amp; productivity gains</a:t>
            </a:r>
          </a:p>
          <a:p>
            <a:r>
              <a:rPr lang="en-GB" dirty="0"/>
              <a:t>Improved new product development</a:t>
            </a:r>
          </a:p>
        </p:txBody>
      </p:sp>
      <p:pic>
        <p:nvPicPr>
          <p:cNvPr id="7" name="Picture 6">
            <a:hlinkClick r:id="rId4"/>
            <a:extLst>
              <a:ext uri="{FF2B5EF4-FFF2-40B4-BE49-F238E27FC236}">
                <a16:creationId xmlns:a16="http://schemas.microsoft.com/office/drawing/2014/main" id="{AFBFBA5C-A2CF-4C0F-A65F-E61EA610D132}"/>
              </a:ext>
            </a:extLst>
          </p:cNvPr>
          <p:cNvPicPr/>
          <p:nvPr/>
        </p:nvPicPr>
        <p:blipFill>
          <a:blip r:embed="rId5"/>
          <a:srcRect/>
          <a:stretch/>
        </p:blipFill>
        <p:spPr bwMode="auto">
          <a:xfrm>
            <a:off x="1287145" y="3839429"/>
            <a:ext cx="1193528" cy="1193528"/>
          </a:xfrm>
          <a:prstGeom prst="rect">
            <a:avLst/>
          </a:prstGeom>
          <a:noFill/>
          <a:ln>
            <a:noFill/>
          </a:ln>
        </p:spPr>
      </p:pic>
      <p:sp>
        <p:nvSpPr>
          <p:cNvPr id="3" name="Rectangle 2">
            <a:extLst>
              <a:ext uri="{FF2B5EF4-FFF2-40B4-BE49-F238E27FC236}">
                <a16:creationId xmlns:a16="http://schemas.microsoft.com/office/drawing/2014/main" id="{27A978B8-01C3-4057-8E90-DE720074ED19}"/>
              </a:ext>
            </a:extLst>
          </p:cNvPr>
          <p:cNvSpPr/>
          <p:nvPr/>
        </p:nvSpPr>
        <p:spPr>
          <a:xfrm>
            <a:off x="2562407" y="4205360"/>
            <a:ext cx="6096000" cy="461665"/>
          </a:xfrm>
          <a:prstGeom prst="rect">
            <a:avLst/>
          </a:prstGeom>
        </p:spPr>
        <p:txBody>
          <a:bodyPr wrap="square">
            <a:spAutoFit/>
          </a:bodyPr>
          <a:lstStyle/>
          <a:p>
            <a:pPr>
              <a:spcAft>
                <a:spcPts val="1800"/>
              </a:spcAft>
            </a:pPr>
            <a:r>
              <a:rPr lang="en-GB" sz="2400" dirty="0"/>
              <a:t>Link to ICRS website</a:t>
            </a:r>
          </a:p>
        </p:txBody>
      </p:sp>
    </p:spTree>
    <p:extLst>
      <p:ext uri="{BB962C8B-B14F-4D97-AF65-F5344CB8AC3E}">
        <p14:creationId xmlns:p14="http://schemas.microsoft.com/office/powerpoint/2010/main" val="32424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ihandform: Form 20">
            <a:extLst>
              <a:ext uri="{FF2B5EF4-FFF2-40B4-BE49-F238E27FC236}">
                <a16:creationId xmlns:a16="http://schemas.microsoft.com/office/drawing/2014/main" id="{441DC297-CE84-F229-BB83-BBF507413758}"/>
              </a:ext>
            </a:extLst>
          </p:cNvPr>
          <p:cNvSpPr/>
          <p:nvPr/>
        </p:nvSpPr>
        <p:spPr>
          <a:xfrm>
            <a:off x="3857674" y="1483898"/>
            <a:ext cx="2438028" cy="2437993"/>
          </a:xfrm>
          <a:custGeom>
            <a:avLst/>
            <a:gdLst>
              <a:gd name="connsiteX0" fmla="*/ 0 w 2438028"/>
              <a:gd name="connsiteY0" fmla="*/ 1218997 h 2437993"/>
              <a:gd name="connsiteX1" fmla="*/ 1219014 w 2438028"/>
              <a:gd name="connsiteY1" fmla="*/ 0 h 2437993"/>
              <a:gd name="connsiteX2" fmla="*/ 2438028 w 2438028"/>
              <a:gd name="connsiteY2" fmla="*/ 1218997 h 2437993"/>
              <a:gd name="connsiteX3" fmla="*/ 1219014 w 2438028"/>
              <a:gd name="connsiteY3" fmla="*/ 2437994 h 2437993"/>
              <a:gd name="connsiteX4" fmla="*/ 0 w 2438028"/>
              <a:gd name="connsiteY4" fmla="*/ 1218997 h 243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028" h="2437993">
                <a:moveTo>
                  <a:pt x="0" y="1218997"/>
                </a:moveTo>
                <a:cubicBezTo>
                  <a:pt x="0" y="545764"/>
                  <a:pt x="545771" y="0"/>
                  <a:pt x="1219014" y="0"/>
                </a:cubicBezTo>
                <a:cubicBezTo>
                  <a:pt x="1892257" y="0"/>
                  <a:pt x="2438028" y="545764"/>
                  <a:pt x="2438028" y="1218997"/>
                </a:cubicBezTo>
                <a:cubicBezTo>
                  <a:pt x="2438028" y="1892230"/>
                  <a:pt x="1892257" y="2437994"/>
                  <a:pt x="1219014" y="2437994"/>
                </a:cubicBezTo>
                <a:cubicBezTo>
                  <a:pt x="545771" y="2437994"/>
                  <a:pt x="0" y="1892230"/>
                  <a:pt x="0" y="1218997"/>
                </a:cubicBezTo>
                <a:close/>
              </a:path>
            </a:pathLst>
          </a:custGeom>
          <a:noFill/>
          <a:ln w="76200">
            <a:solidFill>
              <a:schemeClr val="accent1"/>
            </a:solid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444671" tIns="444666" rIns="444671" bIns="444666" numCol="1" spcCol="1270" anchor="ctr" anchorCtr="0">
            <a:noAutofit/>
          </a:bodyPr>
          <a:lstStyle/>
          <a:p>
            <a:pPr marL="0" lvl="0" indent="0" algn="ctr" defTabSz="1022350">
              <a:lnSpc>
                <a:spcPct val="90000"/>
              </a:lnSpc>
              <a:spcBef>
                <a:spcPct val="0"/>
              </a:spcBef>
              <a:spcAft>
                <a:spcPct val="35000"/>
              </a:spcAft>
              <a:buNone/>
            </a:pPr>
            <a:r>
              <a:rPr lang="en-GB" sz="2300" kern="1200" dirty="0"/>
              <a:t>Private sector</a:t>
            </a:r>
          </a:p>
        </p:txBody>
      </p:sp>
      <p:sp>
        <p:nvSpPr>
          <p:cNvPr id="22" name="Freihandform: Form 21">
            <a:extLst>
              <a:ext uri="{FF2B5EF4-FFF2-40B4-BE49-F238E27FC236}">
                <a16:creationId xmlns:a16="http://schemas.microsoft.com/office/drawing/2014/main" id="{08159DB5-C206-1A3C-E9DA-3CD31305D632}"/>
              </a:ext>
            </a:extLst>
          </p:cNvPr>
          <p:cNvSpPr/>
          <p:nvPr/>
        </p:nvSpPr>
        <p:spPr>
          <a:xfrm>
            <a:off x="4896161" y="3039973"/>
            <a:ext cx="2438028" cy="2437993"/>
          </a:xfrm>
          <a:custGeom>
            <a:avLst/>
            <a:gdLst>
              <a:gd name="connsiteX0" fmla="*/ 0 w 2438028"/>
              <a:gd name="connsiteY0" fmla="*/ 1218997 h 2437993"/>
              <a:gd name="connsiteX1" fmla="*/ 1219014 w 2438028"/>
              <a:gd name="connsiteY1" fmla="*/ 0 h 2437993"/>
              <a:gd name="connsiteX2" fmla="*/ 2438028 w 2438028"/>
              <a:gd name="connsiteY2" fmla="*/ 1218997 h 2437993"/>
              <a:gd name="connsiteX3" fmla="*/ 1219014 w 2438028"/>
              <a:gd name="connsiteY3" fmla="*/ 2437994 h 2437993"/>
              <a:gd name="connsiteX4" fmla="*/ 0 w 2438028"/>
              <a:gd name="connsiteY4" fmla="*/ 1218997 h 243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028" h="2437993">
                <a:moveTo>
                  <a:pt x="0" y="1218997"/>
                </a:moveTo>
                <a:cubicBezTo>
                  <a:pt x="0" y="545764"/>
                  <a:pt x="545771" y="0"/>
                  <a:pt x="1219014" y="0"/>
                </a:cubicBezTo>
                <a:cubicBezTo>
                  <a:pt x="1892257" y="0"/>
                  <a:pt x="2438028" y="545764"/>
                  <a:pt x="2438028" y="1218997"/>
                </a:cubicBezTo>
                <a:cubicBezTo>
                  <a:pt x="2438028" y="1892230"/>
                  <a:pt x="1892257" y="2437994"/>
                  <a:pt x="1219014" y="2437994"/>
                </a:cubicBezTo>
                <a:cubicBezTo>
                  <a:pt x="545771" y="2437994"/>
                  <a:pt x="0" y="1892230"/>
                  <a:pt x="0" y="1218997"/>
                </a:cubicBezTo>
                <a:close/>
              </a:path>
            </a:pathLst>
          </a:custGeom>
          <a:noFill/>
          <a:ln w="76200">
            <a:solidFill>
              <a:srgbClr val="01AD4B"/>
            </a:solid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444671" tIns="444666" rIns="444671" bIns="444666" numCol="1" spcCol="1270" anchor="ctr" anchorCtr="0">
            <a:noAutofit/>
          </a:bodyPr>
          <a:lstStyle/>
          <a:p>
            <a:pPr marL="0" lvl="0" indent="0" algn="ctr" defTabSz="1022350">
              <a:lnSpc>
                <a:spcPct val="90000"/>
              </a:lnSpc>
              <a:spcBef>
                <a:spcPct val="0"/>
              </a:spcBef>
              <a:spcAft>
                <a:spcPct val="35000"/>
              </a:spcAft>
              <a:buNone/>
            </a:pPr>
            <a:r>
              <a:rPr lang="en-GB" sz="2300" kern="1200" dirty="0"/>
              <a:t>Social/ voluntary economy</a:t>
            </a:r>
          </a:p>
        </p:txBody>
      </p:sp>
      <p:sp>
        <p:nvSpPr>
          <p:cNvPr id="23" name="Freihandform: Form 22">
            <a:extLst>
              <a:ext uri="{FF2B5EF4-FFF2-40B4-BE49-F238E27FC236}">
                <a16:creationId xmlns:a16="http://schemas.microsoft.com/office/drawing/2014/main" id="{0B3BCE16-47A4-93C1-94E5-13D78A63A32E}"/>
              </a:ext>
            </a:extLst>
          </p:cNvPr>
          <p:cNvSpPr/>
          <p:nvPr/>
        </p:nvSpPr>
        <p:spPr>
          <a:xfrm>
            <a:off x="5937235" y="1532984"/>
            <a:ext cx="2438028" cy="2437993"/>
          </a:xfrm>
          <a:custGeom>
            <a:avLst/>
            <a:gdLst>
              <a:gd name="connsiteX0" fmla="*/ 0 w 2438028"/>
              <a:gd name="connsiteY0" fmla="*/ 1218997 h 2437993"/>
              <a:gd name="connsiteX1" fmla="*/ 1219014 w 2438028"/>
              <a:gd name="connsiteY1" fmla="*/ 0 h 2437993"/>
              <a:gd name="connsiteX2" fmla="*/ 2438028 w 2438028"/>
              <a:gd name="connsiteY2" fmla="*/ 1218997 h 2437993"/>
              <a:gd name="connsiteX3" fmla="*/ 1219014 w 2438028"/>
              <a:gd name="connsiteY3" fmla="*/ 2437994 h 2437993"/>
              <a:gd name="connsiteX4" fmla="*/ 0 w 2438028"/>
              <a:gd name="connsiteY4" fmla="*/ 1218997 h 243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028" h="2437993">
                <a:moveTo>
                  <a:pt x="0" y="1218997"/>
                </a:moveTo>
                <a:cubicBezTo>
                  <a:pt x="0" y="545764"/>
                  <a:pt x="545771" y="0"/>
                  <a:pt x="1219014" y="0"/>
                </a:cubicBezTo>
                <a:cubicBezTo>
                  <a:pt x="1892257" y="0"/>
                  <a:pt x="2438028" y="545764"/>
                  <a:pt x="2438028" y="1218997"/>
                </a:cubicBezTo>
                <a:cubicBezTo>
                  <a:pt x="2438028" y="1892230"/>
                  <a:pt x="1892257" y="2437994"/>
                  <a:pt x="1219014" y="2437994"/>
                </a:cubicBezTo>
                <a:cubicBezTo>
                  <a:pt x="545771" y="2437994"/>
                  <a:pt x="0" y="1892230"/>
                  <a:pt x="0" y="1218997"/>
                </a:cubicBezTo>
                <a:close/>
              </a:path>
            </a:pathLst>
          </a:custGeom>
          <a:noFill/>
          <a:ln w="76200">
            <a:solidFill>
              <a:schemeClr val="accent3"/>
            </a:solid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444671" tIns="444666" rIns="444671" bIns="444666" numCol="1" spcCol="1270" anchor="ctr" anchorCtr="0">
            <a:noAutofit/>
          </a:bodyPr>
          <a:lstStyle/>
          <a:p>
            <a:pPr marL="0" lvl="0" indent="0" algn="ctr" defTabSz="1022350">
              <a:lnSpc>
                <a:spcPct val="90000"/>
              </a:lnSpc>
              <a:spcBef>
                <a:spcPct val="0"/>
              </a:spcBef>
              <a:spcAft>
                <a:spcPct val="35000"/>
              </a:spcAft>
              <a:buNone/>
            </a:pPr>
            <a:r>
              <a:rPr lang="en-GB" sz="2300" kern="1200" dirty="0"/>
              <a:t>Public services &amp; government</a:t>
            </a:r>
          </a:p>
        </p:txBody>
      </p:sp>
      <p:cxnSp>
        <p:nvCxnSpPr>
          <p:cNvPr id="6" name="Straight Arrow Connector 5"/>
          <p:cNvCxnSpPr>
            <a:cxnSpLocks/>
          </p:cNvCxnSpPr>
          <p:nvPr/>
        </p:nvCxnSpPr>
        <p:spPr>
          <a:xfrm>
            <a:off x="3347746" y="1997377"/>
            <a:ext cx="0" cy="3426361"/>
          </a:xfrm>
          <a:prstGeom prst="straightConnector1">
            <a:avLst/>
          </a:prstGeom>
          <a:ln w="127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41951" y="2127113"/>
            <a:ext cx="1368152" cy="338554"/>
          </a:xfrm>
          <a:prstGeom prst="rect">
            <a:avLst/>
          </a:prstGeom>
          <a:noFill/>
        </p:spPr>
        <p:txBody>
          <a:bodyPr wrap="square" rtlCol="0">
            <a:spAutoFit/>
          </a:bodyPr>
          <a:lstStyle/>
          <a:p>
            <a:pPr algn="ctr"/>
            <a:r>
              <a:rPr lang="en-GB" sz="1600" dirty="0"/>
              <a:t>Global</a:t>
            </a:r>
          </a:p>
        </p:txBody>
      </p:sp>
      <p:sp>
        <p:nvSpPr>
          <p:cNvPr id="11" name="TextBox 10"/>
          <p:cNvSpPr txBox="1"/>
          <p:nvPr/>
        </p:nvSpPr>
        <p:spPr>
          <a:xfrm>
            <a:off x="1979594" y="4952251"/>
            <a:ext cx="1368152" cy="338554"/>
          </a:xfrm>
          <a:prstGeom prst="rect">
            <a:avLst/>
          </a:prstGeom>
          <a:noFill/>
        </p:spPr>
        <p:txBody>
          <a:bodyPr wrap="square" rtlCol="0">
            <a:spAutoFit/>
          </a:bodyPr>
          <a:lstStyle/>
          <a:p>
            <a:pPr algn="ctr"/>
            <a:r>
              <a:rPr lang="en-GB" sz="1600" dirty="0"/>
              <a:t>Community</a:t>
            </a:r>
          </a:p>
        </p:txBody>
      </p:sp>
      <p:sp>
        <p:nvSpPr>
          <p:cNvPr id="12" name="TextBox 11"/>
          <p:cNvSpPr txBox="1"/>
          <p:nvPr/>
        </p:nvSpPr>
        <p:spPr>
          <a:xfrm>
            <a:off x="1941951" y="2859221"/>
            <a:ext cx="1368152" cy="338554"/>
          </a:xfrm>
          <a:prstGeom prst="rect">
            <a:avLst/>
          </a:prstGeom>
          <a:noFill/>
        </p:spPr>
        <p:txBody>
          <a:bodyPr wrap="square" rtlCol="0">
            <a:spAutoFit/>
          </a:bodyPr>
          <a:lstStyle/>
          <a:p>
            <a:pPr algn="ctr"/>
            <a:r>
              <a:rPr lang="en-GB" sz="1600" dirty="0"/>
              <a:t>National</a:t>
            </a:r>
          </a:p>
        </p:txBody>
      </p:sp>
      <p:sp>
        <p:nvSpPr>
          <p:cNvPr id="13" name="TextBox 12"/>
          <p:cNvSpPr txBox="1"/>
          <p:nvPr/>
        </p:nvSpPr>
        <p:spPr>
          <a:xfrm>
            <a:off x="1941951" y="3581822"/>
            <a:ext cx="1368152" cy="338554"/>
          </a:xfrm>
          <a:prstGeom prst="rect">
            <a:avLst/>
          </a:prstGeom>
          <a:noFill/>
        </p:spPr>
        <p:txBody>
          <a:bodyPr wrap="square" rtlCol="0">
            <a:spAutoFit/>
          </a:bodyPr>
          <a:lstStyle/>
          <a:p>
            <a:pPr algn="ctr"/>
            <a:r>
              <a:rPr lang="en-GB" sz="1600" dirty="0"/>
              <a:t>Regional</a:t>
            </a:r>
          </a:p>
        </p:txBody>
      </p:sp>
      <p:sp>
        <p:nvSpPr>
          <p:cNvPr id="14" name="TextBox 13"/>
          <p:cNvSpPr txBox="1"/>
          <p:nvPr/>
        </p:nvSpPr>
        <p:spPr>
          <a:xfrm>
            <a:off x="1941951" y="4304423"/>
            <a:ext cx="1368152" cy="338554"/>
          </a:xfrm>
          <a:prstGeom prst="rect">
            <a:avLst/>
          </a:prstGeom>
          <a:noFill/>
        </p:spPr>
        <p:txBody>
          <a:bodyPr wrap="square" rtlCol="0">
            <a:spAutoFit/>
          </a:bodyPr>
          <a:lstStyle/>
          <a:p>
            <a:pPr algn="ctr"/>
            <a:r>
              <a:rPr lang="en-GB" sz="1600" dirty="0"/>
              <a:t>Local</a:t>
            </a:r>
          </a:p>
        </p:txBody>
      </p:sp>
      <p:cxnSp>
        <p:nvCxnSpPr>
          <p:cNvPr id="16" name="Straight Arrow Connector 15"/>
          <p:cNvCxnSpPr/>
          <p:nvPr/>
        </p:nvCxnSpPr>
        <p:spPr>
          <a:xfrm flipH="1">
            <a:off x="3935760" y="5741238"/>
            <a:ext cx="4756094" cy="0"/>
          </a:xfrm>
          <a:prstGeom prst="straightConnector1">
            <a:avLst/>
          </a:prstGeom>
          <a:ln w="127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935760" y="5790324"/>
            <a:ext cx="2378047" cy="338554"/>
          </a:xfrm>
          <a:prstGeom prst="rect">
            <a:avLst/>
          </a:prstGeom>
          <a:noFill/>
        </p:spPr>
        <p:txBody>
          <a:bodyPr wrap="square" rtlCol="0">
            <a:spAutoFit/>
          </a:bodyPr>
          <a:lstStyle/>
          <a:p>
            <a:pPr algn="ctr"/>
            <a:r>
              <a:rPr lang="en-GB" sz="1600" dirty="0"/>
              <a:t>Trading/market</a:t>
            </a:r>
          </a:p>
        </p:txBody>
      </p:sp>
      <p:sp>
        <p:nvSpPr>
          <p:cNvPr id="19" name="TextBox 18"/>
          <p:cNvSpPr txBox="1"/>
          <p:nvPr/>
        </p:nvSpPr>
        <p:spPr>
          <a:xfrm>
            <a:off x="6278240" y="5792038"/>
            <a:ext cx="2232248" cy="338554"/>
          </a:xfrm>
          <a:prstGeom prst="rect">
            <a:avLst/>
          </a:prstGeom>
          <a:noFill/>
        </p:spPr>
        <p:txBody>
          <a:bodyPr wrap="square" rtlCol="0">
            <a:spAutoFit/>
          </a:bodyPr>
          <a:lstStyle/>
          <a:p>
            <a:pPr algn="ctr"/>
            <a:r>
              <a:rPr lang="en-GB" sz="1600" dirty="0"/>
              <a:t>Non-trading/planned</a:t>
            </a:r>
          </a:p>
        </p:txBody>
      </p:sp>
      <p:sp>
        <p:nvSpPr>
          <p:cNvPr id="15" name="Titel 14">
            <a:extLst>
              <a:ext uri="{FF2B5EF4-FFF2-40B4-BE49-F238E27FC236}">
                <a16:creationId xmlns:a16="http://schemas.microsoft.com/office/drawing/2014/main" id="{A76D0113-B2C9-A57E-71A1-F4F0BC71EDF2}"/>
              </a:ext>
            </a:extLst>
          </p:cNvPr>
          <p:cNvSpPr>
            <a:spLocks noGrp="1"/>
          </p:cNvSpPr>
          <p:nvPr>
            <p:ph type="title"/>
          </p:nvPr>
        </p:nvSpPr>
        <p:spPr/>
        <p:txBody>
          <a:bodyPr/>
          <a:lstStyle/>
          <a:p>
            <a:r>
              <a:rPr lang="de-DE" dirty="0" err="1"/>
              <a:t>Three</a:t>
            </a:r>
            <a:r>
              <a:rPr lang="de-DE" dirty="0"/>
              <a:t> </a:t>
            </a:r>
            <a:r>
              <a:rPr lang="de-DE" dirty="0" err="1"/>
              <a:t>systems</a:t>
            </a:r>
            <a:r>
              <a:rPr lang="de-DE" dirty="0"/>
              <a:t> </a:t>
            </a:r>
            <a:r>
              <a:rPr lang="de-DE" dirty="0" err="1"/>
              <a:t>of</a:t>
            </a:r>
            <a:r>
              <a:rPr lang="de-DE" dirty="0"/>
              <a:t> </a:t>
            </a:r>
            <a:r>
              <a:rPr lang="de-DE" dirty="0" err="1"/>
              <a:t>the</a:t>
            </a:r>
            <a:r>
              <a:rPr lang="de-DE" dirty="0"/>
              <a:t> </a:t>
            </a:r>
            <a:r>
              <a:rPr lang="de-DE" dirty="0" err="1"/>
              <a:t>economy</a:t>
            </a:r>
            <a:endParaRPr lang="de-AT" dirty="0"/>
          </a:p>
        </p:txBody>
      </p:sp>
      <p:sp>
        <p:nvSpPr>
          <p:cNvPr id="5" name="TextBox 4">
            <a:extLst>
              <a:ext uri="{FF2B5EF4-FFF2-40B4-BE49-F238E27FC236}">
                <a16:creationId xmlns:a16="http://schemas.microsoft.com/office/drawing/2014/main" id="{62098D67-1298-4763-9D41-22C340D71161}"/>
              </a:ext>
            </a:extLst>
          </p:cNvPr>
          <p:cNvSpPr txBox="1"/>
          <p:nvPr/>
        </p:nvSpPr>
        <p:spPr>
          <a:xfrm>
            <a:off x="8811925" y="4319811"/>
            <a:ext cx="1700728" cy="646331"/>
          </a:xfrm>
          <a:prstGeom prst="rect">
            <a:avLst/>
          </a:prstGeom>
          <a:noFill/>
        </p:spPr>
        <p:txBody>
          <a:bodyPr wrap="square" rtlCol="0">
            <a:spAutoFit/>
          </a:bodyPr>
          <a:lstStyle/>
          <a:p>
            <a:r>
              <a:rPr lang="sv-SE" dirty="0"/>
              <a:t>Social </a:t>
            </a:r>
            <a:r>
              <a:rPr lang="sv-SE" dirty="0" err="1"/>
              <a:t>enterprises</a:t>
            </a:r>
            <a:endParaRPr lang="sv-SE" dirty="0"/>
          </a:p>
        </p:txBody>
      </p:sp>
      <p:cxnSp>
        <p:nvCxnSpPr>
          <p:cNvPr id="8" name="Straight Arrow Connector 7">
            <a:extLst>
              <a:ext uri="{FF2B5EF4-FFF2-40B4-BE49-F238E27FC236}">
                <a16:creationId xmlns:a16="http://schemas.microsoft.com/office/drawing/2014/main" id="{6FB8133D-9D62-45D0-BE13-04209F0B98B3}"/>
              </a:ext>
            </a:extLst>
          </p:cNvPr>
          <p:cNvCxnSpPr/>
          <p:nvPr/>
        </p:nvCxnSpPr>
        <p:spPr>
          <a:xfrm flipH="1" flipV="1">
            <a:off x="6074574" y="3159193"/>
            <a:ext cx="2639850" cy="13145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559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57611B3-21E5-AC26-DC87-BE35D17EA13E}"/>
              </a:ext>
            </a:extLst>
          </p:cNvPr>
          <p:cNvSpPr>
            <a:spLocks noGrp="1"/>
          </p:cNvSpPr>
          <p:nvPr>
            <p:ph type="title"/>
          </p:nvPr>
        </p:nvSpPr>
        <p:spPr/>
        <p:txBody>
          <a:bodyPr/>
          <a:lstStyle/>
          <a:p>
            <a:r>
              <a:rPr lang="de-DE" dirty="0" err="1"/>
              <a:t>Social</a:t>
            </a:r>
            <a:r>
              <a:rPr lang="de-DE" dirty="0"/>
              <a:t> </a:t>
            </a:r>
            <a:r>
              <a:rPr lang="de-DE" dirty="0" err="1"/>
              <a:t>enterprise</a:t>
            </a:r>
            <a:r>
              <a:rPr lang="de-DE" dirty="0"/>
              <a:t> </a:t>
            </a:r>
            <a:r>
              <a:rPr lang="de-DE" dirty="0" err="1"/>
              <a:t>criteria</a:t>
            </a:r>
            <a:endParaRPr lang="de-AT" dirty="0"/>
          </a:p>
        </p:txBody>
      </p:sp>
      <p:sp>
        <p:nvSpPr>
          <p:cNvPr id="468995" name="Rectangle 3"/>
          <p:cNvSpPr>
            <a:spLocks noGrp="1" noChangeArrowheads="1"/>
          </p:cNvSpPr>
          <p:nvPr>
            <p:ph idx="1"/>
          </p:nvPr>
        </p:nvSpPr>
        <p:spPr>
          <a:xfrm>
            <a:off x="1268186" y="1825625"/>
            <a:ext cx="10085614" cy="4351338"/>
          </a:xfrm>
        </p:spPr>
        <p:txBody>
          <a:bodyPr>
            <a:normAutofit/>
          </a:bodyPr>
          <a:lstStyle/>
          <a:p>
            <a:pPr lvl="0"/>
            <a:r>
              <a:rPr lang="en-US"/>
              <a:t>Must have a clear social or environmental mission set out in their governing documents</a:t>
            </a:r>
            <a:endParaRPr lang="en-GB"/>
          </a:p>
          <a:p>
            <a:pPr lvl="0"/>
            <a:r>
              <a:rPr lang="en-US"/>
              <a:t>Must generate the majority of their income through trade</a:t>
            </a:r>
            <a:endParaRPr lang="en-GB"/>
          </a:p>
          <a:p>
            <a:pPr lvl="0"/>
            <a:r>
              <a:rPr lang="en-US"/>
              <a:t>Must reinvest the majority of their profit</a:t>
            </a:r>
            <a:endParaRPr lang="en-GB"/>
          </a:p>
          <a:p>
            <a:pPr lvl="0"/>
            <a:r>
              <a:rPr lang="en-US"/>
              <a:t>Must be autonomous of the state</a:t>
            </a:r>
            <a:endParaRPr lang="en-GB"/>
          </a:p>
          <a:p>
            <a:pPr lvl="0"/>
            <a:r>
              <a:rPr lang="en-US"/>
              <a:t>Must be majority controlled in the interests of the social mission</a:t>
            </a:r>
            <a:endParaRPr lang="en-GB"/>
          </a:p>
          <a:p>
            <a:r>
              <a:rPr lang="en-GB"/>
              <a:t>Must be accountable and transparent</a:t>
            </a:r>
            <a:endParaRPr lang="en-GB" altLang="en-US" dirty="0"/>
          </a:p>
        </p:txBody>
      </p:sp>
      <p:sp>
        <p:nvSpPr>
          <p:cNvPr id="2" name="TextBox 1"/>
          <p:cNvSpPr txBox="1"/>
          <p:nvPr/>
        </p:nvSpPr>
        <p:spPr>
          <a:xfrm>
            <a:off x="1268186" y="5381146"/>
            <a:ext cx="2448272" cy="338554"/>
          </a:xfrm>
          <a:prstGeom prst="rect">
            <a:avLst/>
          </a:prstGeom>
          <a:noFill/>
        </p:spPr>
        <p:txBody>
          <a:bodyPr wrap="square" rtlCol="0">
            <a:spAutoFit/>
          </a:bodyPr>
          <a:lstStyle/>
          <a:p>
            <a:pPr algn="ctr"/>
            <a:r>
              <a:rPr lang="en-GB" sz="1600" dirty="0"/>
              <a:t>Social Enterprise UK</a:t>
            </a:r>
          </a:p>
        </p:txBody>
      </p:sp>
    </p:spTree>
    <p:extLst>
      <p:ext uri="{BB962C8B-B14F-4D97-AF65-F5344CB8AC3E}">
        <p14:creationId xmlns:p14="http://schemas.microsoft.com/office/powerpoint/2010/main" val="344696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68995">
                                            <p:txEl>
                                              <p:pRg st="0" end="0"/>
                                            </p:txEl>
                                          </p:spTgt>
                                        </p:tgtEl>
                                        <p:attrNameLst>
                                          <p:attrName>style.visibility</p:attrName>
                                        </p:attrNameLst>
                                      </p:cBhvr>
                                      <p:to>
                                        <p:strVal val="visible"/>
                                      </p:to>
                                    </p:set>
                                    <p:animEffect transition="in" filter="dissolve">
                                      <p:cBhvr>
                                        <p:cTn id="7" dur="500"/>
                                        <p:tgtEl>
                                          <p:spTgt spid="46899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68995">
                                            <p:txEl>
                                              <p:pRg st="1" end="1"/>
                                            </p:txEl>
                                          </p:spTgt>
                                        </p:tgtEl>
                                        <p:attrNameLst>
                                          <p:attrName>style.visibility</p:attrName>
                                        </p:attrNameLst>
                                      </p:cBhvr>
                                      <p:to>
                                        <p:strVal val="visible"/>
                                      </p:to>
                                    </p:set>
                                    <p:animEffect transition="in" filter="dissolve">
                                      <p:cBhvr>
                                        <p:cTn id="10" dur="500"/>
                                        <p:tgtEl>
                                          <p:spTgt spid="46899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68995">
                                            <p:txEl>
                                              <p:pRg st="2" end="2"/>
                                            </p:txEl>
                                          </p:spTgt>
                                        </p:tgtEl>
                                        <p:attrNameLst>
                                          <p:attrName>style.visibility</p:attrName>
                                        </p:attrNameLst>
                                      </p:cBhvr>
                                      <p:to>
                                        <p:strVal val="visible"/>
                                      </p:to>
                                    </p:set>
                                    <p:animEffect transition="in" filter="dissolve">
                                      <p:cBhvr>
                                        <p:cTn id="13" dur="500"/>
                                        <p:tgtEl>
                                          <p:spTgt spid="468995">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68995">
                                            <p:txEl>
                                              <p:pRg st="3" end="3"/>
                                            </p:txEl>
                                          </p:spTgt>
                                        </p:tgtEl>
                                        <p:attrNameLst>
                                          <p:attrName>style.visibility</p:attrName>
                                        </p:attrNameLst>
                                      </p:cBhvr>
                                      <p:to>
                                        <p:strVal val="visible"/>
                                      </p:to>
                                    </p:set>
                                    <p:animEffect transition="in" filter="dissolve">
                                      <p:cBhvr>
                                        <p:cTn id="16" dur="500"/>
                                        <p:tgtEl>
                                          <p:spTgt spid="468995">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68995">
                                            <p:txEl>
                                              <p:pRg st="4" end="4"/>
                                            </p:txEl>
                                          </p:spTgt>
                                        </p:tgtEl>
                                        <p:attrNameLst>
                                          <p:attrName>style.visibility</p:attrName>
                                        </p:attrNameLst>
                                      </p:cBhvr>
                                      <p:to>
                                        <p:strVal val="visible"/>
                                      </p:to>
                                    </p:set>
                                    <p:animEffect transition="in" filter="dissolve">
                                      <p:cBhvr>
                                        <p:cTn id="19" dur="500"/>
                                        <p:tgtEl>
                                          <p:spTgt spid="468995">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68995">
                                            <p:txEl>
                                              <p:pRg st="5" end="5"/>
                                            </p:txEl>
                                          </p:spTgt>
                                        </p:tgtEl>
                                        <p:attrNameLst>
                                          <p:attrName>style.visibility</p:attrName>
                                        </p:attrNameLst>
                                      </p:cBhvr>
                                      <p:to>
                                        <p:strVal val="visible"/>
                                      </p:to>
                                    </p:set>
                                    <p:animEffect transition="in" filter="dissolve">
                                      <p:cBhvr>
                                        <p:cTn id="22" dur="500"/>
                                        <p:tgtEl>
                                          <p:spTgt spid="4689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5" grpId="0" uiExpand="1" build="p"/>
    </p:bldLst>
  </p:timing>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1268186" y="365125"/>
            <a:ext cx="8008336" cy="1325563"/>
          </a:xfrm>
        </p:spPr>
        <p:txBody>
          <a:bodyPr>
            <a:normAutofit/>
          </a:bodyPr>
          <a:lstStyle/>
          <a:p>
            <a:r>
              <a:rPr lang="en-GB" altLang="en-US"/>
              <a:t>Conflicts within social enterprise</a:t>
            </a:r>
            <a:endParaRPr lang="en-GB" altLang="en-US" dirty="0"/>
          </a:p>
        </p:txBody>
      </p:sp>
      <p:sp>
        <p:nvSpPr>
          <p:cNvPr id="468995" name="Rectangle 3"/>
          <p:cNvSpPr>
            <a:spLocks noGrp="1" noChangeArrowheads="1"/>
          </p:cNvSpPr>
          <p:nvPr>
            <p:ph idx="1"/>
          </p:nvPr>
        </p:nvSpPr>
        <p:spPr>
          <a:xfrm>
            <a:off x="1268186" y="1825625"/>
            <a:ext cx="10085614" cy="4351338"/>
          </a:xfrm>
        </p:spPr>
        <p:txBody>
          <a:bodyPr>
            <a:normAutofit/>
          </a:bodyPr>
          <a:lstStyle/>
          <a:p>
            <a:pPr lvl="0"/>
            <a:r>
              <a:rPr lang="en-GB"/>
              <a:t>Commercial vs social objectives</a:t>
            </a:r>
          </a:p>
          <a:p>
            <a:pPr lvl="0"/>
            <a:r>
              <a:rPr lang="en-GB" altLang="en-US"/>
              <a:t>Democratic accountability</a:t>
            </a:r>
          </a:p>
          <a:p>
            <a:pPr lvl="0"/>
            <a:r>
              <a:rPr lang="en-GB" altLang="en-US"/>
              <a:t>Nature of social objectives</a:t>
            </a:r>
            <a:endParaRPr lang="en-GB" altLang="en-US" dirty="0"/>
          </a:p>
        </p:txBody>
      </p:sp>
    </p:spTree>
    <p:extLst>
      <p:ext uri="{BB962C8B-B14F-4D97-AF65-F5344CB8AC3E}">
        <p14:creationId xmlns:p14="http://schemas.microsoft.com/office/powerpoint/2010/main" val="32752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68995">
                                            <p:txEl>
                                              <p:pRg st="0" end="0"/>
                                            </p:txEl>
                                          </p:spTgt>
                                        </p:tgtEl>
                                        <p:attrNameLst>
                                          <p:attrName>style.visibility</p:attrName>
                                        </p:attrNameLst>
                                      </p:cBhvr>
                                      <p:to>
                                        <p:strVal val="visible"/>
                                      </p:to>
                                    </p:set>
                                    <p:animEffect transition="in" filter="dissolve">
                                      <p:cBhvr>
                                        <p:cTn id="7" dur="500"/>
                                        <p:tgtEl>
                                          <p:spTgt spid="46899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68995">
                                            <p:txEl>
                                              <p:pRg st="1" end="1"/>
                                            </p:txEl>
                                          </p:spTgt>
                                        </p:tgtEl>
                                        <p:attrNameLst>
                                          <p:attrName>style.visibility</p:attrName>
                                        </p:attrNameLst>
                                      </p:cBhvr>
                                      <p:to>
                                        <p:strVal val="visible"/>
                                      </p:to>
                                    </p:set>
                                    <p:animEffect transition="in" filter="dissolve">
                                      <p:cBhvr>
                                        <p:cTn id="10" dur="500"/>
                                        <p:tgtEl>
                                          <p:spTgt spid="46899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68995">
                                            <p:txEl>
                                              <p:pRg st="2" end="2"/>
                                            </p:txEl>
                                          </p:spTgt>
                                        </p:tgtEl>
                                        <p:attrNameLst>
                                          <p:attrName>style.visibility</p:attrName>
                                        </p:attrNameLst>
                                      </p:cBhvr>
                                      <p:to>
                                        <p:strVal val="visible"/>
                                      </p:to>
                                    </p:set>
                                    <p:animEffect transition="in" filter="dissolve">
                                      <p:cBhvr>
                                        <p:cTn id="13" dur="500"/>
                                        <p:tgtEl>
                                          <p:spTgt spid="4689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1524000" y="141922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8" name="Titel 7">
            <a:extLst>
              <a:ext uri="{FF2B5EF4-FFF2-40B4-BE49-F238E27FC236}">
                <a16:creationId xmlns:a16="http://schemas.microsoft.com/office/drawing/2014/main" id="{88A9591D-3383-A3DB-2C88-05F9703FD2C9}"/>
              </a:ext>
            </a:extLst>
          </p:cNvPr>
          <p:cNvSpPr>
            <a:spLocks noGrp="1"/>
          </p:cNvSpPr>
          <p:nvPr>
            <p:ph type="title"/>
          </p:nvPr>
        </p:nvSpPr>
        <p:spPr/>
        <p:txBody>
          <a:bodyPr/>
          <a:lstStyle/>
          <a:p>
            <a:r>
              <a:rPr lang="de-DE" dirty="0" err="1"/>
              <a:t>Assignment</a:t>
            </a:r>
            <a:endParaRPr lang="de-AT" dirty="0"/>
          </a:p>
        </p:txBody>
      </p:sp>
      <p:sp>
        <p:nvSpPr>
          <p:cNvPr id="14" name="Content Placeholder 13"/>
          <p:cNvSpPr>
            <a:spLocks noGrp="1"/>
          </p:cNvSpPr>
          <p:nvPr>
            <p:ph idx="1"/>
          </p:nvPr>
        </p:nvSpPr>
        <p:spPr>
          <a:xfrm>
            <a:off x="1312501" y="5551972"/>
            <a:ext cx="10085614" cy="1200329"/>
          </a:xfrm>
        </p:spPr>
        <p:txBody>
          <a:bodyPr vert="horz" lIns="91440" tIns="45720" rIns="91440" bIns="45720" rtlCol="0" anchor="t">
            <a:normAutofit/>
          </a:bodyPr>
          <a:lstStyle/>
          <a:p>
            <a:pPr marL="0" indent="0">
              <a:buNone/>
            </a:pPr>
            <a:r>
              <a:rPr lang="en-US" sz="2400" b="1" dirty="0">
                <a:solidFill>
                  <a:schemeClr val="tx1"/>
                </a:solidFill>
              </a:rPr>
              <a:t>Is The Big Issue Group a good example of social entrepreneurship?</a:t>
            </a:r>
            <a:endParaRPr lang="en-GB" sz="2400" b="1" dirty="0">
              <a:solidFill>
                <a:schemeClr val="tx1"/>
              </a:solidFill>
              <a:ea typeface="Calibri" panose="020F0502020204030204"/>
              <a:cs typeface="Calibri" panose="020F0502020204030204"/>
            </a:endParaRPr>
          </a:p>
        </p:txBody>
      </p:sp>
      <p:pic>
        <p:nvPicPr>
          <p:cNvPr id="13" name="Picture 12">
            <a:hlinkClick r:id="rId3"/>
          </p:cNvPr>
          <p:cNvPicPr/>
          <p:nvPr/>
        </p:nvPicPr>
        <p:blipFill>
          <a:blip r:embed="rId4"/>
          <a:srcRect/>
          <a:stretch/>
        </p:blipFill>
        <p:spPr bwMode="auto">
          <a:xfrm>
            <a:off x="6470157" y="1893888"/>
            <a:ext cx="1626078" cy="1626078"/>
          </a:xfrm>
          <a:prstGeom prst="rect">
            <a:avLst/>
          </a:prstGeom>
          <a:noFill/>
          <a:ln>
            <a:noFill/>
          </a:ln>
        </p:spPr>
      </p:pic>
      <p:pic>
        <p:nvPicPr>
          <p:cNvPr id="20" name="Picture 19">
            <a:hlinkClick r:id="rId5"/>
          </p:cNvPr>
          <p:cNvPicPr/>
          <p:nvPr/>
        </p:nvPicPr>
        <p:blipFill>
          <a:blip r:embed="rId6"/>
          <a:srcRect/>
          <a:stretch/>
        </p:blipFill>
        <p:spPr bwMode="auto">
          <a:xfrm>
            <a:off x="1433525" y="1893888"/>
            <a:ext cx="1626077" cy="1626077"/>
          </a:xfrm>
          <a:prstGeom prst="rect">
            <a:avLst/>
          </a:prstGeom>
          <a:noFill/>
          <a:effectLst>
            <a:softEdge rad="12700"/>
          </a:effectLst>
        </p:spPr>
      </p:pic>
      <p:sp>
        <p:nvSpPr>
          <p:cNvPr id="3" name="TextBox 2">
            <a:extLst>
              <a:ext uri="{FF2B5EF4-FFF2-40B4-BE49-F238E27FC236}">
                <a16:creationId xmlns:a16="http://schemas.microsoft.com/office/drawing/2014/main" id="{841C596C-CDB8-DFC5-E90F-42620068C1F4}"/>
              </a:ext>
            </a:extLst>
          </p:cNvPr>
          <p:cNvSpPr txBox="1"/>
          <p:nvPr/>
        </p:nvSpPr>
        <p:spPr>
          <a:xfrm>
            <a:off x="1310360" y="3909000"/>
            <a:ext cx="1000126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The Big Issue is a street newspaper founded by John Bird and Gordon Roddick in September 1991 and published in four continents.</a:t>
            </a:r>
            <a:endParaRPr lang="en-US" sz="2800" dirty="0">
              <a:ea typeface="Calibri"/>
              <a:cs typeface="Calibri"/>
            </a:endParaRPr>
          </a:p>
        </p:txBody>
      </p:sp>
      <p:pic>
        <p:nvPicPr>
          <p:cNvPr id="10" name="Grafik 9" descr="Ein Bild, das Grafiken, Schrift, Typografie, Grafikdesign enthält.&#10;&#10;Automatisch generierte Beschreibung">
            <a:extLst>
              <a:ext uri="{FF2B5EF4-FFF2-40B4-BE49-F238E27FC236}">
                <a16:creationId xmlns:a16="http://schemas.microsoft.com/office/drawing/2014/main" id="{3F13E198-341C-AC4B-9335-AE9412F16856}"/>
              </a:ext>
            </a:extLst>
          </p:cNvPr>
          <p:cNvPicPr>
            <a:picLocks noChangeAspect="1"/>
          </p:cNvPicPr>
          <p:nvPr/>
        </p:nvPicPr>
        <p:blipFill>
          <a:blip r:embed="rId7"/>
          <a:stretch>
            <a:fillRect/>
          </a:stretch>
        </p:blipFill>
        <p:spPr>
          <a:xfrm>
            <a:off x="3951841" y="1910783"/>
            <a:ext cx="1626077" cy="1626077"/>
          </a:xfrm>
          <a:prstGeom prst="rect">
            <a:avLst/>
          </a:prstGeom>
        </p:spPr>
      </p:pic>
      <p:pic>
        <p:nvPicPr>
          <p:cNvPr id="12" name="Grafik 11" descr="Ein Bild, das Grafiken, Grafikdesign, Schrift, Muster enthält.&#10;&#10;Automatisch generierte Beschreibung">
            <a:extLst>
              <a:ext uri="{FF2B5EF4-FFF2-40B4-BE49-F238E27FC236}">
                <a16:creationId xmlns:a16="http://schemas.microsoft.com/office/drawing/2014/main" id="{28B71256-E2E0-5332-D235-39A3409714C0}"/>
              </a:ext>
            </a:extLst>
          </p:cNvPr>
          <p:cNvPicPr>
            <a:picLocks noChangeAspect="1"/>
          </p:cNvPicPr>
          <p:nvPr/>
        </p:nvPicPr>
        <p:blipFill>
          <a:blip r:embed="rId8"/>
          <a:stretch>
            <a:fillRect/>
          </a:stretch>
        </p:blipFill>
        <p:spPr>
          <a:xfrm>
            <a:off x="9095123" y="1910783"/>
            <a:ext cx="1609182" cy="1609182"/>
          </a:xfrm>
          <a:prstGeom prst="rect">
            <a:avLst/>
          </a:prstGeom>
        </p:spPr>
      </p:pic>
    </p:spTree>
    <p:extLst>
      <p:ext uri="{BB962C8B-B14F-4D97-AF65-F5344CB8AC3E}">
        <p14:creationId xmlns:p14="http://schemas.microsoft.com/office/powerpoint/2010/main" val="621026066"/>
      </p:ext>
    </p:extLst>
  </p:cSld>
  <p:clrMapOvr>
    <a:masterClrMapping/>
  </p:clrMapOvr>
</p:sld>
</file>

<file path=ppt/theme/theme1.xml><?xml version="1.0" encoding="utf-8"?>
<a:theme xmlns:a="http://schemas.openxmlformats.org/drawingml/2006/main" name="Endorseakt">
  <a:themeElements>
    <a:clrScheme name="Benutzerdefiniert 4">
      <a:dk1>
        <a:srgbClr val="0E385E"/>
      </a:dk1>
      <a:lt1>
        <a:srgbClr val="F2F2F2"/>
      </a:lt1>
      <a:dk2>
        <a:srgbClr val="212529"/>
      </a:dk2>
      <a:lt2>
        <a:srgbClr val="F2F2F2"/>
      </a:lt2>
      <a:accent1>
        <a:srgbClr val="F07921"/>
      </a:accent1>
      <a:accent2>
        <a:srgbClr val="01AD4B"/>
      </a:accent2>
      <a:accent3>
        <a:srgbClr val="0281B4"/>
      </a:accent3>
      <a:accent4>
        <a:srgbClr val="EE297B"/>
      </a:accent4>
      <a:accent5>
        <a:srgbClr val="FFFFFF"/>
      </a:accent5>
      <a:accent6>
        <a:srgbClr val="FFFFFF"/>
      </a:accent6>
      <a:hlink>
        <a:srgbClr val="2F4866"/>
      </a:hlink>
      <a:folHlink>
        <a:srgbClr val="D6D6D6"/>
      </a:folHlink>
    </a:clrScheme>
    <a:fontScheme name="Endorse">
      <a:majorFont>
        <a:latin typeface="Aptos Serif"/>
        <a:ea typeface=""/>
        <a:cs typeface=""/>
      </a:majorFont>
      <a:minorFont>
        <a:latin typeface="Assista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dorseakt" id="{82489726-E61E-41F5-9FA5-6D937E4727F4}" vid="{8FE2F443-450C-471B-8308-D3CB6438626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23be961-96ff-4fd7-9242-58d5ac1cef53">
      <Terms xmlns="http://schemas.microsoft.com/office/infopath/2007/PartnerControls"/>
    </lcf76f155ced4ddcb4097134ff3c332f>
    <TaxCatchAll xmlns="151c28b5-17be-487d-903d-7070014f18c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558FFDB33B04204D805D358742B5F84C" ma:contentTypeVersion="17" ma:contentTypeDescription="Ein neues Dokument erstellen." ma:contentTypeScope="" ma:versionID="36fe9fd2917e1cb3d2dce232a023cd86">
  <xsd:schema xmlns:xsd="http://www.w3.org/2001/XMLSchema" xmlns:xs="http://www.w3.org/2001/XMLSchema" xmlns:p="http://schemas.microsoft.com/office/2006/metadata/properties" xmlns:ns2="323be961-96ff-4fd7-9242-58d5ac1cef53" xmlns:ns3="151c28b5-17be-487d-903d-7070014f18c7" targetNamespace="http://schemas.microsoft.com/office/2006/metadata/properties" ma:root="true" ma:fieldsID="30506698402d80daf3c72ec28496f49d" ns2:_="" ns3:_="">
    <xsd:import namespace="323be961-96ff-4fd7-9242-58d5ac1cef53"/>
    <xsd:import namespace="151c28b5-17be-487d-903d-7070014f18c7"/>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SearchProperties" minOccurs="0"/>
                <xsd:element ref="ns2:MediaLengthInSeconds" minOccurs="0"/>
                <xsd:element ref="ns2:MediaServiceLocatio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3be961-96ff-4fd7-9242-58d5ac1cef5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ildmarkierungen" ma:readOnly="false" ma:fieldId="{5cf76f15-5ced-4ddc-b409-7134ff3c332f}" ma:taxonomyMulti="true" ma:sspId="c16438b7-21d0-4069-86e7-cecdf0f7fcb0"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1c28b5-17be-487d-903d-7070014f18c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47913ba-997b-4f17-9f13-3e2be4c79f60}" ma:internalName="TaxCatchAll" ma:showField="CatchAllData" ma:web="151c28b5-17be-487d-903d-7070014f18c7">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419AAC-5780-4A5A-ADC1-C1ED69257832}">
  <ds:schemaRefs>
    <ds:schemaRef ds:uri="http://www.w3.org/XML/1998/namespace"/>
    <ds:schemaRef ds:uri="http://purl.org/dc/elements/1.1/"/>
    <ds:schemaRef ds:uri="http://schemas.microsoft.com/office/2006/metadata/properties"/>
    <ds:schemaRef ds:uri="http://purl.org/dc/dcmitype/"/>
    <ds:schemaRef ds:uri="http://schemas.openxmlformats.org/package/2006/metadata/core-properties"/>
    <ds:schemaRef ds:uri="151c28b5-17be-487d-903d-7070014f18c7"/>
    <ds:schemaRef ds:uri="http://schemas.microsoft.com/office/2006/documentManagement/types"/>
    <ds:schemaRef ds:uri="http://purl.org/dc/terms/"/>
    <ds:schemaRef ds:uri="http://schemas.microsoft.com/office/infopath/2007/PartnerControls"/>
    <ds:schemaRef ds:uri="323be961-96ff-4fd7-9242-58d5ac1cef53"/>
  </ds:schemaRefs>
</ds:datastoreItem>
</file>

<file path=customXml/itemProps2.xml><?xml version="1.0" encoding="utf-8"?>
<ds:datastoreItem xmlns:ds="http://schemas.openxmlformats.org/officeDocument/2006/customXml" ds:itemID="{DEBE6B4C-C517-4DCA-B5AD-22D9CCE0FBC1}"/>
</file>

<file path=customXml/itemProps3.xml><?xml version="1.0" encoding="utf-8"?>
<ds:datastoreItem xmlns:ds="http://schemas.openxmlformats.org/officeDocument/2006/customXml" ds:itemID="{84776174-58D7-4A6C-ADC9-131E8AD43D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748</Words>
  <Application>Microsoft Office PowerPoint</Application>
  <PresentationFormat>Bredbild</PresentationFormat>
  <Paragraphs>72</Paragraphs>
  <Slides>10</Slides>
  <Notes>8</Notes>
  <HiddenSlides>0</HiddenSlides>
  <MMClips>0</MMClips>
  <ScaleCrop>false</ScaleCrop>
  <HeadingPairs>
    <vt:vector size="4" baseType="variant">
      <vt:variant>
        <vt:lpstr>Tema</vt:lpstr>
      </vt:variant>
      <vt:variant>
        <vt:i4>1</vt:i4>
      </vt:variant>
      <vt:variant>
        <vt:lpstr>Bildrubriker</vt:lpstr>
      </vt:variant>
      <vt:variant>
        <vt:i4>10</vt:i4>
      </vt:variant>
    </vt:vector>
  </HeadingPairs>
  <TitlesOfParts>
    <vt:vector size="11" baseType="lpstr">
      <vt:lpstr>Endorseakt</vt:lpstr>
      <vt:lpstr> Entrepreneurship and New business creation </vt:lpstr>
      <vt:lpstr> 1. 4 Sustainability values</vt:lpstr>
      <vt:lpstr>Hierarchy of virtue</vt:lpstr>
      <vt:lpstr>Corporate social responsibility - CSR</vt:lpstr>
      <vt:lpstr>Commercial advantages of CSR</vt:lpstr>
      <vt:lpstr>Three systems of the economy</vt:lpstr>
      <vt:lpstr>Social enterprise criteria</vt:lpstr>
      <vt:lpstr>Conflicts within social enterprise</vt:lpstr>
      <vt:lpstr>Assignment</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Alina Schoenberg</dc:creator>
  <cp:lastModifiedBy>Cornelia Amon</cp:lastModifiedBy>
  <cp:revision>121</cp:revision>
  <dcterms:created xsi:type="dcterms:W3CDTF">2022-04-04T19:32:46Z</dcterms:created>
  <dcterms:modified xsi:type="dcterms:W3CDTF">2024-03-22T15:01:25Z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0x010100558FFDB33B04204D805D358742B5F84C</vt:lpwstr>
  </property>
  <property fmtid="{D5CDD505-2E9C-101B-9397-08002B2CF9AE}" pid="3" name="MediaServiceImageTags">
    <vt:lpwstr/>
  </property>
</Properties>
</file>