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5" r:id="rId4"/>
    <p:sldMasterId id="2147483707" r:id="rId5"/>
  </p:sldMasterIdLst>
  <p:notesMasterIdLst>
    <p:notesMasterId r:id="rId24"/>
  </p:notesMasterIdLst>
  <p:sldIdLst>
    <p:sldId id="494" r:id="rId6"/>
    <p:sldId id="495" r:id="rId7"/>
    <p:sldId id="285" r:id="rId8"/>
    <p:sldId id="479" r:id="rId9"/>
    <p:sldId id="496" r:id="rId10"/>
    <p:sldId id="497" r:id="rId11"/>
    <p:sldId id="498" r:id="rId12"/>
    <p:sldId id="499" r:id="rId13"/>
    <p:sldId id="500" r:id="rId14"/>
    <p:sldId id="501" r:id="rId15"/>
    <p:sldId id="482" r:id="rId16"/>
    <p:sldId id="483" r:id="rId17"/>
    <p:sldId id="485" r:id="rId18"/>
    <p:sldId id="486" r:id="rId19"/>
    <p:sldId id="487" r:id="rId20"/>
    <p:sldId id="488" r:id="rId21"/>
    <p:sldId id="481" r:id="rId22"/>
    <p:sldId id="502" r:id="rId2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297B"/>
    <a:srgbClr val="0281B4"/>
    <a:srgbClr val="F07921"/>
    <a:srgbClr val="0D385E"/>
    <a:srgbClr val="01AD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12C8C85-51F0-491E-9774-3900AFEF0FD7}" styleName="Helle Formatvorlage 2 - Akz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A488322-F2BA-4B5B-9748-0D474271808F}" styleName="Mittlere Formatvorlage 3 - Akz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23"/>
    <p:restoredTop sz="83401"/>
  </p:normalViewPr>
  <p:slideViewPr>
    <p:cSldViewPr snapToGrid="0">
      <p:cViewPr varScale="1">
        <p:scale>
          <a:sx n="52" d="100"/>
          <a:sy n="52" d="100"/>
        </p:scale>
        <p:origin x="121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ecilia Dalborg" userId="a20cf6a2-6f34-4658-95c8-c94a4428ef2b" providerId="ADAL" clId="{A1ED0D5F-6693-463B-896F-30855F9FF48C}"/>
    <pc:docChg chg="modSld">
      <pc:chgData name="Cecilia Dalborg" userId="a20cf6a2-6f34-4658-95c8-c94a4428ef2b" providerId="ADAL" clId="{A1ED0D5F-6693-463B-896F-30855F9FF48C}" dt="2024-03-27T20:08:02.883" v="3" actId="113"/>
      <pc:docMkLst>
        <pc:docMk/>
      </pc:docMkLst>
      <pc:sldChg chg="modSp mod">
        <pc:chgData name="Cecilia Dalborg" userId="a20cf6a2-6f34-4658-95c8-c94a4428ef2b" providerId="ADAL" clId="{A1ED0D5F-6693-463B-896F-30855F9FF48C}" dt="2024-03-27T20:08:02.883" v="3" actId="113"/>
        <pc:sldMkLst>
          <pc:docMk/>
          <pc:sldMk cId="1627516897" sldId="482"/>
        </pc:sldMkLst>
        <pc:spChg chg="mod">
          <ac:chgData name="Cecilia Dalborg" userId="a20cf6a2-6f34-4658-95c8-c94a4428ef2b" providerId="ADAL" clId="{A1ED0D5F-6693-463B-896F-30855F9FF48C}" dt="2024-03-27T20:08:02.883" v="3" actId="113"/>
          <ac:spMkLst>
            <pc:docMk/>
            <pc:sldMk cId="1627516897" sldId="482"/>
            <ac:spMk id="2" creationId="{CF27CC06-E3D2-4C92-2948-24C9290F75B0}"/>
          </ac:spMkLst>
        </pc:spChg>
        <pc:spChg chg="mod">
          <ac:chgData name="Cecilia Dalborg" userId="a20cf6a2-6f34-4658-95c8-c94a4428ef2b" providerId="ADAL" clId="{A1ED0D5F-6693-463B-896F-30855F9FF48C}" dt="2024-03-27T20:07:44.745" v="2" actId="2711"/>
          <ac:spMkLst>
            <pc:docMk/>
            <pc:sldMk cId="1627516897" sldId="482"/>
            <ac:spMk id="3" creationId="{1A22FCA4-FF71-4A04-0E1A-116A1D499BE8}"/>
          </ac:spMkLst>
        </pc:spChg>
      </pc:sldChg>
    </pc:docChg>
  </pc:docChgLst>
  <pc:docChgLst>
    <pc:chgData name="Cornelia Amon" userId="S::cornelia.amon@fh-krems.ac.at::5954e632-5942-4ce2-bb41-89c16c6cc23e" providerId="AD" clId="Web-{40B00FF4-E883-452D-A838-9E70AAC96A1C}"/>
    <pc:docChg chg="modSld">
      <pc:chgData name="Cornelia Amon" userId="S::cornelia.amon@fh-krems.ac.at::5954e632-5942-4ce2-bb41-89c16c6cc23e" providerId="AD" clId="Web-{40B00FF4-E883-452D-A838-9E70AAC96A1C}" dt="2024-03-22T10:15:21.323" v="5" actId="1076"/>
      <pc:docMkLst>
        <pc:docMk/>
      </pc:docMkLst>
      <pc:sldChg chg="modSp">
        <pc:chgData name="Cornelia Amon" userId="S::cornelia.amon@fh-krems.ac.at::5954e632-5942-4ce2-bb41-89c16c6cc23e" providerId="AD" clId="Web-{40B00FF4-E883-452D-A838-9E70AAC96A1C}" dt="2024-03-22T10:15:21.323" v="5" actId="1076"/>
        <pc:sldMkLst>
          <pc:docMk/>
          <pc:sldMk cId="2374038106" sldId="500"/>
        </pc:sldMkLst>
        <pc:inkChg chg="mod">
          <ac:chgData name="Cornelia Amon" userId="S::cornelia.amon@fh-krems.ac.at::5954e632-5942-4ce2-bb41-89c16c6cc23e" providerId="AD" clId="Web-{40B00FF4-E883-452D-A838-9E70AAC96A1C}" dt="2024-03-22T10:15:21.323" v="5" actId="1076"/>
          <ac:inkMkLst>
            <pc:docMk/>
            <pc:sldMk cId="2374038106" sldId="500"/>
            <ac:inkMk id="16" creationId="{1E9C1CF2-FD5E-5337-BD5B-483BFFD968D7}"/>
          </ac:inkMkLst>
        </pc:inkChg>
      </pc:sldChg>
    </pc:docChg>
  </pc:docChgLst>
  <pc:docChgLst>
    <pc:chgData name="Cornelia Amon" userId="5954e632-5942-4ce2-bb41-89c16c6cc23e" providerId="ADAL" clId="{5FC60D63-80BD-4BF6-9623-E8A66AA12262}"/>
    <pc:docChg chg="undo custSel addSld delSld modSld sldOrd">
      <pc:chgData name="Cornelia Amon" userId="5954e632-5942-4ce2-bb41-89c16c6cc23e" providerId="ADAL" clId="{5FC60D63-80BD-4BF6-9623-E8A66AA12262}" dt="2024-03-22T09:13:40.391" v="65" actId="255"/>
      <pc:docMkLst>
        <pc:docMk/>
      </pc:docMkLst>
      <pc:sldChg chg="del">
        <pc:chgData name="Cornelia Amon" userId="5954e632-5942-4ce2-bb41-89c16c6cc23e" providerId="ADAL" clId="{5FC60D63-80BD-4BF6-9623-E8A66AA12262}" dt="2024-03-22T09:10:50.831" v="32" actId="47"/>
        <pc:sldMkLst>
          <pc:docMk/>
          <pc:sldMk cId="4010182074" sldId="257"/>
        </pc:sldMkLst>
      </pc:sldChg>
      <pc:sldChg chg="del">
        <pc:chgData name="Cornelia Amon" userId="5954e632-5942-4ce2-bb41-89c16c6cc23e" providerId="ADAL" clId="{5FC60D63-80BD-4BF6-9623-E8A66AA12262}" dt="2024-03-22T09:10:50.831" v="32" actId="47"/>
        <pc:sldMkLst>
          <pc:docMk/>
          <pc:sldMk cId="1063556498" sldId="279"/>
        </pc:sldMkLst>
      </pc:sldChg>
      <pc:sldChg chg="del">
        <pc:chgData name="Cornelia Amon" userId="5954e632-5942-4ce2-bb41-89c16c6cc23e" providerId="ADAL" clId="{5FC60D63-80BD-4BF6-9623-E8A66AA12262}" dt="2024-03-22T09:10:50.831" v="32" actId="47"/>
        <pc:sldMkLst>
          <pc:docMk/>
          <pc:sldMk cId="1045864366" sldId="284"/>
        </pc:sldMkLst>
      </pc:sldChg>
      <pc:sldChg chg="add del ord">
        <pc:chgData name="Cornelia Amon" userId="5954e632-5942-4ce2-bb41-89c16c6cc23e" providerId="ADAL" clId="{5FC60D63-80BD-4BF6-9623-E8A66AA12262}" dt="2024-03-22T09:09:14.405" v="22"/>
        <pc:sldMkLst>
          <pc:docMk/>
          <pc:sldMk cId="3405658581" sldId="285"/>
        </pc:sldMkLst>
      </pc:sldChg>
      <pc:sldChg chg="del">
        <pc:chgData name="Cornelia Amon" userId="5954e632-5942-4ce2-bb41-89c16c6cc23e" providerId="ADAL" clId="{5FC60D63-80BD-4BF6-9623-E8A66AA12262}" dt="2024-03-22T09:10:50.831" v="32" actId="47"/>
        <pc:sldMkLst>
          <pc:docMk/>
          <pc:sldMk cId="84266937" sldId="292"/>
        </pc:sldMkLst>
      </pc:sldChg>
      <pc:sldChg chg="add del">
        <pc:chgData name="Cornelia Amon" userId="5954e632-5942-4ce2-bb41-89c16c6cc23e" providerId="ADAL" clId="{5FC60D63-80BD-4BF6-9623-E8A66AA12262}" dt="2024-03-22T09:08:50.043" v="17" actId="47"/>
        <pc:sldMkLst>
          <pc:docMk/>
          <pc:sldMk cId="3620944923" sldId="464"/>
        </pc:sldMkLst>
      </pc:sldChg>
      <pc:sldChg chg="del">
        <pc:chgData name="Cornelia Amon" userId="5954e632-5942-4ce2-bb41-89c16c6cc23e" providerId="ADAL" clId="{5FC60D63-80BD-4BF6-9623-E8A66AA12262}" dt="2024-03-22T09:09:38.651" v="27" actId="47"/>
        <pc:sldMkLst>
          <pc:docMk/>
          <pc:sldMk cId="1808329543" sldId="478"/>
        </pc:sldMkLst>
      </pc:sldChg>
      <pc:sldChg chg="add del ord">
        <pc:chgData name="Cornelia Amon" userId="5954e632-5942-4ce2-bb41-89c16c6cc23e" providerId="ADAL" clId="{5FC60D63-80BD-4BF6-9623-E8A66AA12262}" dt="2024-03-22T09:09:27.653" v="26"/>
        <pc:sldMkLst>
          <pc:docMk/>
          <pc:sldMk cId="3549443059" sldId="479"/>
        </pc:sldMkLst>
      </pc:sldChg>
      <pc:sldChg chg="del">
        <pc:chgData name="Cornelia Amon" userId="5954e632-5942-4ce2-bb41-89c16c6cc23e" providerId="ADAL" clId="{5FC60D63-80BD-4BF6-9623-E8A66AA12262}" dt="2024-03-22T09:10:50.831" v="32" actId="47"/>
        <pc:sldMkLst>
          <pc:docMk/>
          <pc:sldMk cId="880805963" sldId="480"/>
        </pc:sldMkLst>
      </pc:sldChg>
      <pc:sldChg chg="add del">
        <pc:chgData name="Cornelia Amon" userId="5954e632-5942-4ce2-bb41-89c16c6cc23e" providerId="ADAL" clId="{5FC60D63-80BD-4BF6-9623-E8A66AA12262}" dt="2024-03-22T09:13:08.330" v="61"/>
        <pc:sldMkLst>
          <pc:docMk/>
          <pc:sldMk cId="67166919" sldId="481"/>
        </pc:sldMkLst>
      </pc:sldChg>
      <pc:sldChg chg="modSp mod">
        <pc:chgData name="Cornelia Amon" userId="5954e632-5942-4ce2-bb41-89c16c6cc23e" providerId="ADAL" clId="{5FC60D63-80BD-4BF6-9623-E8A66AA12262}" dt="2024-03-22T09:11:18.702" v="34" actId="20577"/>
        <pc:sldMkLst>
          <pc:docMk/>
          <pc:sldMk cId="1627516897" sldId="482"/>
        </pc:sldMkLst>
        <pc:spChg chg="mod">
          <ac:chgData name="Cornelia Amon" userId="5954e632-5942-4ce2-bb41-89c16c6cc23e" providerId="ADAL" clId="{5FC60D63-80BD-4BF6-9623-E8A66AA12262}" dt="2024-03-22T09:11:18.702" v="34" actId="20577"/>
          <ac:spMkLst>
            <pc:docMk/>
            <pc:sldMk cId="1627516897" sldId="482"/>
            <ac:spMk id="3" creationId="{1A22FCA4-FF71-4A04-0E1A-116A1D499BE8}"/>
          </ac:spMkLst>
        </pc:spChg>
      </pc:sldChg>
      <pc:sldChg chg="addSp delSp modSp mod chgLayout">
        <pc:chgData name="Cornelia Amon" userId="5954e632-5942-4ce2-bb41-89c16c6cc23e" providerId="ADAL" clId="{5FC60D63-80BD-4BF6-9623-E8A66AA12262}" dt="2024-03-22T09:13:17.537" v="63" actId="27636"/>
        <pc:sldMkLst>
          <pc:docMk/>
          <pc:sldMk cId="2696666524" sldId="483"/>
        </pc:sldMkLst>
        <pc:spChg chg="mod ord">
          <ac:chgData name="Cornelia Amon" userId="5954e632-5942-4ce2-bb41-89c16c6cc23e" providerId="ADAL" clId="{5FC60D63-80BD-4BF6-9623-E8A66AA12262}" dt="2024-03-22T09:13:17.537" v="63" actId="27636"/>
          <ac:spMkLst>
            <pc:docMk/>
            <pc:sldMk cId="2696666524" sldId="483"/>
            <ac:spMk id="2" creationId="{24F76E84-050F-C8A1-CC36-89004EDBDE57}"/>
          </ac:spMkLst>
        </pc:spChg>
        <pc:spChg chg="add del mod">
          <ac:chgData name="Cornelia Amon" userId="5954e632-5942-4ce2-bb41-89c16c6cc23e" providerId="ADAL" clId="{5FC60D63-80BD-4BF6-9623-E8A66AA12262}" dt="2024-03-22T09:12:00.418" v="44" actId="6264"/>
          <ac:spMkLst>
            <pc:docMk/>
            <pc:sldMk cId="2696666524" sldId="483"/>
            <ac:spMk id="3" creationId="{2759A2C9-F071-6EFE-B48F-2F958F9B03D8}"/>
          </ac:spMkLst>
        </pc:spChg>
        <pc:spChg chg="add mod ord">
          <ac:chgData name="Cornelia Amon" userId="5954e632-5942-4ce2-bb41-89c16c6cc23e" providerId="ADAL" clId="{5FC60D63-80BD-4BF6-9623-E8A66AA12262}" dt="2024-03-22T09:12:00.418" v="44" actId="6264"/>
          <ac:spMkLst>
            <pc:docMk/>
            <pc:sldMk cId="2696666524" sldId="483"/>
            <ac:spMk id="4" creationId="{A1BFF0C4-7542-39E6-9925-0C4B077533FA}"/>
          </ac:spMkLst>
        </pc:spChg>
      </pc:sldChg>
      <pc:sldChg chg="addSp delSp modSp mod chgLayout">
        <pc:chgData name="Cornelia Amon" userId="5954e632-5942-4ce2-bb41-89c16c6cc23e" providerId="ADAL" clId="{5FC60D63-80BD-4BF6-9623-E8A66AA12262}" dt="2024-03-22T09:13:24.175" v="64" actId="255"/>
        <pc:sldMkLst>
          <pc:docMk/>
          <pc:sldMk cId="828048422" sldId="485"/>
        </pc:sldMkLst>
        <pc:spChg chg="mod ord">
          <ac:chgData name="Cornelia Amon" userId="5954e632-5942-4ce2-bb41-89c16c6cc23e" providerId="ADAL" clId="{5FC60D63-80BD-4BF6-9623-E8A66AA12262}" dt="2024-03-22T09:13:24.175" v="64" actId="255"/>
          <ac:spMkLst>
            <pc:docMk/>
            <pc:sldMk cId="828048422" sldId="485"/>
            <ac:spMk id="2" creationId="{CA0BBA77-2E91-47BC-CD79-D4143AC75876}"/>
          </ac:spMkLst>
        </pc:spChg>
        <pc:spChg chg="add del mod">
          <ac:chgData name="Cornelia Amon" userId="5954e632-5942-4ce2-bb41-89c16c6cc23e" providerId="ADAL" clId="{5FC60D63-80BD-4BF6-9623-E8A66AA12262}" dt="2024-03-22T09:11:48.736" v="42" actId="6264"/>
          <ac:spMkLst>
            <pc:docMk/>
            <pc:sldMk cId="828048422" sldId="485"/>
            <ac:spMk id="3" creationId="{5BCAC36E-621B-90B5-8C52-05154D380DC8}"/>
          </ac:spMkLst>
        </pc:spChg>
        <pc:spChg chg="add del mod ord">
          <ac:chgData name="Cornelia Amon" userId="5954e632-5942-4ce2-bb41-89c16c6cc23e" providerId="ADAL" clId="{5FC60D63-80BD-4BF6-9623-E8A66AA12262}" dt="2024-03-22T09:12:06.698" v="46" actId="6264"/>
          <ac:spMkLst>
            <pc:docMk/>
            <pc:sldMk cId="828048422" sldId="485"/>
            <ac:spMk id="4" creationId="{BBB58936-69D0-FA33-5600-59FD546584A2}"/>
          </ac:spMkLst>
        </pc:spChg>
        <pc:spChg chg="add del mod">
          <ac:chgData name="Cornelia Amon" userId="5954e632-5942-4ce2-bb41-89c16c6cc23e" providerId="ADAL" clId="{5FC60D63-80BD-4BF6-9623-E8A66AA12262}" dt="2024-03-22T09:12:06.698" v="46" actId="6264"/>
          <ac:spMkLst>
            <pc:docMk/>
            <pc:sldMk cId="828048422" sldId="485"/>
            <ac:spMk id="5" creationId="{5EFAF680-E20A-4EED-2304-8CF09CE1D623}"/>
          </ac:spMkLst>
        </pc:spChg>
        <pc:spChg chg="add mod ord">
          <ac:chgData name="Cornelia Amon" userId="5954e632-5942-4ce2-bb41-89c16c6cc23e" providerId="ADAL" clId="{5FC60D63-80BD-4BF6-9623-E8A66AA12262}" dt="2024-03-22T09:12:06.698" v="46" actId="6264"/>
          <ac:spMkLst>
            <pc:docMk/>
            <pc:sldMk cId="828048422" sldId="485"/>
            <ac:spMk id="6" creationId="{B70290F3-6FD5-81D8-4C8F-91805EA90C9B}"/>
          </ac:spMkLst>
        </pc:spChg>
      </pc:sldChg>
      <pc:sldChg chg="addSp delSp modSp mod chgLayout">
        <pc:chgData name="Cornelia Amon" userId="5954e632-5942-4ce2-bb41-89c16c6cc23e" providerId="ADAL" clId="{5FC60D63-80BD-4BF6-9623-E8A66AA12262}" dt="2024-03-22T09:12:31.662" v="53" actId="478"/>
        <pc:sldMkLst>
          <pc:docMk/>
          <pc:sldMk cId="3655882428" sldId="486"/>
        </pc:sldMkLst>
        <pc:spChg chg="mod ord">
          <ac:chgData name="Cornelia Amon" userId="5954e632-5942-4ce2-bb41-89c16c6cc23e" providerId="ADAL" clId="{5FC60D63-80BD-4BF6-9623-E8A66AA12262}" dt="2024-03-22T09:12:29.559" v="52" actId="14100"/>
          <ac:spMkLst>
            <pc:docMk/>
            <pc:sldMk cId="3655882428" sldId="486"/>
            <ac:spMk id="2" creationId="{D37E9FCC-24E5-8970-93E4-4F536C644B55}"/>
          </ac:spMkLst>
        </pc:spChg>
        <pc:spChg chg="add del mod">
          <ac:chgData name="Cornelia Amon" userId="5954e632-5942-4ce2-bb41-89c16c6cc23e" providerId="ADAL" clId="{5FC60D63-80BD-4BF6-9623-E8A66AA12262}" dt="2024-03-22T09:12:11.480" v="47" actId="6264"/>
          <ac:spMkLst>
            <pc:docMk/>
            <pc:sldMk cId="3655882428" sldId="486"/>
            <ac:spMk id="3" creationId="{6CCBE387-E652-057E-B97A-652396180793}"/>
          </ac:spMkLst>
        </pc:spChg>
        <pc:spChg chg="add del mod ord">
          <ac:chgData name="Cornelia Amon" userId="5954e632-5942-4ce2-bb41-89c16c6cc23e" providerId="ADAL" clId="{5FC60D63-80BD-4BF6-9623-E8A66AA12262}" dt="2024-03-22T09:12:31.662" v="53" actId="478"/>
          <ac:spMkLst>
            <pc:docMk/>
            <pc:sldMk cId="3655882428" sldId="486"/>
            <ac:spMk id="4" creationId="{3554411F-17B1-734B-69B5-2A63218D5E9A}"/>
          </ac:spMkLst>
        </pc:spChg>
      </pc:sldChg>
      <pc:sldChg chg="addSp delSp modSp mod chgLayout">
        <pc:chgData name="Cornelia Amon" userId="5954e632-5942-4ce2-bb41-89c16c6cc23e" providerId="ADAL" clId="{5FC60D63-80BD-4BF6-9623-E8A66AA12262}" dt="2024-03-22T09:12:44.992" v="58" actId="27636"/>
        <pc:sldMkLst>
          <pc:docMk/>
          <pc:sldMk cId="4233689447" sldId="487"/>
        </pc:sldMkLst>
        <pc:spChg chg="mod ord">
          <ac:chgData name="Cornelia Amon" userId="5954e632-5942-4ce2-bb41-89c16c6cc23e" providerId="ADAL" clId="{5FC60D63-80BD-4BF6-9623-E8A66AA12262}" dt="2024-03-22T09:12:44.992" v="58" actId="27636"/>
          <ac:spMkLst>
            <pc:docMk/>
            <pc:sldMk cId="4233689447" sldId="487"/>
            <ac:spMk id="2" creationId="{1C63F34C-8176-5FFD-26F0-24904B19968E}"/>
          </ac:spMkLst>
        </pc:spChg>
        <pc:spChg chg="add del mod">
          <ac:chgData name="Cornelia Amon" userId="5954e632-5942-4ce2-bb41-89c16c6cc23e" providerId="ADAL" clId="{5FC60D63-80BD-4BF6-9623-E8A66AA12262}" dt="2024-03-22T09:12:37.392" v="54" actId="6264"/>
          <ac:spMkLst>
            <pc:docMk/>
            <pc:sldMk cId="4233689447" sldId="487"/>
            <ac:spMk id="3" creationId="{35B9FA22-C447-0FCF-9939-E0C7A67696D4}"/>
          </ac:spMkLst>
        </pc:spChg>
        <pc:spChg chg="add mod ord">
          <ac:chgData name="Cornelia Amon" userId="5954e632-5942-4ce2-bb41-89c16c6cc23e" providerId="ADAL" clId="{5FC60D63-80BD-4BF6-9623-E8A66AA12262}" dt="2024-03-22T09:12:37.392" v="54" actId="6264"/>
          <ac:spMkLst>
            <pc:docMk/>
            <pc:sldMk cId="4233689447" sldId="487"/>
            <ac:spMk id="4" creationId="{ACF40F77-C43B-F533-605A-0F67F8992F1E}"/>
          </ac:spMkLst>
        </pc:spChg>
      </pc:sldChg>
      <pc:sldChg chg="addSp delSp modSp mod chgLayout">
        <pc:chgData name="Cornelia Amon" userId="5954e632-5942-4ce2-bb41-89c16c6cc23e" providerId="ADAL" clId="{5FC60D63-80BD-4BF6-9623-E8A66AA12262}" dt="2024-03-22T09:13:40.391" v="65" actId="255"/>
        <pc:sldMkLst>
          <pc:docMk/>
          <pc:sldMk cId="1686511586" sldId="488"/>
        </pc:sldMkLst>
        <pc:spChg chg="mod ord">
          <ac:chgData name="Cornelia Amon" userId="5954e632-5942-4ce2-bb41-89c16c6cc23e" providerId="ADAL" clId="{5FC60D63-80BD-4BF6-9623-E8A66AA12262}" dt="2024-03-22T09:13:40.391" v="65" actId="255"/>
          <ac:spMkLst>
            <pc:docMk/>
            <pc:sldMk cId="1686511586" sldId="488"/>
            <ac:spMk id="2" creationId="{56DE966D-EF6A-0AAE-0218-94683BF2E4C5}"/>
          </ac:spMkLst>
        </pc:spChg>
        <pc:spChg chg="add del mod">
          <ac:chgData name="Cornelia Amon" userId="5954e632-5942-4ce2-bb41-89c16c6cc23e" providerId="ADAL" clId="{5FC60D63-80BD-4BF6-9623-E8A66AA12262}" dt="2024-03-22T09:12:54.721" v="59" actId="6264"/>
          <ac:spMkLst>
            <pc:docMk/>
            <pc:sldMk cId="1686511586" sldId="488"/>
            <ac:spMk id="3" creationId="{352F8E0A-C810-7496-5508-305B2FC3CA3E}"/>
          </ac:spMkLst>
        </pc:spChg>
        <pc:spChg chg="add mod ord">
          <ac:chgData name="Cornelia Amon" userId="5954e632-5942-4ce2-bb41-89c16c6cc23e" providerId="ADAL" clId="{5FC60D63-80BD-4BF6-9623-E8A66AA12262}" dt="2024-03-22T09:12:54.721" v="59" actId="6264"/>
          <ac:spMkLst>
            <pc:docMk/>
            <pc:sldMk cId="1686511586" sldId="488"/>
            <ac:spMk id="4" creationId="{A3466028-B411-5A56-DAB7-C0F8613F5A04}"/>
          </ac:spMkLst>
        </pc:spChg>
      </pc:sldChg>
      <pc:sldChg chg="modSp add mod">
        <pc:chgData name="Cornelia Amon" userId="5954e632-5942-4ce2-bb41-89c16c6cc23e" providerId="ADAL" clId="{5FC60D63-80BD-4BF6-9623-E8A66AA12262}" dt="2024-03-22T09:08:52.891" v="18" actId="20577"/>
        <pc:sldMkLst>
          <pc:docMk/>
          <pc:sldMk cId="861555441" sldId="495"/>
        </pc:sldMkLst>
        <pc:spChg chg="mod">
          <ac:chgData name="Cornelia Amon" userId="5954e632-5942-4ce2-bb41-89c16c6cc23e" providerId="ADAL" clId="{5FC60D63-80BD-4BF6-9623-E8A66AA12262}" dt="2024-03-22T09:08:17.282" v="3"/>
          <ac:spMkLst>
            <pc:docMk/>
            <pc:sldMk cId="861555441" sldId="495"/>
            <ac:spMk id="4" creationId="{07E0CBB6-C5F8-4624-9918-2ABBDA00096C}"/>
          </ac:spMkLst>
        </pc:spChg>
        <pc:spChg chg="mod">
          <ac:chgData name="Cornelia Amon" userId="5954e632-5942-4ce2-bb41-89c16c6cc23e" providerId="ADAL" clId="{5FC60D63-80BD-4BF6-9623-E8A66AA12262}" dt="2024-03-22T09:08:52.891" v="18" actId="20577"/>
          <ac:spMkLst>
            <pc:docMk/>
            <pc:sldMk cId="861555441" sldId="495"/>
            <ac:spMk id="14" creationId="{142A79EF-9F37-40A2-C138-D5B6382AC9F0}"/>
          </ac:spMkLst>
        </pc:spChg>
      </pc:sldChg>
      <pc:sldChg chg="add ord">
        <pc:chgData name="Cornelia Amon" userId="5954e632-5942-4ce2-bb41-89c16c6cc23e" providerId="ADAL" clId="{5FC60D63-80BD-4BF6-9623-E8A66AA12262}" dt="2024-03-22T09:09:41.805" v="30"/>
        <pc:sldMkLst>
          <pc:docMk/>
          <pc:sldMk cId="2826114836" sldId="496"/>
        </pc:sldMkLst>
      </pc:sldChg>
      <pc:sldChg chg="add">
        <pc:chgData name="Cornelia Amon" userId="5954e632-5942-4ce2-bb41-89c16c6cc23e" providerId="ADAL" clId="{5FC60D63-80BD-4BF6-9623-E8A66AA12262}" dt="2024-03-22T09:10:42.634" v="31"/>
        <pc:sldMkLst>
          <pc:docMk/>
          <pc:sldMk cId="1352191334" sldId="497"/>
        </pc:sldMkLst>
      </pc:sldChg>
      <pc:sldChg chg="add">
        <pc:chgData name="Cornelia Amon" userId="5954e632-5942-4ce2-bb41-89c16c6cc23e" providerId="ADAL" clId="{5FC60D63-80BD-4BF6-9623-E8A66AA12262}" dt="2024-03-22T09:10:42.634" v="31"/>
        <pc:sldMkLst>
          <pc:docMk/>
          <pc:sldMk cId="2235676255" sldId="498"/>
        </pc:sldMkLst>
      </pc:sldChg>
      <pc:sldChg chg="add">
        <pc:chgData name="Cornelia Amon" userId="5954e632-5942-4ce2-bb41-89c16c6cc23e" providerId="ADAL" clId="{5FC60D63-80BD-4BF6-9623-E8A66AA12262}" dt="2024-03-22T09:10:42.634" v="31"/>
        <pc:sldMkLst>
          <pc:docMk/>
          <pc:sldMk cId="3173340459" sldId="499"/>
        </pc:sldMkLst>
      </pc:sldChg>
      <pc:sldChg chg="add">
        <pc:chgData name="Cornelia Amon" userId="5954e632-5942-4ce2-bb41-89c16c6cc23e" providerId="ADAL" clId="{5FC60D63-80BD-4BF6-9623-E8A66AA12262}" dt="2024-03-22T09:10:42.634" v="31"/>
        <pc:sldMkLst>
          <pc:docMk/>
          <pc:sldMk cId="2374038106" sldId="500"/>
        </pc:sldMkLst>
      </pc:sldChg>
      <pc:sldChg chg="add">
        <pc:chgData name="Cornelia Amon" userId="5954e632-5942-4ce2-bb41-89c16c6cc23e" providerId="ADAL" clId="{5FC60D63-80BD-4BF6-9623-E8A66AA12262}" dt="2024-03-22T09:10:42.634" v="31"/>
        <pc:sldMkLst>
          <pc:docMk/>
          <pc:sldMk cId="1606629234" sldId="501"/>
        </pc:sldMkLst>
      </pc:sldChg>
      <pc:sldChg chg="add">
        <pc:chgData name="Cornelia Amon" userId="5954e632-5942-4ce2-bb41-89c16c6cc23e" providerId="ADAL" clId="{5FC60D63-80BD-4BF6-9623-E8A66AA12262}" dt="2024-03-22T09:13:08.330" v="61"/>
        <pc:sldMkLst>
          <pc:docMk/>
          <pc:sldMk cId="2094950677" sldId="502"/>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15T08:12:59.840"/>
    </inkml:context>
    <inkml:brush xml:id="br0">
      <inkml:brushProperty name="width" value="0.4" units="cm"/>
      <inkml:brushProperty name="height" value="0.8" units="cm"/>
      <inkml:brushProperty name="color" value="#D9AEFF"/>
      <inkml:brushProperty name="tip" value="rectangle"/>
      <inkml:brushProperty name="rasterOp" value="maskPen"/>
      <inkml:brushProperty name="ignorePressure" value="1"/>
    </inkml:brush>
  </inkml:definitions>
  <inkml:trace contextRef="#ctx0" brushRef="#br0">1 30,'3'-2,"1"0,-1 0,1 1,0-1,0 1,0 0,0 0,-1 1,1-1,0 1,0 0,7 0,-1 0,366-3,-202 4,2338-1,-2407-7,-8 0,292 6,-198 2,-176-1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3C1EAA-16A5-C244-8A92-A6051457D4B7}" type="datetimeFigureOut">
              <a:rPr lang="en-GB" smtClean="0"/>
              <a:t>27/03/2024</a:t>
            </a:fld>
            <a:endParaRPr lang="en-GB"/>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403E6A-0E51-A24C-B8B0-7EAE05311EE0}" type="slidenum">
              <a:rPr lang="en-GB" smtClean="0"/>
              <a:t>‹#›</a:t>
            </a:fld>
            <a:endParaRPr lang="en-GB"/>
          </a:p>
        </p:txBody>
      </p:sp>
    </p:spTree>
    <p:extLst>
      <p:ext uri="{BB962C8B-B14F-4D97-AF65-F5344CB8AC3E}">
        <p14:creationId xmlns:p14="http://schemas.microsoft.com/office/powerpoint/2010/main" val="3920107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A403E6A-0E51-A24C-B8B0-7EAE05311EE0}" type="slidenum">
              <a:rPr lang="en-GB" smtClean="0"/>
              <a:t>1</a:t>
            </a:fld>
            <a:endParaRPr lang="en-GB"/>
          </a:p>
        </p:txBody>
      </p:sp>
    </p:spTree>
    <p:extLst>
      <p:ext uri="{BB962C8B-B14F-4D97-AF65-F5344CB8AC3E}">
        <p14:creationId xmlns:p14="http://schemas.microsoft.com/office/powerpoint/2010/main" val="2503764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A403E6A-0E51-A24C-B8B0-7EAE05311EE0}" type="slidenum">
              <a:rPr lang="en-GB" smtClean="0"/>
              <a:t>2</a:t>
            </a:fld>
            <a:endParaRPr lang="en-GB"/>
          </a:p>
        </p:txBody>
      </p:sp>
    </p:spTree>
    <p:extLst>
      <p:ext uri="{BB962C8B-B14F-4D97-AF65-F5344CB8AC3E}">
        <p14:creationId xmlns:p14="http://schemas.microsoft.com/office/powerpoint/2010/main" val="3385675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sz="1200" kern="1200" dirty="0">
                <a:solidFill>
                  <a:schemeClr val="tx1"/>
                </a:solidFill>
                <a:effectLst/>
                <a:latin typeface="+mn-lt"/>
                <a:ea typeface="+mn-ea"/>
                <a:cs typeface="+mn-cs"/>
              </a:rPr>
              <a:t>Entrepreneurship, as well as intrapreneurship, is a way of thinking and acting where you can use your passion for innovation whether you plan to start your own business, or plan to work within an organisation, or develop an understanding of business operations and leadership. </a:t>
            </a:r>
            <a:endParaRPr lang="sv-SE" dirty="0"/>
          </a:p>
        </p:txBody>
      </p:sp>
      <p:sp>
        <p:nvSpPr>
          <p:cNvPr id="4" name="Platshållare för bildnummer 3"/>
          <p:cNvSpPr>
            <a:spLocks noGrp="1"/>
          </p:cNvSpPr>
          <p:nvPr>
            <p:ph type="sldNum" sz="quarter" idx="5"/>
          </p:nvPr>
        </p:nvSpPr>
        <p:spPr/>
        <p:txBody>
          <a:bodyPr/>
          <a:lstStyle/>
          <a:p>
            <a:fld id="{6A403E6A-0E51-A24C-B8B0-7EAE05311EE0}" type="slidenum">
              <a:rPr lang="en-GB" smtClean="0"/>
              <a:t>5</a:t>
            </a:fld>
            <a:endParaRPr lang="en-GB"/>
          </a:p>
        </p:txBody>
      </p:sp>
    </p:spTree>
    <p:extLst>
      <p:ext uri="{BB962C8B-B14F-4D97-AF65-F5344CB8AC3E}">
        <p14:creationId xmlns:p14="http://schemas.microsoft.com/office/powerpoint/2010/main" val="3385675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0" i="0" dirty="0">
                <a:effectLst/>
                <a:latin typeface="Arial" panose="020B0604020202020204" pitchFamily="34" charset="0"/>
              </a:rPr>
              <a:t>Empirical finding: As brain drain regions are defined 76 out of the 184 NUTS-2 regions.</a:t>
            </a:r>
            <a:endParaRPr lang="de-AT" dirty="0"/>
          </a:p>
        </p:txBody>
      </p:sp>
      <p:sp>
        <p:nvSpPr>
          <p:cNvPr id="4" name="Foliennummernplatzhalter 3"/>
          <p:cNvSpPr>
            <a:spLocks noGrp="1"/>
          </p:cNvSpPr>
          <p:nvPr>
            <p:ph type="sldNum" sz="quarter" idx="5"/>
          </p:nvPr>
        </p:nvSpPr>
        <p:spPr/>
        <p:txBody>
          <a:bodyPr/>
          <a:lstStyle/>
          <a:p>
            <a:fld id="{F9A539CC-68ED-4F67-AB63-69FD2AA435DE}" type="slidenum">
              <a:rPr lang="de-AT" smtClean="0"/>
              <a:t>7</a:t>
            </a:fld>
            <a:endParaRPr lang="de-AT"/>
          </a:p>
        </p:txBody>
      </p:sp>
    </p:spTree>
    <p:extLst>
      <p:ext uri="{BB962C8B-B14F-4D97-AF65-F5344CB8AC3E}">
        <p14:creationId xmlns:p14="http://schemas.microsoft.com/office/powerpoint/2010/main" val="730496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The </a:t>
            </a:r>
            <a:r>
              <a:rPr lang="de-DE" dirty="0" err="1"/>
              <a:t>socioeconomic</a:t>
            </a:r>
            <a:r>
              <a:rPr lang="de-DE" dirty="0"/>
              <a:t> </a:t>
            </a:r>
            <a:r>
              <a:rPr lang="de-DE" dirty="0" err="1"/>
              <a:t>indicators</a:t>
            </a:r>
            <a:r>
              <a:rPr lang="de-DE" dirty="0"/>
              <a:t> </a:t>
            </a:r>
            <a:r>
              <a:rPr lang="de-DE" dirty="0" err="1"/>
              <a:t>used</a:t>
            </a:r>
            <a:r>
              <a:rPr lang="de-DE" dirty="0"/>
              <a:t> </a:t>
            </a:r>
            <a:r>
              <a:rPr lang="de-DE" dirty="0" err="1"/>
              <a:t>for</a:t>
            </a:r>
            <a:r>
              <a:rPr lang="de-DE" dirty="0"/>
              <a:t> </a:t>
            </a:r>
            <a:r>
              <a:rPr lang="de-DE" dirty="0" err="1"/>
              <a:t>the</a:t>
            </a:r>
            <a:r>
              <a:rPr lang="de-DE" dirty="0"/>
              <a:t> </a:t>
            </a:r>
            <a:r>
              <a:rPr lang="de-DE" dirty="0" err="1"/>
              <a:t>ranking</a:t>
            </a:r>
            <a:endParaRPr lang="de-AT" dirty="0"/>
          </a:p>
        </p:txBody>
      </p:sp>
      <p:sp>
        <p:nvSpPr>
          <p:cNvPr id="4" name="Foliennummernplatzhalter 3"/>
          <p:cNvSpPr>
            <a:spLocks noGrp="1"/>
          </p:cNvSpPr>
          <p:nvPr>
            <p:ph type="sldNum" sz="quarter" idx="5"/>
          </p:nvPr>
        </p:nvSpPr>
        <p:spPr/>
        <p:txBody>
          <a:bodyPr/>
          <a:lstStyle/>
          <a:p>
            <a:fld id="{F9A539CC-68ED-4F67-AB63-69FD2AA435DE}" type="slidenum">
              <a:rPr lang="de-AT" smtClean="0"/>
              <a:t>8</a:t>
            </a:fld>
            <a:endParaRPr lang="de-AT"/>
          </a:p>
        </p:txBody>
      </p:sp>
    </p:spTree>
    <p:extLst>
      <p:ext uri="{BB962C8B-B14F-4D97-AF65-F5344CB8AC3E}">
        <p14:creationId xmlns:p14="http://schemas.microsoft.com/office/powerpoint/2010/main" val="39388456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E4AC2D-323F-CA4B-EA29-6610FD5C04BE}"/>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AT"/>
          </a:p>
        </p:txBody>
      </p:sp>
      <p:sp>
        <p:nvSpPr>
          <p:cNvPr id="3" name="Untertitel 2">
            <a:extLst>
              <a:ext uri="{FF2B5EF4-FFF2-40B4-BE49-F238E27FC236}">
                <a16:creationId xmlns:a16="http://schemas.microsoft.com/office/drawing/2014/main" id="{DE1B2A55-AEA0-0F2A-765B-9ECFD53805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AT"/>
          </a:p>
        </p:txBody>
      </p:sp>
      <p:sp>
        <p:nvSpPr>
          <p:cNvPr id="4" name="Datumsplatzhalter 3">
            <a:extLst>
              <a:ext uri="{FF2B5EF4-FFF2-40B4-BE49-F238E27FC236}">
                <a16:creationId xmlns:a16="http://schemas.microsoft.com/office/drawing/2014/main" id="{0E71BF1E-6FDC-6A04-EAB5-72F4708F4DBB}"/>
              </a:ext>
            </a:extLst>
          </p:cNvPr>
          <p:cNvSpPr>
            <a:spLocks noGrp="1"/>
          </p:cNvSpPr>
          <p:nvPr>
            <p:ph type="dt" sz="half" idx="10"/>
          </p:nvPr>
        </p:nvSpPr>
        <p:spPr/>
        <p:txBody>
          <a:bodyPr/>
          <a:lstStyle/>
          <a:p>
            <a:fld id="{7FB713B5-6A4A-464B-85BE-B0DFF1344F9A}" type="datetimeFigureOut">
              <a:rPr lang="de-AT" smtClean="0"/>
              <a:t>27.03.2024</a:t>
            </a:fld>
            <a:endParaRPr lang="de-AT"/>
          </a:p>
        </p:txBody>
      </p:sp>
      <p:sp>
        <p:nvSpPr>
          <p:cNvPr id="5" name="Fußzeilenplatzhalter 4">
            <a:extLst>
              <a:ext uri="{FF2B5EF4-FFF2-40B4-BE49-F238E27FC236}">
                <a16:creationId xmlns:a16="http://schemas.microsoft.com/office/drawing/2014/main" id="{CFECBB71-FFBA-7038-C7D6-6A4DF089F2CC}"/>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E8408C9A-E758-D2D1-4DA0-53C211603C0D}"/>
              </a:ext>
            </a:extLst>
          </p:cNvPr>
          <p:cNvSpPr>
            <a:spLocks noGrp="1"/>
          </p:cNvSpPr>
          <p:nvPr>
            <p:ph type="sldNum" sz="quarter" idx="12"/>
          </p:nvPr>
        </p:nvSpPr>
        <p:spPr/>
        <p:txBody>
          <a:bodyPr/>
          <a:lstStyle/>
          <a:p>
            <a:fld id="{CF999A16-4131-4CAF-9726-56DD95E2FB79}" type="slidenum">
              <a:rPr lang="de-AT" smtClean="0"/>
              <a:t>‹#›</a:t>
            </a:fld>
            <a:endParaRPr lang="de-AT"/>
          </a:p>
        </p:txBody>
      </p:sp>
    </p:spTree>
    <p:extLst>
      <p:ext uri="{BB962C8B-B14F-4D97-AF65-F5344CB8AC3E}">
        <p14:creationId xmlns:p14="http://schemas.microsoft.com/office/powerpoint/2010/main" val="3752793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E96EEF-E86B-7FD4-DF31-5191EDA68A03}"/>
              </a:ext>
            </a:extLst>
          </p:cNvPr>
          <p:cNvSpPr>
            <a:spLocks noGrp="1"/>
          </p:cNvSpPr>
          <p:nvPr>
            <p:ph type="title"/>
          </p:nvPr>
        </p:nvSpPr>
        <p:spPr/>
        <p:txBody>
          <a:bodyPr/>
          <a:lstStyle/>
          <a:p>
            <a:r>
              <a:rPr lang="de-DE"/>
              <a:t>Mastertitelformat bearbeiten</a:t>
            </a:r>
            <a:endParaRPr lang="de-AT"/>
          </a:p>
        </p:txBody>
      </p:sp>
      <p:sp>
        <p:nvSpPr>
          <p:cNvPr id="3" name="Vertikaler Textplatzhalter 2">
            <a:extLst>
              <a:ext uri="{FF2B5EF4-FFF2-40B4-BE49-F238E27FC236}">
                <a16:creationId xmlns:a16="http://schemas.microsoft.com/office/drawing/2014/main" id="{441C442D-6792-C1F5-B0DE-86CA1654B832}"/>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4D1DB482-A7FD-E06E-4573-B013ACADC4DF}"/>
              </a:ext>
            </a:extLst>
          </p:cNvPr>
          <p:cNvSpPr>
            <a:spLocks noGrp="1"/>
          </p:cNvSpPr>
          <p:nvPr>
            <p:ph type="dt" sz="half" idx="10"/>
          </p:nvPr>
        </p:nvSpPr>
        <p:spPr/>
        <p:txBody>
          <a:bodyPr/>
          <a:lstStyle/>
          <a:p>
            <a:fld id="{7FB713B5-6A4A-464B-85BE-B0DFF1344F9A}" type="datetimeFigureOut">
              <a:rPr lang="de-AT" smtClean="0"/>
              <a:t>27.03.2024</a:t>
            </a:fld>
            <a:endParaRPr lang="de-AT"/>
          </a:p>
        </p:txBody>
      </p:sp>
      <p:sp>
        <p:nvSpPr>
          <p:cNvPr id="5" name="Fußzeilenplatzhalter 4">
            <a:extLst>
              <a:ext uri="{FF2B5EF4-FFF2-40B4-BE49-F238E27FC236}">
                <a16:creationId xmlns:a16="http://schemas.microsoft.com/office/drawing/2014/main" id="{0CC9CF79-69ED-05EF-E1C1-6D0408BE3A24}"/>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70C5D5AE-8A73-C9F1-B986-FB989BCFD3F8}"/>
              </a:ext>
            </a:extLst>
          </p:cNvPr>
          <p:cNvSpPr>
            <a:spLocks noGrp="1"/>
          </p:cNvSpPr>
          <p:nvPr>
            <p:ph type="sldNum" sz="quarter" idx="12"/>
          </p:nvPr>
        </p:nvSpPr>
        <p:spPr/>
        <p:txBody>
          <a:bodyPr/>
          <a:lstStyle/>
          <a:p>
            <a:fld id="{CF999A16-4131-4CAF-9726-56DD95E2FB79}" type="slidenum">
              <a:rPr lang="de-AT" smtClean="0"/>
              <a:t>‹#›</a:t>
            </a:fld>
            <a:endParaRPr lang="de-AT"/>
          </a:p>
        </p:txBody>
      </p:sp>
    </p:spTree>
    <p:extLst>
      <p:ext uri="{BB962C8B-B14F-4D97-AF65-F5344CB8AC3E}">
        <p14:creationId xmlns:p14="http://schemas.microsoft.com/office/powerpoint/2010/main" val="4017502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D7FAF60A-B8CC-4AF0-AC55-158C7E97CFAE}"/>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AT"/>
          </a:p>
        </p:txBody>
      </p:sp>
      <p:sp>
        <p:nvSpPr>
          <p:cNvPr id="3" name="Vertikaler Textplatzhalter 2">
            <a:extLst>
              <a:ext uri="{FF2B5EF4-FFF2-40B4-BE49-F238E27FC236}">
                <a16:creationId xmlns:a16="http://schemas.microsoft.com/office/drawing/2014/main" id="{2968AB97-0201-F9D2-146B-D26445AEEE13}"/>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A4E8E567-3F38-2420-9F2B-F76CB3B821DA}"/>
              </a:ext>
            </a:extLst>
          </p:cNvPr>
          <p:cNvSpPr>
            <a:spLocks noGrp="1"/>
          </p:cNvSpPr>
          <p:nvPr>
            <p:ph type="dt" sz="half" idx="10"/>
          </p:nvPr>
        </p:nvSpPr>
        <p:spPr/>
        <p:txBody>
          <a:bodyPr/>
          <a:lstStyle/>
          <a:p>
            <a:fld id="{7FB713B5-6A4A-464B-85BE-B0DFF1344F9A}" type="datetimeFigureOut">
              <a:rPr lang="de-AT" smtClean="0"/>
              <a:t>27.03.2024</a:t>
            </a:fld>
            <a:endParaRPr lang="de-AT"/>
          </a:p>
        </p:txBody>
      </p:sp>
      <p:sp>
        <p:nvSpPr>
          <p:cNvPr id="5" name="Fußzeilenplatzhalter 4">
            <a:extLst>
              <a:ext uri="{FF2B5EF4-FFF2-40B4-BE49-F238E27FC236}">
                <a16:creationId xmlns:a16="http://schemas.microsoft.com/office/drawing/2014/main" id="{8EC34CD2-8717-CC98-797A-FF93C305FC58}"/>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C9D7398D-2BDD-3096-0CC5-0574D17CC283}"/>
              </a:ext>
            </a:extLst>
          </p:cNvPr>
          <p:cNvSpPr>
            <a:spLocks noGrp="1"/>
          </p:cNvSpPr>
          <p:nvPr>
            <p:ph type="sldNum" sz="quarter" idx="12"/>
          </p:nvPr>
        </p:nvSpPr>
        <p:spPr/>
        <p:txBody>
          <a:bodyPr/>
          <a:lstStyle/>
          <a:p>
            <a:fld id="{CF999A16-4131-4CAF-9726-56DD95E2FB79}" type="slidenum">
              <a:rPr lang="de-AT" smtClean="0"/>
              <a:t>‹#›</a:t>
            </a:fld>
            <a:endParaRPr lang="de-AT"/>
          </a:p>
        </p:txBody>
      </p:sp>
    </p:spTree>
    <p:extLst>
      <p:ext uri="{BB962C8B-B14F-4D97-AF65-F5344CB8AC3E}">
        <p14:creationId xmlns:p14="http://schemas.microsoft.com/office/powerpoint/2010/main" val="8949560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944297-7CFC-BD43-BF94-59A68011C40D}"/>
              </a:ext>
            </a:extLst>
          </p:cNvPr>
          <p:cNvSpPr>
            <a:spLocks noGrp="1"/>
          </p:cNvSpPr>
          <p:nvPr>
            <p:ph type="ctrTitle"/>
          </p:nvPr>
        </p:nvSpPr>
        <p:spPr>
          <a:xfrm>
            <a:off x="1524000" y="2826412"/>
            <a:ext cx="9144000" cy="1800433"/>
          </a:xfrm>
        </p:spPr>
        <p:txBody>
          <a:bodyPr anchor="b"/>
          <a:lstStyle>
            <a:lvl1pPr algn="ctr">
              <a:defRPr sz="6000"/>
            </a:lvl1pPr>
          </a:lstStyle>
          <a:p>
            <a:r>
              <a:rPr lang="de-DE"/>
              <a:t>Mastertitelformat bearbeiten</a:t>
            </a:r>
            <a:endParaRPr lang="de-DE" dirty="0"/>
          </a:p>
        </p:txBody>
      </p:sp>
      <p:sp>
        <p:nvSpPr>
          <p:cNvPr id="3" name="Untertitel 2">
            <a:extLst>
              <a:ext uri="{FF2B5EF4-FFF2-40B4-BE49-F238E27FC236}">
                <a16:creationId xmlns:a16="http://schemas.microsoft.com/office/drawing/2014/main" id="{265A3002-614A-C549-A0DA-54D79433EBE1}"/>
              </a:ext>
            </a:extLst>
          </p:cNvPr>
          <p:cNvSpPr>
            <a:spLocks noGrp="1"/>
          </p:cNvSpPr>
          <p:nvPr>
            <p:ph type="subTitle" idx="1"/>
          </p:nvPr>
        </p:nvSpPr>
        <p:spPr>
          <a:xfrm>
            <a:off x="1524000" y="4854794"/>
            <a:ext cx="9144000" cy="40300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DE" dirty="0"/>
          </a:p>
        </p:txBody>
      </p:sp>
      <p:pic>
        <p:nvPicPr>
          <p:cNvPr id="8" name="Grafik 7">
            <a:extLst>
              <a:ext uri="{FF2B5EF4-FFF2-40B4-BE49-F238E27FC236}">
                <a16:creationId xmlns:a16="http://schemas.microsoft.com/office/drawing/2014/main" id="{7C1AAF18-797F-1E40-901C-49C65B2E86D1}"/>
              </a:ext>
            </a:extLst>
          </p:cNvPr>
          <p:cNvPicPr>
            <a:picLocks noChangeAspect="1"/>
          </p:cNvPicPr>
          <p:nvPr/>
        </p:nvPicPr>
        <p:blipFill>
          <a:blip r:embed="rId2"/>
          <a:stretch>
            <a:fillRect/>
          </a:stretch>
        </p:blipFill>
        <p:spPr>
          <a:xfrm>
            <a:off x="4724400" y="5955094"/>
            <a:ext cx="2743200" cy="560976"/>
          </a:xfrm>
          <a:prstGeom prst="rect">
            <a:avLst/>
          </a:prstGeom>
        </p:spPr>
      </p:pic>
      <p:pic>
        <p:nvPicPr>
          <p:cNvPr id="20" name="Grafik 19" descr="Ein Bild, das Grafiken, Grafikdesign, Farbigkeit, Kreis enthält.&#10;&#10;Automatisch generierte Beschreibung">
            <a:extLst>
              <a:ext uri="{FF2B5EF4-FFF2-40B4-BE49-F238E27FC236}">
                <a16:creationId xmlns:a16="http://schemas.microsoft.com/office/drawing/2014/main" id="{B765EEF8-AF8A-B690-7F75-2777CAD33CD4}"/>
              </a:ext>
            </a:extLst>
          </p:cNvPr>
          <p:cNvPicPr>
            <a:picLocks noChangeAspect="1"/>
          </p:cNvPicPr>
          <p:nvPr/>
        </p:nvPicPr>
        <p:blipFill>
          <a:blip r:embed="rId3"/>
          <a:stretch>
            <a:fillRect/>
          </a:stretch>
        </p:blipFill>
        <p:spPr>
          <a:xfrm>
            <a:off x="3589043" y="0"/>
            <a:ext cx="5013914" cy="3128682"/>
          </a:xfrm>
          <a:prstGeom prst="rect">
            <a:avLst/>
          </a:prstGeom>
        </p:spPr>
      </p:pic>
    </p:spTree>
    <p:extLst>
      <p:ext uri="{BB962C8B-B14F-4D97-AF65-F5344CB8AC3E}">
        <p14:creationId xmlns:p14="http://schemas.microsoft.com/office/powerpoint/2010/main" val="33644343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2_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944297-7CFC-BD43-BF94-59A68011C40D}"/>
              </a:ext>
            </a:extLst>
          </p:cNvPr>
          <p:cNvSpPr>
            <a:spLocks noGrp="1"/>
          </p:cNvSpPr>
          <p:nvPr>
            <p:ph type="ctrTitle"/>
          </p:nvPr>
        </p:nvSpPr>
        <p:spPr>
          <a:xfrm>
            <a:off x="1524000" y="2826412"/>
            <a:ext cx="9144000" cy="1800433"/>
          </a:xfrm>
        </p:spPr>
        <p:txBody>
          <a:bodyPr anchor="b"/>
          <a:lstStyle>
            <a:lvl1pPr algn="ctr">
              <a:defRPr sz="6000"/>
            </a:lvl1pPr>
          </a:lstStyle>
          <a:p>
            <a:r>
              <a:rPr lang="de-DE"/>
              <a:t>Mastertitelformat bearbeiten</a:t>
            </a:r>
            <a:endParaRPr lang="de-DE" dirty="0"/>
          </a:p>
        </p:txBody>
      </p:sp>
      <p:sp>
        <p:nvSpPr>
          <p:cNvPr id="3" name="Untertitel 2">
            <a:extLst>
              <a:ext uri="{FF2B5EF4-FFF2-40B4-BE49-F238E27FC236}">
                <a16:creationId xmlns:a16="http://schemas.microsoft.com/office/drawing/2014/main" id="{265A3002-614A-C549-A0DA-54D79433EBE1}"/>
              </a:ext>
            </a:extLst>
          </p:cNvPr>
          <p:cNvSpPr>
            <a:spLocks noGrp="1"/>
          </p:cNvSpPr>
          <p:nvPr>
            <p:ph type="subTitle" idx="1"/>
          </p:nvPr>
        </p:nvSpPr>
        <p:spPr>
          <a:xfrm>
            <a:off x="1524000" y="4854794"/>
            <a:ext cx="9144000" cy="40300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DE" dirty="0"/>
          </a:p>
        </p:txBody>
      </p:sp>
      <p:pic>
        <p:nvPicPr>
          <p:cNvPr id="8" name="Grafik 7">
            <a:extLst>
              <a:ext uri="{FF2B5EF4-FFF2-40B4-BE49-F238E27FC236}">
                <a16:creationId xmlns:a16="http://schemas.microsoft.com/office/drawing/2014/main" id="{7C1AAF18-797F-1E40-901C-49C65B2E86D1}"/>
              </a:ext>
            </a:extLst>
          </p:cNvPr>
          <p:cNvPicPr>
            <a:picLocks noChangeAspect="1"/>
          </p:cNvPicPr>
          <p:nvPr/>
        </p:nvPicPr>
        <p:blipFill>
          <a:blip r:embed="rId2"/>
          <a:stretch>
            <a:fillRect/>
          </a:stretch>
        </p:blipFill>
        <p:spPr>
          <a:xfrm>
            <a:off x="4724400" y="5955094"/>
            <a:ext cx="2743200" cy="560976"/>
          </a:xfrm>
          <a:prstGeom prst="rect">
            <a:avLst/>
          </a:prstGeom>
        </p:spPr>
      </p:pic>
    </p:spTree>
    <p:extLst>
      <p:ext uri="{BB962C8B-B14F-4D97-AF65-F5344CB8AC3E}">
        <p14:creationId xmlns:p14="http://schemas.microsoft.com/office/powerpoint/2010/main" val="19713436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1_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944297-7CFC-BD43-BF94-59A68011C40D}"/>
              </a:ext>
            </a:extLst>
          </p:cNvPr>
          <p:cNvSpPr>
            <a:spLocks noGrp="1"/>
          </p:cNvSpPr>
          <p:nvPr>
            <p:ph type="ctrTitle"/>
          </p:nvPr>
        </p:nvSpPr>
        <p:spPr>
          <a:xfrm>
            <a:off x="1524001" y="702129"/>
            <a:ext cx="7821386" cy="1905000"/>
          </a:xfrm>
        </p:spPr>
        <p:txBody>
          <a:bodyPr anchor="b"/>
          <a:lstStyle>
            <a:lvl1pPr algn="l">
              <a:defRPr sz="4800"/>
            </a:lvl1pPr>
          </a:lstStyle>
          <a:p>
            <a:r>
              <a:rPr lang="de-DE"/>
              <a:t>Mastertitelformat bearbeiten</a:t>
            </a:r>
            <a:endParaRPr lang="de-DE" dirty="0"/>
          </a:p>
        </p:txBody>
      </p:sp>
      <p:sp>
        <p:nvSpPr>
          <p:cNvPr id="3" name="Untertitel 2">
            <a:extLst>
              <a:ext uri="{FF2B5EF4-FFF2-40B4-BE49-F238E27FC236}">
                <a16:creationId xmlns:a16="http://schemas.microsoft.com/office/drawing/2014/main" id="{265A3002-614A-C549-A0DA-54D79433EBE1}"/>
              </a:ext>
            </a:extLst>
          </p:cNvPr>
          <p:cNvSpPr>
            <a:spLocks noGrp="1"/>
          </p:cNvSpPr>
          <p:nvPr>
            <p:ph type="subTitle" idx="1"/>
          </p:nvPr>
        </p:nvSpPr>
        <p:spPr>
          <a:xfrm>
            <a:off x="1524000" y="2764972"/>
            <a:ext cx="9144000" cy="2492828"/>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DE" dirty="0"/>
          </a:p>
        </p:txBody>
      </p:sp>
    </p:spTree>
    <p:extLst>
      <p:ext uri="{BB962C8B-B14F-4D97-AF65-F5344CB8AC3E}">
        <p14:creationId xmlns:p14="http://schemas.microsoft.com/office/powerpoint/2010/main" val="4657687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433770-3899-084F-930E-43148416242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1F65B7CB-310E-F446-97C3-1684B6002AC2}"/>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35A11ED-7452-2E43-815D-255E240D667D}"/>
              </a:ext>
            </a:extLst>
          </p:cNvPr>
          <p:cNvSpPr>
            <a:spLocks noGrp="1"/>
          </p:cNvSpPr>
          <p:nvPr>
            <p:ph type="dt" sz="half" idx="10"/>
          </p:nvPr>
        </p:nvSpPr>
        <p:spPr>
          <a:xfrm>
            <a:off x="1268186" y="6356350"/>
            <a:ext cx="2313214" cy="365125"/>
          </a:xfrm>
          <a:prstGeom prst="rect">
            <a:avLst/>
          </a:prstGeom>
        </p:spPr>
        <p:txBody>
          <a:bodyPr/>
          <a:lstStyle/>
          <a:p>
            <a:fld id="{7FB713B5-6A4A-464B-85BE-B0DFF1344F9A}" type="datetimeFigureOut">
              <a:rPr lang="de-AT" smtClean="0"/>
              <a:t>27.03.2024</a:t>
            </a:fld>
            <a:endParaRPr lang="de-AT"/>
          </a:p>
        </p:txBody>
      </p:sp>
      <p:sp>
        <p:nvSpPr>
          <p:cNvPr id="5" name="Fußzeilenplatzhalter 4">
            <a:extLst>
              <a:ext uri="{FF2B5EF4-FFF2-40B4-BE49-F238E27FC236}">
                <a16:creationId xmlns:a16="http://schemas.microsoft.com/office/drawing/2014/main" id="{9D3CFD15-73A5-C140-9ACA-60557EDF6DA2}"/>
              </a:ext>
            </a:extLst>
          </p:cNvPr>
          <p:cNvSpPr>
            <a:spLocks noGrp="1"/>
          </p:cNvSpPr>
          <p:nvPr>
            <p:ph type="ftr" sz="quarter" idx="11"/>
          </p:nvPr>
        </p:nvSpPr>
        <p:spPr>
          <a:xfrm>
            <a:off x="4038600" y="6356350"/>
            <a:ext cx="4114800" cy="365125"/>
          </a:xfrm>
          <a:prstGeom prst="rect">
            <a:avLst/>
          </a:prstGeom>
        </p:spPr>
        <p:txBody>
          <a:bodyPr/>
          <a:lstStyle/>
          <a:p>
            <a:endParaRPr lang="de-AT"/>
          </a:p>
        </p:txBody>
      </p:sp>
    </p:spTree>
    <p:extLst>
      <p:ext uri="{BB962C8B-B14F-4D97-AF65-F5344CB8AC3E}">
        <p14:creationId xmlns:p14="http://schemas.microsoft.com/office/powerpoint/2010/main" val="404351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1_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433770-3899-084F-930E-43148416242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1F65B7CB-310E-F446-97C3-1684B6002AC2}"/>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35A11ED-7452-2E43-815D-255E240D667D}"/>
              </a:ext>
            </a:extLst>
          </p:cNvPr>
          <p:cNvSpPr>
            <a:spLocks noGrp="1"/>
          </p:cNvSpPr>
          <p:nvPr>
            <p:ph type="dt" sz="half" idx="10"/>
          </p:nvPr>
        </p:nvSpPr>
        <p:spPr>
          <a:xfrm>
            <a:off x="1268186" y="6356350"/>
            <a:ext cx="2313214" cy="365125"/>
          </a:xfrm>
          <a:prstGeom prst="rect">
            <a:avLst/>
          </a:prstGeom>
        </p:spPr>
        <p:txBody>
          <a:bodyPr/>
          <a:lstStyle/>
          <a:p>
            <a:fld id="{7FB713B5-6A4A-464B-85BE-B0DFF1344F9A}" type="datetimeFigureOut">
              <a:rPr lang="de-AT" smtClean="0"/>
              <a:t>27.03.2024</a:t>
            </a:fld>
            <a:endParaRPr lang="de-AT"/>
          </a:p>
        </p:txBody>
      </p:sp>
      <p:sp>
        <p:nvSpPr>
          <p:cNvPr id="5" name="Fußzeilenplatzhalter 4">
            <a:extLst>
              <a:ext uri="{FF2B5EF4-FFF2-40B4-BE49-F238E27FC236}">
                <a16:creationId xmlns:a16="http://schemas.microsoft.com/office/drawing/2014/main" id="{9D3CFD15-73A5-C140-9ACA-60557EDF6DA2}"/>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6" name="Foliennummernplatzhalter 5">
            <a:extLst>
              <a:ext uri="{FF2B5EF4-FFF2-40B4-BE49-F238E27FC236}">
                <a16:creationId xmlns:a16="http://schemas.microsoft.com/office/drawing/2014/main" id="{493C317A-A421-8C40-825F-113024891B5B}"/>
              </a:ext>
            </a:extLst>
          </p:cNvPr>
          <p:cNvSpPr>
            <a:spLocks noGrp="1"/>
          </p:cNvSpPr>
          <p:nvPr>
            <p:ph type="sldNum" sz="quarter" idx="12"/>
          </p:nvPr>
        </p:nvSpPr>
        <p:spPr>
          <a:xfrm>
            <a:off x="8610600" y="6356350"/>
            <a:ext cx="2743200" cy="365125"/>
          </a:xfrm>
          <a:prstGeom prst="rect">
            <a:avLst/>
          </a:prstGeom>
        </p:spPr>
        <p:txBody>
          <a:bodyPr/>
          <a:lstStyle/>
          <a:p>
            <a:fld id="{CF999A16-4131-4CAF-9726-56DD95E2FB79}" type="slidenum">
              <a:rPr lang="de-AT" smtClean="0"/>
              <a:t>‹#›</a:t>
            </a:fld>
            <a:endParaRPr lang="de-AT"/>
          </a:p>
        </p:txBody>
      </p:sp>
    </p:spTree>
    <p:extLst>
      <p:ext uri="{BB962C8B-B14F-4D97-AF65-F5344CB8AC3E}">
        <p14:creationId xmlns:p14="http://schemas.microsoft.com/office/powerpoint/2010/main" val="18503745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D5E802-E9D4-2941-8D72-FDE7F9029BEA}"/>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85D4D05A-17AD-8345-9E53-0C897FCF5DE2}"/>
              </a:ext>
            </a:extLst>
          </p:cNvPr>
          <p:cNvSpPr>
            <a:spLocks noGrp="1"/>
          </p:cNvSpPr>
          <p:nvPr>
            <p:ph sz="half" idx="1"/>
          </p:nvPr>
        </p:nvSpPr>
        <p:spPr>
          <a:xfrm>
            <a:off x="1268186" y="1825625"/>
            <a:ext cx="4751614"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Inhaltsplatzhalter 3">
            <a:extLst>
              <a:ext uri="{FF2B5EF4-FFF2-40B4-BE49-F238E27FC236}">
                <a16:creationId xmlns:a16="http://schemas.microsoft.com/office/drawing/2014/main" id="{6AFD351C-1327-C34C-A7BB-290FBCAD7D21}"/>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3E8B637C-090D-8F4D-A1B3-E9CF9C05DBA0}"/>
              </a:ext>
            </a:extLst>
          </p:cNvPr>
          <p:cNvSpPr>
            <a:spLocks noGrp="1"/>
          </p:cNvSpPr>
          <p:nvPr>
            <p:ph type="dt" sz="half" idx="10"/>
          </p:nvPr>
        </p:nvSpPr>
        <p:spPr>
          <a:xfrm>
            <a:off x="1268186" y="6356350"/>
            <a:ext cx="2313214" cy="365125"/>
          </a:xfrm>
          <a:prstGeom prst="rect">
            <a:avLst/>
          </a:prstGeom>
        </p:spPr>
        <p:txBody>
          <a:bodyPr/>
          <a:lstStyle/>
          <a:p>
            <a:fld id="{7FB713B5-6A4A-464B-85BE-B0DFF1344F9A}" type="datetimeFigureOut">
              <a:rPr lang="de-AT" smtClean="0"/>
              <a:t>27.03.2024</a:t>
            </a:fld>
            <a:endParaRPr lang="de-AT"/>
          </a:p>
        </p:txBody>
      </p:sp>
      <p:sp>
        <p:nvSpPr>
          <p:cNvPr id="6" name="Fußzeilenplatzhalter 5">
            <a:extLst>
              <a:ext uri="{FF2B5EF4-FFF2-40B4-BE49-F238E27FC236}">
                <a16:creationId xmlns:a16="http://schemas.microsoft.com/office/drawing/2014/main" id="{7F324B90-C2A2-AA49-A6DE-5DE7A6F7B3D0}"/>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7" name="Foliennummernplatzhalter 6">
            <a:extLst>
              <a:ext uri="{FF2B5EF4-FFF2-40B4-BE49-F238E27FC236}">
                <a16:creationId xmlns:a16="http://schemas.microsoft.com/office/drawing/2014/main" id="{0DF78AF0-F997-F946-B3A5-495C6AD13A41}"/>
              </a:ext>
            </a:extLst>
          </p:cNvPr>
          <p:cNvSpPr>
            <a:spLocks noGrp="1"/>
          </p:cNvSpPr>
          <p:nvPr>
            <p:ph type="sldNum" sz="quarter" idx="12"/>
          </p:nvPr>
        </p:nvSpPr>
        <p:spPr>
          <a:xfrm>
            <a:off x="8610600" y="6356350"/>
            <a:ext cx="2743200" cy="365125"/>
          </a:xfrm>
          <a:prstGeom prst="rect">
            <a:avLst/>
          </a:prstGeom>
        </p:spPr>
        <p:txBody>
          <a:bodyPr/>
          <a:lstStyle/>
          <a:p>
            <a:fld id="{CF999A16-4131-4CAF-9726-56DD95E2FB79}" type="slidenum">
              <a:rPr lang="de-AT" smtClean="0"/>
              <a:t>‹#›</a:t>
            </a:fld>
            <a:endParaRPr lang="de-AT"/>
          </a:p>
        </p:txBody>
      </p:sp>
    </p:spTree>
    <p:extLst>
      <p:ext uri="{BB962C8B-B14F-4D97-AF65-F5344CB8AC3E}">
        <p14:creationId xmlns:p14="http://schemas.microsoft.com/office/powerpoint/2010/main" val="28830089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Obj" preserve="1">
  <p:cSld name="1_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D5E802-E9D4-2941-8D72-FDE7F9029BEA}"/>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85D4D05A-17AD-8345-9E53-0C897FCF5DE2}"/>
              </a:ext>
            </a:extLst>
          </p:cNvPr>
          <p:cNvSpPr>
            <a:spLocks noGrp="1"/>
          </p:cNvSpPr>
          <p:nvPr>
            <p:ph sz="half" idx="1"/>
          </p:nvPr>
        </p:nvSpPr>
        <p:spPr>
          <a:xfrm>
            <a:off x="1268186" y="1825625"/>
            <a:ext cx="4751614"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Inhaltsplatzhalter 3">
            <a:extLst>
              <a:ext uri="{FF2B5EF4-FFF2-40B4-BE49-F238E27FC236}">
                <a16:creationId xmlns:a16="http://schemas.microsoft.com/office/drawing/2014/main" id="{6AFD351C-1327-C34C-A7BB-290FBCAD7D21}"/>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3E8B637C-090D-8F4D-A1B3-E9CF9C05DBA0}"/>
              </a:ext>
            </a:extLst>
          </p:cNvPr>
          <p:cNvSpPr>
            <a:spLocks noGrp="1"/>
          </p:cNvSpPr>
          <p:nvPr>
            <p:ph type="dt" sz="half" idx="10"/>
          </p:nvPr>
        </p:nvSpPr>
        <p:spPr>
          <a:xfrm>
            <a:off x="1268186" y="6356350"/>
            <a:ext cx="2313214" cy="365125"/>
          </a:xfrm>
          <a:prstGeom prst="rect">
            <a:avLst/>
          </a:prstGeom>
        </p:spPr>
        <p:txBody>
          <a:bodyPr/>
          <a:lstStyle/>
          <a:p>
            <a:fld id="{7FB713B5-6A4A-464B-85BE-B0DFF1344F9A}" type="datetimeFigureOut">
              <a:rPr lang="de-AT" smtClean="0"/>
              <a:t>27.03.2024</a:t>
            </a:fld>
            <a:endParaRPr lang="de-AT"/>
          </a:p>
        </p:txBody>
      </p:sp>
      <p:sp>
        <p:nvSpPr>
          <p:cNvPr id="6" name="Fußzeilenplatzhalter 5">
            <a:extLst>
              <a:ext uri="{FF2B5EF4-FFF2-40B4-BE49-F238E27FC236}">
                <a16:creationId xmlns:a16="http://schemas.microsoft.com/office/drawing/2014/main" id="{7F324B90-C2A2-AA49-A6DE-5DE7A6F7B3D0}"/>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7" name="Foliennummernplatzhalter 6">
            <a:extLst>
              <a:ext uri="{FF2B5EF4-FFF2-40B4-BE49-F238E27FC236}">
                <a16:creationId xmlns:a16="http://schemas.microsoft.com/office/drawing/2014/main" id="{0DF78AF0-F997-F946-B3A5-495C6AD13A41}"/>
              </a:ext>
            </a:extLst>
          </p:cNvPr>
          <p:cNvSpPr>
            <a:spLocks noGrp="1"/>
          </p:cNvSpPr>
          <p:nvPr>
            <p:ph type="sldNum" sz="quarter" idx="12"/>
          </p:nvPr>
        </p:nvSpPr>
        <p:spPr>
          <a:xfrm>
            <a:off x="8610600" y="6356350"/>
            <a:ext cx="2743200" cy="365125"/>
          </a:xfrm>
          <a:prstGeom prst="rect">
            <a:avLst/>
          </a:prstGeom>
        </p:spPr>
        <p:txBody>
          <a:bodyPr/>
          <a:lstStyle/>
          <a:p>
            <a:fld id="{CF999A16-4131-4CAF-9726-56DD95E2FB79}" type="slidenum">
              <a:rPr lang="de-AT" smtClean="0"/>
              <a:t>‹#›</a:t>
            </a:fld>
            <a:endParaRPr lang="de-AT"/>
          </a:p>
        </p:txBody>
      </p:sp>
    </p:spTree>
    <p:extLst>
      <p:ext uri="{BB962C8B-B14F-4D97-AF65-F5344CB8AC3E}">
        <p14:creationId xmlns:p14="http://schemas.microsoft.com/office/powerpoint/2010/main" val="35610788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361616-691E-9542-878C-363E710266A4}"/>
              </a:ext>
            </a:extLst>
          </p:cNvPr>
          <p:cNvSpPr>
            <a:spLocks noGrp="1"/>
          </p:cNvSpPr>
          <p:nvPr>
            <p:ph type="title"/>
          </p:nvPr>
        </p:nvSpPr>
        <p:spPr>
          <a:xfrm>
            <a:off x="1268186" y="365125"/>
            <a:ext cx="8034839"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158C8580-D948-6E4B-9FA8-57F8779E6A60}"/>
              </a:ext>
            </a:extLst>
          </p:cNvPr>
          <p:cNvSpPr>
            <a:spLocks noGrp="1"/>
          </p:cNvSpPr>
          <p:nvPr>
            <p:ph type="body" idx="1"/>
          </p:nvPr>
        </p:nvSpPr>
        <p:spPr>
          <a:xfrm>
            <a:off x="1268186" y="1681163"/>
            <a:ext cx="472938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B745C92D-8286-0B49-BDA4-9103E700C0BF}"/>
              </a:ext>
            </a:extLst>
          </p:cNvPr>
          <p:cNvSpPr>
            <a:spLocks noGrp="1"/>
          </p:cNvSpPr>
          <p:nvPr>
            <p:ph sz="half" idx="2"/>
          </p:nvPr>
        </p:nvSpPr>
        <p:spPr>
          <a:xfrm>
            <a:off x="1268186" y="2505075"/>
            <a:ext cx="4729389"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Textplatzhalter 4">
            <a:extLst>
              <a:ext uri="{FF2B5EF4-FFF2-40B4-BE49-F238E27FC236}">
                <a16:creationId xmlns:a16="http://schemas.microsoft.com/office/drawing/2014/main" id="{A005040B-C584-034B-B5BB-F49D0290D407}"/>
              </a:ext>
            </a:extLst>
          </p:cNvPr>
          <p:cNvSpPr>
            <a:spLocks noGrp="1"/>
          </p:cNvSpPr>
          <p:nvPr>
            <p:ph type="body" sz="quarter" idx="3"/>
          </p:nvPr>
        </p:nvSpPr>
        <p:spPr>
          <a:xfrm>
            <a:off x="6625998" y="1681163"/>
            <a:ext cx="472939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BEFD3F1C-0455-D64D-9CE7-BEE37A27A11A}"/>
              </a:ext>
            </a:extLst>
          </p:cNvPr>
          <p:cNvSpPr>
            <a:spLocks noGrp="1"/>
          </p:cNvSpPr>
          <p:nvPr>
            <p:ph sz="quarter" idx="4"/>
          </p:nvPr>
        </p:nvSpPr>
        <p:spPr>
          <a:xfrm>
            <a:off x="6625996" y="2505075"/>
            <a:ext cx="4729391"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96A4F2BC-8AA7-E04C-8A5B-5B7FCA7039D9}"/>
              </a:ext>
            </a:extLst>
          </p:cNvPr>
          <p:cNvSpPr>
            <a:spLocks noGrp="1"/>
          </p:cNvSpPr>
          <p:nvPr>
            <p:ph type="dt" sz="half" idx="10"/>
          </p:nvPr>
        </p:nvSpPr>
        <p:spPr>
          <a:xfrm>
            <a:off x="1268186" y="6356350"/>
            <a:ext cx="2313214" cy="365125"/>
          </a:xfrm>
          <a:prstGeom prst="rect">
            <a:avLst/>
          </a:prstGeom>
        </p:spPr>
        <p:txBody>
          <a:bodyPr/>
          <a:lstStyle/>
          <a:p>
            <a:fld id="{7FB713B5-6A4A-464B-85BE-B0DFF1344F9A}" type="datetimeFigureOut">
              <a:rPr lang="de-AT" smtClean="0"/>
              <a:t>27.03.2024</a:t>
            </a:fld>
            <a:endParaRPr lang="de-AT"/>
          </a:p>
        </p:txBody>
      </p:sp>
      <p:sp>
        <p:nvSpPr>
          <p:cNvPr id="8" name="Fußzeilenplatzhalter 7">
            <a:extLst>
              <a:ext uri="{FF2B5EF4-FFF2-40B4-BE49-F238E27FC236}">
                <a16:creationId xmlns:a16="http://schemas.microsoft.com/office/drawing/2014/main" id="{1E41D8CA-D7F5-A240-9736-385984802010}"/>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9" name="Foliennummernplatzhalter 8">
            <a:extLst>
              <a:ext uri="{FF2B5EF4-FFF2-40B4-BE49-F238E27FC236}">
                <a16:creationId xmlns:a16="http://schemas.microsoft.com/office/drawing/2014/main" id="{74DB83EA-12CA-6545-A796-9CAC4FEBBBBA}"/>
              </a:ext>
            </a:extLst>
          </p:cNvPr>
          <p:cNvSpPr>
            <a:spLocks noGrp="1"/>
          </p:cNvSpPr>
          <p:nvPr>
            <p:ph type="sldNum" sz="quarter" idx="12"/>
          </p:nvPr>
        </p:nvSpPr>
        <p:spPr>
          <a:xfrm>
            <a:off x="8610600" y="6356350"/>
            <a:ext cx="2743200" cy="365125"/>
          </a:xfrm>
          <a:prstGeom prst="rect">
            <a:avLst/>
          </a:prstGeom>
        </p:spPr>
        <p:txBody>
          <a:bodyPr/>
          <a:lstStyle/>
          <a:p>
            <a:fld id="{CF999A16-4131-4CAF-9726-56DD95E2FB79}" type="slidenum">
              <a:rPr lang="de-AT" smtClean="0"/>
              <a:t>‹#›</a:t>
            </a:fld>
            <a:endParaRPr lang="de-AT"/>
          </a:p>
        </p:txBody>
      </p:sp>
    </p:spTree>
    <p:extLst>
      <p:ext uri="{BB962C8B-B14F-4D97-AF65-F5344CB8AC3E}">
        <p14:creationId xmlns:p14="http://schemas.microsoft.com/office/powerpoint/2010/main" val="2648161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AF51CB-77A4-B137-1A80-2511FBC3161F}"/>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ECE66049-77BC-97D3-6D93-F69A4EFE9E08}"/>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77D6AF1F-11F2-09D5-9B39-E7191F3B415C}"/>
              </a:ext>
            </a:extLst>
          </p:cNvPr>
          <p:cNvSpPr>
            <a:spLocks noGrp="1"/>
          </p:cNvSpPr>
          <p:nvPr>
            <p:ph type="dt" sz="half" idx="10"/>
          </p:nvPr>
        </p:nvSpPr>
        <p:spPr/>
        <p:txBody>
          <a:bodyPr/>
          <a:lstStyle/>
          <a:p>
            <a:fld id="{7FB713B5-6A4A-464B-85BE-B0DFF1344F9A}" type="datetimeFigureOut">
              <a:rPr lang="de-AT" smtClean="0"/>
              <a:t>27.03.2024</a:t>
            </a:fld>
            <a:endParaRPr lang="de-AT"/>
          </a:p>
        </p:txBody>
      </p:sp>
      <p:sp>
        <p:nvSpPr>
          <p:cNvPr id="5" name="Fußzeilenplatzhalter 4">
            <a:extLst>
              <a:ext uri="{FF2B5EF4-FFF2-40B4-BE49-F238E27FC236}">
                <a16:creationId xmlns:a16="http://schemas.microsoft.com/office/drawing/2014/main" id="{8A2056D4-7D4B-0AFA-0CC3-8769E8EE5871}"/>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F691877D-0445-47F2-DB18-7B8B201B8FC7}"/>
              </a:ext>
            </a:extLst>
          </p:cNvPr>
          <p:cNvSpPr>
            <a:spLocks noGrp="1"/>
          </p:cNvSpPr>
          <p:nvPr>
            <p:ph type="sldNum" sz="quarter" idx="12"/>
          </p:nvPr>
        </p:nvSpPr>
        <p:spPr/>
        <p:txBody>
          <a:bodyPr/>
          <a:lstStyle/>
          <a:p>
            <a:fld id="{CF999A16-4131-4CAF-9726-56DD95E2FB79}" type="slidenum">
              <a:rPr lang="de-AT" smtClean="0"/>
              <a:t>‹#›</a:t>
            </a:fld>
            <a:endParaRPr lang="de-AT"/>
          </a:p>
        </p:txBody>
      </p:sp>
    </p:spTree>
    <p:extLst>
      <p:ext uri="{BB962C8B-B14F-4D97-AF65-F5344CB8AC3E}">
        <p14:creationId xmlns:p14="http://schemas.microsoft.com/office/powerpoint/2010/main" val="39406549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A18EC4-FB1C-274C-A4AD-B5F85F79D796}"/>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208E31BF-2CCD-1D4A-8F4D-35A01D9EE8EE}"/>
              </a:ext>
            </a:extLst>
          </p:cNvPr>
          <p:cNvSpPr>
            <a:spLocks noGrp="1"/>
          </p:cNvSpPr>
          <p:nvPr>
            <p:ph type="dt" sz="half" idx="10"/>
          </p:nvPr>
        </p:nvSpPr>
        <p:spPr>
          <a:xfrm>
            <a:off x="838200" y="6356350"/>
            <a:ext cx="2743200" cy="365125"/>
          </a:xfrm>
          <a:prstGeom prst="rect">
            <a:avLst/>
          </a:prstGeom>
        </p:spPr>
        <p:txBody>
          <a:bodyPr/>
          <a:lstStyle/>
          <a:p>
            <a:fld id="{7FB713B5-6A4A-464B-85BE-B0DFF1344F9A}" type="datetimeFigureOut">
              <a:rPr lang="de-AT" smtClean="0"/>
              <a:t>27.03.2024</a:t>
            </a:fld>
            <a:endParaRPr lang="de-AT"/>
          </a:p>
        </p:txBody>
      </p:sp>
      <p:sp>
        <p:nvSpPr>
          <p:cNvPr id="4" name="Fußzeilenplatzhalter 3">
            <a:extLst>
              <a:ext uri="{FF2B5EF4-FFF2-40B4-BE49-F238E27FC236}">
                <a16:creationId xmlns:a16="http://schemas.microsoft.com/office/drawing/2014/main" id="{862EFAFC-87A4-8644-920E-EA1B29478B80}"/>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5" name="Foliennummernplatzhalter 4">
            <a:extLst>
              <a:ext uri="{FF2B5EF4-FFF2-40B4-BE49-F238E27FC236}">
                <a16:creationId xmlns:a16="http://schemas.microsoft.com/office/drawing/2014/main" id="{FC204C87-24AB-F644-B40D-9C5DFE317D73}"/>
              </a:ext>
            </a:extLst>
          </p:cNvPr>
          <p:cNvSpPr>
            <a:spLocks noGrp="1"/>
          </p:cNvSpPr>
          <p:nvPr>
            <p:ph type="sldNum" sz="quarter" idx="12"/>
          </p:nvPr>
        </p:nvSpPr>
        <p:spPr>
          <a:xfrm>
            <a:off x="8610600" y="6356350"/>
            <a:ext cx="2743200" cy="365125"/>
          </a:xfrm>
          <a:prstGeom prst="rect">
            <a:avLst/>
          </a:prstGeom>
        </p:spPr>
        <p:txBody>
          <a:bodyPr/>
          <a:lstStyle/>
          <a:p>
            <a:fld id="{CF999A16-4131-4CAF-9726-56DD95E2FB79}" type="slidenum">
              <a:rPr lang="de-AT" smtClean="0"/>
              <a:t>‹#›</a:t>
            </a:fld>
            <a:endParaRPr lang="de-AT"/>
          </a:p>
        </p:txBody>
      </p:sp>
    </p:spTree>
    <p:extLst>
      <p:ext uri="{BB962C8B-B14F-4D97-AF65-F5344CB8AC3E}">
        <p14:creationId xmlns:p14="http://schemas.microsoft.com/office/powerpoint/2010/main" val="30888581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Only" preserve="1">
  <p:cSld name="1_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A18EC4-FB1C-274C-A4AD-B5F85F79D796}"/>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208E31BF-2CCD-1D4A-8F4D-35A01D9EE8EE}"/>
              </a:ext>
            </a:extLst>
          </p:cNvPr>
          <p:cNvSpPr>
            <a:spLocks noGrp="1"/>
          </p:cNvSpPr>
          <p:nvPr>
            <p:ph type="dt" sz="half" idx="10"/>
          </p:nvPr>
        </p:nvSpPr>
        <p:spPr>
          <a:xfrm>
            <a:off x="838200" y="6356350"/>
            <a:ext cx="2743200" cy="365125"/>
          </a:xfrm>
          <a:prstGeom prst="rect">
            <a:avLst/>
          </a:prstGeom>
        </p:spPr>
        <p:txBody>
          <a:bodyPr/>
          <a:lstStyle/>
          <a:p>
            <a:fld id="{7FB713B5-6A4A-464B-85BE-B0DFF1344F9A}" type="datetimeFigureOut">
              <a:rPr lang="de-AT" smtClean="0"/>
              <a:t>27.03.2024</a:t>
            </a:fld>
            <a:endParaRPr lang="de-AT"/>
          </a:p>
        </p:txBody>
      </p:sp>
      <p:sp>
        <p:nvSpPr>
          <p:cNvPr id="4" name="Fußzeilenplatzhalter 3">
            <a:extLst>
              <a:ext uri="{FF2B5EF4-FFF2-40B4-BE49-F238E27FC236}">
                <a16:creationId xmlns:a16="http://schemas.microsoft.com/office/drawing/2014/main" id="{862EFAFC-87A4-8644-920E-EA1B29478B80}"/>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5" name="Foliennummernplatzhalter 4">
            <a:extLst>
              <a:ext uri="{FF2B5EF4-FFF2-40B4-BE49-F238E27FC236}">
                <a16:creationId xmlns:a16="http://schemas.microsoft.com/office/drawing/2014/main" id="{FC204C87-24AB-F644-B40D-9C5DFE317D73}"/>
              </a:ext>
            </a:extLst>
          </p:cNvPr>
          <p:cNvSpPr>
            <a:spLocks noGrp="1"/>
          </p:cNvSpPr>
          <p:nvPr>
            <p:ph type="sldNum" sz="quarter" idx="12"/>
          </p:nvPr>
        </p:nvSpPr>
        <p:spPr>
          <a:xfrm>
            <a:off x="8610600" y="6356350"/>
            <a:ext cx="2743200" cy="365125"/>
          </a:xfrm>
          <a:prstGeom prst="rect">
            <a:avLst/>
          </a:prstGeom>
        </p:spPr>
        <p:txBody>
          <a:bodyPr/>
          <a:lstStyle/>
          <a:p>
            <a:fld id="{CF999A16-4131-4CAF-9726-56DD95E2FB79}" type="slidenum">
              <a:rPr lang="de-AT" smtClean="0"/>
              <a:t>‹#›</a:t>
            </a:fld>
            <a:endParaRPr lang="de-AT"/>
          </a:p>
        </p:txBody>
      </p:sp>
    </p:spTree>
    <p:extLst>
      <p:ext uri="{BB962C8B-B14F-4D97-AF65-F5344CB8AC3E}">
        <p14:creationId xmlns:p14="http://schemas.microsoft.com/office/powerpoint/2010/main" val="4632568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9CD86FB4-C4BE-7446-91BC-AB05EC1CE62B}"/>
              </a:ext>
            </a:extLst>
          </p:cNvPr>
          <p:cNvSpPr>
            <a:spLocks noGrp="1"/>
          </p:cNvSpPr>
          <p:nvPr>
            <p:ph type="dt" sz="half" idx="10"/>
          </p:nvPr>
        </p:nvSpPr>
        <p:spPr>
          <a:xfrm>
            <a:off x="838200" y="6356350"/>
            <a:ext cx="2743200" cy="365125"/>
          </a:xfrm>
          <a:prstGeom prst="rect">
            <a:avLst/>
          </a:prstGeom>
        </p:spPr>
        <p:txBody>
          <a:bodyPr/>
          <a:lstStyle/>
          <a:p>
            <a:fld id="{7FB713B5-6A4A-464B-85BE-B0DFF1344F9A}" type="datetimeFigureOut">
              <a:rPr lang="de-AT" smtClean="0"/>
              <a:t>27.03.2024</a:t>
            </a:fld>
            <a:endParaRPr lang="de-AT"/>
          </a:p>
        </p:txBody>
      </p:sp>
      <p:sp>
        <p:nvSpPr>
          <p:cNvPr id="3" name="Fußzeilenplatzhalter 2">
            <a:extLst>
              <a:ext uri="{FF2B5EF4-FFF2-40B4-BE49-F238E27FC236}">
                <a16:creationId xmlns:a16="http://schemas.microsoft.com/office/drawing/2014/main" id="{92E811FD-A084-5241-8191-2D2C3CA4A248}"/>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4" name="Foliennummernplatzhalter 3">
            <a:extLst>
              <a:ext uri="{FF2B5EF4-FFF2-40B4-BE49-F238E27FC236}">
                <a16:creationId xmlns:a16="http://schemas.microsoft.com/office/drawing/2014/main" id="{61FD9764-516F-FD44-BA24-6527862A12CB}"/>
              </a:ext>
            </a:extLst>
          </p:cNvPr>
          <p:cNvSpPr>
            <a:spLocks noGrp="1"/>
          </p:cNvSpPr>
          <p:nvPr>
            <p:ph type="sldNum" sz="quarter" idx="12"/>
          </p:nvPr>
        </p:nvSpPr>
        <p:spPr>
          <a:xfrm>
            <a:off x="8610600" y="6356350"/>
            <a:ext cx="2743200" cy="365125"/>
          </a:xfrm>
          <a:prstGeom prst="rect">
            <a:avLst/>
          </a:prstGeom>
        </p:spPr>
        <p:txBody>
          <a:bodyPr/>
          <a:lstStyle/>
          <a:p>
            <a:fld id="{CF999A16-4131-4CAF-9726-56DD95E2FB79}" type="slidenum">
              <a:rPr lang="de-AT" smtClean="0"/>
              <a:t>‹#›</a:t>
            </a:fld>
            <a:endParaRPr lang="de-AT"/>
          </a:p>
        </p:txBody>
      </p:sp>
    </p:spTree>
    <p:extLst>
      <p:ext uri="{BB962C8B-B14F-4D97-AF65-F5344CB8AC3E}">
        <p14:creationId xmlns:p14="http://schemas.microsoft.com/office/powerpoint/2010/main" val="21826748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1_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9CD86FB4-C4BE-7446-91BC-AB05EC1CE62B}"/>
              </a:ext>
            </a:extLst>
          </p:cNvPr>
          <p:cNvSpPr>
            <a:spLocks noGrp="1"/>
          </p:cNvSpPr>
          <p:nvPr>
            <p:ph type="dt" sz="half" idx="10"/>
          </p:nvPr>
        </p:nvSpPr>
        <p:spPr>
          <a:xfrm>
            <a:off x="838200" y="6356350"/>
            <a:ext cx="2743200" cy="365125"/>
          </a:xfrm>
          <a:prstGeom prst="rect">
            <a:avLst/>
          </a:prstGeom>
        </p:spPr>
        <p:txBody>
          <a:bodyPr/>
          <a:lstStyle/>
          <a:p>
            <a:fld id="{7FB713B5-6A4A-464B-85BE-B0DFF1344F9A}" type="datetimeFigureOut">
              <a:rPr lang="de-AT" smtClean="0"/>
              <a:t>27.03.2024</a:t>
            </a:fld>
            <a:endParaRPr lang="de-AT"/>
          </a:p>
        </p:txBody>
      </p:sp>
      <p:sp>
        <p:nvSpPr>
          <p:cNvPr id="3" name="Fußzeilenplatzhalter 2">
            <a:extLst>
              <a:ext uri="{FF2B5EF4-FFF2-40B4-BE49-F238E27FC236}">
                <a16:creationId xmlns:a16="http://schemas.microsoft.com/office/drawing/2014/main" id="{92E811FD-A084-5241-8191-2D2C3CA4A248}"/>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4" name="Foliennummernplatzhalter 3">
            <a:extLst>
              <a:ext uri="{FF2B5EF4-FFF2-40B4-BE49-F238E27FC236}">
                <a16:creationId xmlns:a16="http://schemas.microsoft.com/office/drawing/2014/main" id="{61FD9764-516F-FD44-BA24-6527862A12CB}"/>
              </a:ext>
            </a:extLst>
          </p:cNvPr>
          <p:cNvSpPr>
            <a:spLocks noGrp="1"/>
          </p:cNvSpPr>
          <p:nvPr>
            <p:ph type="sldNum" sz="quarter" idx="12"/>
          </p:nvPr>
        </p:nvSpPr>
        <p:spPr>
          <a:xfrm>
            <a:off x="8610600" y="6356350"/>
            <a:ext cx="2743200" cy="365125"/>
          </a:xfrm>
          <a:prstGeom prst="rect">
            <a:avLst/>
          </a:prstGeom>
        </p:spPr>
        <p:txBody>
          <a:bodyPr/>
          <a:lstStyle/>
          <a:p>
            <a:fld id="{CF999A16-4131-4CAF-9726-56DD95E2FB79}" type="slidenum">
              <a:rPr lang="de-AT" smtClean="0"/>
              <a:t>‹#›</a:t>
            </a:fld>
            <a:endParaRPr lang="de-AT"/>
          </a:p>
        </p:txBody>
      </p:sp>
    </p:spTree>
    <p:extLst>
      <p:ext uri="{BB962C8B-B14F-4D97-AF65-F5344CB8AC3E}">
        <p14:creationId xmlns:p14="http://schemas.microsoft.com/office/powerpoint/2010/main" val="34415701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11C08B-D270-8146-897F-161A2485E9F8}"/>
              </a:ext>
            </a:extLst>
          </p:cNvPr>
          <p:cNvSpPr>
            <a:spLocks noGrp="1"/>
          </p:cNvSpPr>
          <p:nvPr>
            <p:ph type="title"/>
          </p:nvPr>
        </p:nvSpPr>
        <p:spPr>
          <a:xfrm>
            <a:off x="1257300" y="457200"/>
            <a:ext cx="4027714" cy="1600200"/>
          </a:xfrm>
        </p:spPr>
        <p:txBody>
          <a:bodyPr anchor="b"/>
          <a:lstStyle>
            <a:lvl1pPr>
              <a:defRPr sz="3200"/>
            </a:lvl1pPr>
          </a:lstStyle>
          <a:p>
            <a:r>
              <a:rPr lang="de-DE"/>
              <a:t>Mastertitelformat bearbeiten</a:t>
            </a:r>
            <a:endParaRPr lang="de-DE" dirty="0"/>
          </a:p>
        </p:txBody>
      </p:sp>
      <p:sp>
        <p:nvSpPr>
          <p:cNvPr id="3" name="Inhaltsplatzhalter 2">
            <a:extLst>
              <a:ext uri="{FF2B5EF4-FFF2-40B4-BE49-F238E27FC236}">
                <a16:creationId xmlns:a16="http://schemas.microsoft.com/office/drawing/2014/main" id="{F53D061B-ABAC-8C48-A90F-85B817A311CB}"/>
              </a:ext>
            </a:extLst>
          </p:cNvPr>
          <p:cNvSpPr>
            <a:spLocks noGrp="1"/>
          </p:cNvSpPr>
          <p:nvPr>
            <p:ph idx="1"/>
          </p:nvPr>
        </p:nvSpPr>
        <p:spPr>
          <a:xfrm>
            <a:off x="5725886" y="1621971"/>
            <a:ext cx="5629502" cy="423907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3E326C34-0D86-0C40-85B3-2E19A59CD477}"/>
              </a:ext>
            </a:extLst>
          </p:cNvPr>
          <p:cNvSpPr>
            <a:spLocks noGrp="1"/>
          </p:cNvSpPr>
          <p:nvPr>
            <p:ph type="body" sz="half" idx="2"/>
          </p:nvPr>
        </p:nvSpPr>
        <p:spPr>
          <a:xfrm>
            <a:off x="1257300" y="2057400"/>
            <a:ext cx="4027714"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44F5200E-1B5A-EF41-A652-7B1891409C5D}"/>
              </a:ext>
            </a:extLst>
          </p:cNvPr>
          <p:cNvSpPr>
            <a:spLocks noGrp="1"/>
          </p:cNvSpPr>
          <p:nvPr>
            <p:ph type="dt" sz="half" idx="10"/>
          </p:nvPr>
        </p:nvSpPr>
        <p:spPr>
          <a:xfrm>
            <a:off x="1257300" y="6356350"/>
            <a:ext cx="2324100" cy="365125"/>
          </a:xfrm>
          <a:prstGeom prst="rect">
            <a:avLst/>
          </a:prstGeom>
        </p:spPr>
        <p:txBody>
          <a:bodyPr/>
          <a:lstStyle/>
          <a:p>
            <a:fld id="{7FB713B5-6A4A-464B-85BE-B0DFF1344F9A}" type="datetimeFigureOut">
              <a:rPr lang="de-AT" smtClean="0"/>
              <a:t>27.03.2024</a:t>
            </a:fld>
            <a:endParaRPr lang="de-AT"/>
          </a:p>
        </p:txBody>
      </p:sp>
      <p:sp>
        <p:nvSpPr>
          <p:cNvPr id="6" name="Fußzeilenplatzhalter 5">
            <a:extLst>
              <a:ext uri="{FF2B5EF4-FFF2-40B4-BE49-F238E27FC236}">
                <a16:creationId xmlns:a16="http://schemas.microsoft.com/office/drawing/2014/main" id="{38CEA140-ABB2-CB4E-AA74-F71EC146B900}"/>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7" name="Foliennummernplatzhalter 6">
            <a:extLst>
              <a:ext uri="{FF2B5EF4-FFF2-40B4-BE49-F238E27FC236}">
                <a16:creationId xmlns:a16="http://schemas.microsoft.com/office/drawing/2014/main" id="{D3370F29-FB82-8741-B975-2DB3791BF09E}"/>
              </a:ext>
            </a:extLst>
          </p:cNvPr>
          <p:cNvSpPr>
            <a:spLocks noGrp="1"/>
          </p:cNvSpPr>
          <p:nvPr>
            <p:ph type="sldNum" sz="quarter" idx="12"/>
          </p:nvPr>
        </p:nvSpPr>
        <p:spPr>
          <a:xfrm>
            <a:off x="8610600" y="6356350"/>
            <a:ext cx="2743200" cy="365125"/>
          </a:xfrm>
          <a:prstGeom prst="rect">
            <a:avLst/>
          </a:prstGeom>
        </p:spPr>
        <p:txBody>
          <a:bodyPr/>
          <a:lstStyle/>
          <a:p>
            <a:fld id="{CF999A16-4131-4CAF-9726-56DD95E2FB79}" type="slidenum">
              <a:rPr lang="de-AT" smtClean="0"/>
              <a:t>‹#›</a:t>
            </a:fld>
            <a:endParaRPr lang="de-AT"/>
          </a:p>
        </p:txBody>
      </p:sp>
    </p:spTree>
    <p:extLst>
      <p:ext uri="{BB962C8B-B14F-4D97-AF65-F5344CB8AC3E}">
        <p14:creationId xmlns:p14="http://schemas.microsoft.com/office/powerpoint/2010/main" val="8759229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AC8B86-8D7B-3D44-B5DD-EF7C7A3E8AF9}"/>
              </a:ext>
            </a:extLst>
          </p:cNvPr>
          <p:cNvSpPr>
            <a:spLocks noGrp="1"/>
          </p:cNvSpPr>
          <p:nvPr>
            <p:ph type="title"/>
          </p:nvPr>
        </p:nvSpPr>
        <p:spPr>
          <a:xfrm>
            <a:off x="1251857" y="457200"/>
            <a:ext cx="3520168"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C27D37D0-C49F-7B4C-A47B-58C8E07DAF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p>
        </p:txBody>
      </p:sp>
      <p:sp>
        <p:nvSpPr>
          <p:cNvPr id="4" name="Textplatzhalter 3">
            <a:extLst>
              <a:ext uri="{FF2B5EF4-FFF2-40B4-BE49-F238E27FC236}">
                <a16:creationId xmlns:a16="http://schemas.microsoft.com/office/drawing/2014/main" id="{EA6F7884-6F6F-FF43-8F10-DF965F883A7E}"/>
              </a:ext>
            </a:extLst>
          </p:cNvPr>
          <p:cNvSpPr>
            <a:spLocks noGrp="1"/>
          </p:cNvSpPr>
          <p:nvPr>
            <p:ph type="body" sz="half" idx="2"/>
          </p:nvPr>
        </p:nvSpPr>
        <p:spPr>
          <a:xfrm>
            <a:off x="1251857" y="2057400"/>
            <a:ext cx="352016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895F60D-C3DB-7449-9F30-A49E8119763F}"/>
              </a:ext>
            </a:extLst>
          </p:cNvPr>
          <p:cNvSpPr>
            <a:spLocks noGrp="1"/>
          </p:cNvSpPr>
          <p:nvPr>
            <p:ph type="dt" sz="half" idx="10"/>
          </p:nvPr>
        </p:nvSpPr>
        <p:spPr>
          <a:xfrm>
            <a:off x="1251856" y="6356350"/>
            <a:ext cx="2329543" cy="365125"/>
          </a:xfrm>
          <a:prstGeom prst="rect">
            <a:avLst/>
          </a:prstGeom>
        </p:spPr>
        <p:txBody>
          <a:bodyPr/>
          <a:lstStyle/>
          <a:p>
            <a:fld id="{7FB713B5-6A4A-464B-85BE-B0DFF1344F9A}" type="datetimeFigureOut">
              <a:rPr lang="de-AT" smtClean="0"/>
              <a:t>27.03.2024</a:t>
            </a:fld>
            <a:endParaRPr lang="de-AT"/>
          </a:p>
        </p:txBody>
      </p:sp>
      <p:sp>
        <p:nvSpPr>
          <p:cNvPr id="6" name="Fußzeilenplatzhalter 5">
            <a:extLst>
              <a:ext uri="{FF2B5EF4-FFF2-40B4-BE49-F238E27FC236}">
                <a16:creationId xmlns:a16="http://schemas.microsoft.com/office/drawing/2014/main" id="{AD4BB404-6889-204A-A348-242D4C5E6023}"/>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7" name="Foliennummernplatzhalter 6">
            <a:extLst>
              <a:ext uri="{FF2B5EF4-FFF2-40B4-BE49-F238E27FC236}">
                <a16:creationId xmlns:a16="http://schemas.microsoft.com/office/drawing/2014/main" id="{B9B2B868-8614-D341-A15C-3E55A0F56E93}"/>
              </a:ext>
            </a:extLst>
          </p:cNvPr>
          <p:cNvSpPr>
            <a:spLocks noGrp="1"/>
          </p:cNvSpPr>
          <p:nvPr>
            <p:ph type="sldNum" sz="quarter" idx="12"/>
          </p:nvPr>
        </p:nvSpPr>
        <p:spPr>
          <a:xfrm>
            <a:off x="8610600" y="6356350"/>
            <a:ext cx="2743200" cy="365125"/>
          </a:xfrm>
          <a:prstGeom prst="rect">
            <a:avLst/>
          </a:prstGeom>
        </p:spPr>
        <p:txBody>
          <a:bodyPr/>
          <a:lstStyle/>
          <a:p>
            <a:fld id="{CF999A16-4131-4CAF-9726-56DD95E2FB79}" type="slidenum">
              <a:rPr lang="de-AT" smtClean="0"/>
              <a:t>‹#›</a:t>
            </a:fld>
            <a:endParaRPr lang="de-AT"/>
          </a:p>
        </p:txBody>
      </p:sp>
    </p:spTree>
    <p:extLst>
      <p:ext uri="{BB962C8B-B14F-4D97-AF65-F5344CB8AC3E}">
        <p14:creationId xmlns:p14="http://schemas.microsoft.com/office/powerpoint/2010/main" val="14082474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8AC94A-61F5-FF48-9E66-96641409F4C5}"/>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22304B-3412-9C43-9D58-AC26F6E129B3}"/>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05A392C-342E-7848-AF6E-DEB38CC01105}"/>
              </a:ext>
            </a:extLst>
          </p:cNvPr>
          <p:cNvSpPr>
            <a:spLocks noGrp="1"/>
          </p:cNvSpPr>
          <p:nvPr>
            <p:ph type="dt" sz="half" idx="10"/>
          </p:nvPr>
        </p:nvSpPr>
        <p:spPr>
          <a:xfrm>
            <a:off x="838200" y="6356350"/>
            <a:ext cx="2743200" cy="365125"/>
          </a:xfrm>
          <a:prstGeom prst="rect">
            <a:avLst/>
          </a:prstGeom>
        </p:spPr>
        <p:txBody>
          <a:bodyPr/>
          <a:lstStyle/>
          <a:p>
            <a:fld id="{7FB713B5-6A4A-464B-85BE-B0DFF1344F9A}" type="datetimeFigureOut">
              <a:rPr lang="de-AT" smtClean="0"/>
              <a:t>27.03.2024</a:t>
            </a:fld>
            <a:endParaRPr lang="de-AT"/>
          </a:p>
        </p:txBody>
      </p:sp>
      <p:sp>
        <p:nvSpPr>
          <p:cNvPr id="5" name="Fußzeilenplatzhalter 4">
            <a:extLst>
              <a:ext uri="{FF2B5EF4-FFF2-40B4-BE49-F238E27FC236}">
                <a16:creationId xmlns:a16="http://schemas.microsoft.com/office/drawing/2014/main" id="{28B45E10-112E-A647-A5C5-980CEE812459}"/>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6" name="Foliennummernplatzhalter 5">
            <a:extLst>
              <a:ext uri="{FF2B5EF4-FFF2-40B4-BE49-F238E27FC236}">
                <a16:creationId xmlns:a16="http://schemas.microsoft.com/office/drawing/2014/main" id="{61BA2C2E-42FB-FC41-8594-5629D7AFFE50}"/>
              </a:ext>
            </a:extLst>
          </p:cNvPr>
          <p:cNvSpPr>
            <a:spLocks noGrp="1"/>
          </p:cNvSpPr>
          <p:nvPr>
            <p:ph type="sldNum" sz="quarter" idx="12"/>
          </p:nvPr>
        </p:nvSpPr>
        <p:spPr>
          <a:xfrm>
            <a:off x="8610600" y="6356350"/>
            <a:ext cx="2743200" cy="365125"/>
          </a:xfrm>
          <a:prstGeom prst="rect">
            <a:avLst/>
          </a:prstGeom>
        </p:spPr>
        <p:txBody>
          <a:bodyPr/>
          <a:lstStyle/>
          <a:p>
            <a:fld id="{CF999A16-4131-4CAF-9726-56DD95E2FB79}" type="slidenum">
              <a:rPr lang="de-AT" smtClean="0"/>
              <a:t>‹#›</a:t>
            </a:fld>
            <a:endParaRPr lang="de-AT"/>
          </a:p>
        </p:txBody>
      </p:sp>
    </p:spTree>
    <p:extLst>
      <p:ext uri="{BB962C8B-B14F-4D97-AF65-F5344CB8AC3E}">
        <p14:creationId xmlns:p14="http://schemas.microsoft.com/office/powerpoint/2010/main" val="28506619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64F43949-02AE-2F42-991D-B6948EE16EBA}"/>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4611869E-77EA-FE4D-883E-A2B83315F640}"/>
              </a:ext>
            </a:extLst>
          </p:cNvPr>
          <p:cNvSpPr>
            <a:spLocks noGrp="1"/>
          </p:cNvSpPr>
          <p:nvPr>
            <p:ph type="body" orient="vert" idx="1"/>
          </p:nvPr>
        </p:nvSpPr>
        <p:spPr>
          <a:xfrm>
            <a:off x="1251856" y="365125"/>
            <a:ext cx="7320643"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9926E41-640B-2F47-B84D-7958F690853E}"/>
              </a:ext>
            </a:extLst>
          </p:cNvPr>
          <p:cNvSpPr>
            <a:spLocks noGrp="1"/>
          </p:cNvSpPr>
          <p:nvPr>
            <p:ph type="dt" sz="half" idx="10"/>
          </p:nvPr>
        </p:nvSpPr>
        <p:spPr>
          <a:xfrm>
            <a:off x="1251856" y="6356350"/>
            <a:ext cx="2329544" cy="365125"/>
          </a:xfrm>
          <a:prstGeom prst="rect">
            <a:avLst/>
          </a:prstGeom>
        </p:spPr>
        <p:txBody>
          <a:bodyPr/>
          <a:lstStyle/>
          <a:p>
            <a:fld id="{7FB713B5-6A4A-464B-85BE-B0DFF1344F9A}" type="datetimeFigureOut">
              <a:rPr lang="de-AT" smtClean="0"/>
              <a:t>27.03.2024</a:t>
            </a:fld>
            <a:endParaRPr lang="de-AT"/>
          </a:p>
        </p:txBody>
      </p:sp>
      <p:sp>
        <p:nvSpPr>
          <p:cNvPr id="5" name="Fußzeilenplatzhalter 4">
            <a:extLst>
              <a:ext uri="{FF2B5EF4-FFF2-40B4-BE49-F238E27FC236}">
                <a16:creationId xmlns:a16="http://schemas.microsoft.com/office/drawing/2014/main" id="{90D6B451-FB7E-A348-9B6F-210884C48D36}"/>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6" name="Foliennummernplatzhalter 5">
            <a:extLst>
              <a:ext uri="{FF2B5EF4-FFF2-40B4-BE49-F238E27FC236}">
                <a16:creationId xmlns:a16="http://schemas.microsoft.com/office/drawing/2014/main" id="{3A318D13-6CCA-0546-805D-C4BDB6C109E1}"/>
              </a:ext>
            </a:extLst>
          </p:cNvPr>
          <p:cNvSpPr>
            <a:spLocks noGrp="1"/>
          </p:cNvSpPr>
          <p:nvPr>
            <p:ph type="sldNum" sz="quarter" idx="12"/>
          </p:nvPr>
        </p:nvSpPr>
        <p:spPr>
          <a:xfrm>
            <a:off x="8610600" y="6356350"/>
            <a:ext cx="2743200" cy="365125"/>
          </a:xfrm>
          <a:prstGeom prst="rect">
            <a:avLst/>
          </a:prstGeom>
        </p:spPr>
        <p:txBody>
          <a:bodyPr/>
          <a:lstStyle/>
          <a:p>
            <a:fld id="{CF999A16-4131-4CAF-9726-56DD95E2FB79}" type="slidenum">
              <a:rPr lang="de-AT" smtClean="0"/>
              <a:t>‹#›</a:t>
            </a:fld>
            <a:endParaRPr lang="de-AT"/>
          </a:p>
        </p:txBody>
      </p:sp>
    </p:spTree>
    <p:extLst>
      <p:ext uri="{BB962C8B-B14F-4D97-AF65-F5344CB8AC3E}">
        <p14:creationId xmlns:p14="http://schemas.microsoft.com/office/powerpoint/2010/main" val="25015732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9ADFC6-633B-5745-BC44-94A97FAC7C3B}"/>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2B8BBB5A-27E3-6143-A5DB-07FBAE02F4AB}"/>
              </a:ext>
            </a:extLst>
          </p:cNvPr>
          <p:cNvSpPr>
            <a:spLocks noGrp="1"/>
          </p:cNvSpPr>
          <p:nvPr>
            <p:ph type="dt" sz="half" idx="10"/>
          </p:nvPr>
        </p:nvSpPr>
        <p:spPr>
          <a:xfrm>
            <a:off x="838200" y="6356350"/>
            <a:ext cx="2743200" cy="365125"/>
          </a:xfrm>
          <a:prstGeom prst="rect">
            <a:avLst/>
          </a:prstGeom>
        </p:spPr>
        <p:txBody>
          <a:bodyPr/>
          <a:lstStyle/>
          <a:p>
            <a:fld id="{7FB713B5-6A4A-464B-85BE-B0DFF1344F9A}" type="datetimeFigureOut">
              <a:rPr lang="de-AT" smtClean="0"/>
              <a:t>27.03.2024</a:t>
            </a:fld>
            <a:endParaRPr lang="de-AT"/>
          </a:p>
        </p:txBody>
      </p:sp>
      <p:sp>
        <p:nvSpPr>
          <p:cNvPr id="4" name="Fußzeilenplatzhalter 3">
            <a:extLst>
              <a:ext uri="{FF2B5EF4-FFF2-40B4-BE49-F238E27FC236}">
                <a16:creationId xmlns:a16="http://schemas.microsoft.com/office/drawing/2014/main" id="{000A23C2-94E0-7846-805F-F3EBA6431256}"/>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5" name="Foliennummernplatzhalter 4">
            <a:extLst>
              <a:ext uri="{FF2B5EF4-FFF2-40B4-BE49-F238E27FC236}">
                <a16:creationId xmlns:a16="http://schemas.microsoft.com/office/drawing/2014/main" id="{75B5C692-35EB-6D40-B074-2C27D8B9E38A}"/>
              </a:ext>
            </a:extLst>
          </p:cNvPr>
          <p:cNvSpPr>
            <a:spLocks noGrp="1"/>
          </p:cNvSpPr>
          <p:nvPr>
            <p:ph type="sldNum" sz="quarter" idx="12"/>
          </p:nvPr>
        </p:nvSpPr>
        <p:spPr>
          <a:xfrm>
            <a:off x="8610600" y="6356350"/>
            <a:ext cx="2743200" cy="365125"/>
          </a:xfrm>
          <a:prstGeom prst="rect">
            <a:avLst/>
          </a:prstGeom>
        </p:spPr>
        <p:txBody>
          <a:bodyPr/>
          <a:lstStyle/>
          <a:p>
            <a:fld id="{CF999A16-4131-4CAF-9726-56DD95E2FB79}" type="slidenum">
              <a:rPr lang="de-AT" smtClean="0"/>
              <a:t>‹#›</a:t>
            </a:fld>
            <a:endParaRPr lang="de-AT"/>
          </a:p>
        </p:txBody>
      </p:sp>
    </p:spTree>
    <p:extLst>
      <p:ext uri="{BB962C8B-B14F-4D97-AF65-F5344CB8AC3E}">
        <p14:creationId xmlns:p14="http://schemas.microsoft.com/office/powerpoint/2010/main" val="3654717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7FB713B5-6A4A-464B-85BE-B0DFF1344F9A}" type="datetimeFigureOut">
              <a:rPr lang="de-AT" smtClean="0"/>
              <a:t>27.03.2024</a:t>
            </a:fld>
            <a:endParaRPr lang="de-AT"/>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de-AT"/>
          </a:p>
        </p:txBody>
      </p:sp>
      <p:sp>
        <p:nvSpPr>
          <p:cNvPr id="6" name="Slide Number Placeholder 5"/>
          <p:cNvSpPr>
            <a:spLocks noGrp="1"/>
          </p:cNvSpPr>
          <p:nvPr>
            <p:ph type="sldNum" sz="quarter" idx="12"/>
          </p:nvPr>
        </p:nvSpPr>
        <p:spPr>
          <a:xfrm>
            <a:off x="11442701" y="1"/>
            <a:ext cx="749300" cy="365125"/>
          </a:xfrm>
          <a:prstGeom prst="rect">
            <a:avLst/>
          </a:prstGeom>
        </p:spPr>
        <p:txBody>
          <a:bodyPr/>
          <a:lstStyle>
            <a:lvl1pPr algn="r">
              <a:defRPr b="1">
                <a:solidFill>
                  <a:schemeClr val="tx2"/>
                </a:solidFill>
                <a:latin typeface="+mj-lt"/>
              </a:defRPr>
            </a:lvl1pPr>
          </a:lstStyle>
          <a:p>
            <a:fld id="{CF999A16-4131-4CAF-9726-56DD95E2FB79}" type="slidenum">
              <a:rPr lang="de-AT" smtClean="0"/>
              <a:t>‹#›</a:t>
            </a:fld>
            <a:endParaRPr lang="de-AT"/>
          </a:p>
        </p:txBody>
      </p:sp>
      <p:sp>
        <p:nvSpPr>
          <p:cNvPr id="7" name="Title 2"/>
          <p:cNvSpPr txBox="1">
            <a:spLocks/>
          </p:cNvSpPr>
          <p:nvPr/>
        </p:nvSpPr>
        <p:spPr>
          <a:xfrm>
            <a:off x="623392" y="152400"/>
            <a:ext cx="10972800" cy="1600200"/>
          </a:xfrm>
          <a:prstGeom prst="rect">
            <a:avLst/>
          </a:prstGeom>
        </p:spPr>
        <p:txBody>
          <a:bodyPr/>
          <a:lstStyle>
            <a:lvl1pPr algn="ctr" defTabSz="914400" rtl="0" eaLnBrk="1" latinLnBrk="0" hangingPunct="1">
              <a:lnSpc>
                <a:spcPts val="5800"/>
              </a:lnSpc>
              <a:spcBef>
                <a:spcPct val="0"/>
              </a:spcBef>
              <a:buNone/>
              <a:defRPr sz="4000" b="1" kern="1200">
                <a:solidFill>
                  <a:schemeClr val="tx2"/>
                </a:solidFill>
                <a:effectLst>
                  <a:outerShdw blurRad="63500" dist="38100" dir="5400000" algn="t" rotWithShape="0">
                    <a:prstClr val="black">
                      <a:alpha val="25000"/>
                    </a:prstClr>
                  </a:outerShdw>
                </a:effectLst>
                <a:latin typeface="+mn-lt"/>
                <a:ea typeface="+mj-ea"/>
                <a:cs typeface="+mj-cs"/>
              </a:defRPr>
            </a:lvl1pPr>
          </a:lstStyle>
          <a:p>
            <a:endParaRPr lang="en-GB" sz="3600" dirty="0"/>
          </a:p>
        </p:txBody>
      </p:sp>
      <p:sp>
        <p:nvSpPr>
          <p:cNvPr id="2" name="Title 2">
            <a:extLst>
              <a:ext uri="{FF2B5EF4-FFF2-40B4-BE49-F238E27FC236}">
                <a16:creationId xmlns:a16="http://schemas.microsoft.com/office/drawing/2014/main" id="{B85BCD3C-5A95-22FD-6345-28B8BF648333}"/>
              </a:ext>
            </a:extLst>
          </p:cNvPr>
          <p:cNvSpPr txBox="1">
            <a:spLocks/>
          </p:cNvSpPr>
          <p:nvPr/>
        </p:nvSpPr>
        <p:spPr>
          <a:xfrm>
            <a:off x="623392" y="152400"/>
            <a:ext cx="10972800" cy="1600200"/>
          </a:xfrm>
          <a:prstGeom prst="rect">
            <a:avLst/>
          </a:prstGeom>
        </p:spPr>
        <p:txBody>
          <a:bodyPr/>
          <a:lstStyle>
            <a:lvl1pPr algn="ctr" defTabSz="914400" rtl="0" eaLnBrk="1" latinLnBrk="0" hangingPunct="1">
              <a:lnSpc>
                <a:spcPts val="5800"/>
              </a:lnSpc>
              <a:spcBef>
                <a:spcPct val="0"/>
              </a:spcBef>
              <a:buNone/>
              <a:defRPr sz="4000" b="1" kern="1200">
                <a:solidFill>
                  <a:schemeClr val="tx2"/>
                </a:solidFill>
                <a:effectLst>
                  <a:outerShdw blurRad="63500" dist="38100" dir="5400000" algn="t" rotWithShape="0">
                    <a:prstClr val="black">
                      <a:alpha val="25000"/>
                    </a:prstClr>
                  </a:outerShdw>
                </a:effectLst>
                <a:latin typeface="+mn-lt"/>
                <a:ea typeface="+mj-ea"/>
                <a:cs typeface="+mj-cs"/>
              </a:defRPr>
            </a:lvl1pPr>
          </a:lstStyle>
          <a:p>
            <a:endParaRPr lang="en-GB" sz="3600" dirty="0"/>
          </a:p>
        </p:txBody>
      </p:sp>
    </p:spTree>
    <p:extLst>
      <p:ext uri="{BB962C8B-B14F-4D97-AF65-F5344CB8AC3E}">
        <p14:creationId xmlns:p14="http://schemas.microsoft.com/office/powerpoint/2010/main" val="2311862946"/>
      </p:ext>
    </p:extLst>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612A99-8BFC-B06B-B9F7-16E6F5EEB8E8}"/>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AT"/>
          </a:p>
        </p:txBody>
      </p:sp>
      <p:sp>
        <p:nvSpPr>
          <p:cNvPr id="3" name="Textplatzhalter 2">
            <a:extLst>
              <a:ext uri="{FF2B5EF4-FFF2-40B4-BE49-F238E27FC236}">
                <a16:creationId xmlns:a16="http://schemas.microsoft.com/office/drawing/2014/main" id="{FE2A50F1-B4DF-7910-E222-88CE2BDD9B5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E427C175-4852-766C-3C6E-BE3C4003645A}"/>
              </a:ext>
            </a:extLst>
          </p:cNvPr>
          <p:cNvSpPr>
            <a:spLocks noGrp="1"/>
          </p:cNvSpPr>
          <p:nvPr>
            <p:ph type="dt" sz="half" idx="10"/>
          </p:nvPr>
        </p:nvSpPr>
        <p:spPr/>
        <p:txBody>
          <a:bodyPr/>
          <a:lstStyle/>
          <a:p>
            <a:fld id="{7FB713B5-6A4A-464B-85BE-B0DFF1344F9A}" type="datetimeFigureOut">
              <a:rPr lang="de-AT" smtClean="0"/>
              <a:t>27.03.2024</a:t>
            </a:fld>
            <a:endParaRPr lang="de-AT"/>
          </a:p>
        </p:txBody>
      </p:sp>
      <p:sp>
        <p:nvSpPr>
          <p:cNvPr id="5" name="Fußzeilenplatzhalter 4">
            <a:extLst>
              <a:ext uri="{FF2B5EF4-FFF2-40B4-BE49-F238E27FC236}">
                <a16:creationId xmlns:a16="http://schemas.microsoft.com/office/drawing/2014/main" id="{14B6B7CF-01D7-18C8-BBD2-064A75982764}"/>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0C65481C-7976-2441-6581-C6DD9929C828}"/>
              </a:ext>
            </a:extLst>
          </p:cNvPr>
          <p:cNvSpPr>
            <a:spLocks noGrp="1"/>
          </p:cNvSpPr>
          <p:nvPr>
            <p:ph type="sldNum" sz="quarter" idx="12"/>
          </p:nvPr>
        </p:nvSpPr>
        <p:spPr/>
        <p:txBody>
          <a:bodyPr/>
          <a:lstStyle/>
          <a:p>
            <a:fld id="{CF999A16-4131-4CAF-9726-56DD95E2FB79}" type="slidenum">
              <a:rPr lang="de-AT" smtClean="0"/>
              <a:t>‹#›</a:t>
            </a:fld>
            <a:endParaRPr lang="de-AT"/>
          </a:p>
        </p:txBody>
      </p:sp>
    </p:spTree>
    <p:extLst>
      <p:ext uri="{BB962C8B-B14F-4D97-AF65-F5344CB8AC3E}">
        <p14:creationId xmlns:p14="http://schemas.microsoft.com/office/powerpoint/2010/main" val="8913566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1_Benutzerdefiniertes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CAA4F9-0388-8776-E127-48DC80668CD9}"/>
              </a:ext>
            </a:extLst>
          </p:cNvPr>
          <p:cNvSpPr>
            <a:spLocks noGrp="1"/>
          </p:cNvSpPr>
          <p:nvPr>
            <p:ph type="title"/>
          </p:nvPr>
        </p:nvSpPr>
        <p:spPr/>
        <p:txBody>
          <a:bodyPr/>
          <a:lstStyle/>
          <a:p>
            <a:r>
              <a:rPr lang="de-DE"/>
              <a:t>Mastertitelformat bearbeiten</a:t>
            </a:r>
            <a:endParaRPr lang="de-AT"/>
          </a:p>
        </p:txBody>
      </p:sp>
      <p:sp>
        <p:nvSpPr>
          <p:cNvPr id="3" name="Foliennummernplatzhalter 2">
            <a:extLst>
              <a:ext uri="{FF2B5EF4-FFF2-40B4-BE49-F238E27FC236}">
                <a16:creationId xmlns:a16="http://schemas.microsoft.com/office/drawing/2014/main" id="{DD96DB93-EA35-107A-AE6A-3241389D3EFA}"/>
              </a:ext>
            </a:extLst>
          </p:cNvPr>
          <p:cNvSpPr>
            <a:spLocks noGrp="1"/>
          </p:cNvSpPr>
          <p:nvPr>
            <p:ph type="sldNum" sz="quarter" idx="10"/>
          </p:nvPr>
        </p:nvSpPr>
        <p:spPr>
          <a:xfrm>
            <a:off x="8610600" y="6356350"/>
            <a:ext cx="2743200" cy="365125"/>
          </a:xfrm>
          <a:prstGeom prst="rect">
            <a:avLst/>
          </a:prstGeom>
        </p:spPr>
        <p:txBody>
          <a:bodyPr/>
          <a:lstStyle/>
          <a:p>
            <a:fld id="{CF999A16-4131-4CAF-9726-56DD95E2FB79}" type="slidenum">
              <a:rPr lang="de-AT" smtClean="0"/>
              <a:t>‹#›</a:t>
            </a:fld>
            <a:endParaRPr lang="de-AT"/>
          </a:p>
        </p:txBody>
      </p:sp>
      <p:sp>
        <p:nvSpPr>
          <p:cNvPr id="4" name="Fußzeilenplatzhalter 3">
            <a:extLst>
              <a:ext uri="{FF2B5EF4-FFF2-40B4-BE49-F238E27FC236}">
                <a16:creationId xmlns:a16="http://schemas.microsoft.com/office/drawing/2014/main" id="{45D90BF2-5BED-1D04-2D14-8DD62E6D5936}"/>
              </a:ext>
            </a:extLst>
          </p:cNvPr>
          <p:cNvSpPr>
            <a:spLocks noGrp="1"/>
          </p:cNvSpPr>
          <p:nvPr>
            <p:ph type="ftr" sz="quarter" idx="11"/>
          </p:nvPr>
        </p:nvSpPr>
        <p:spPr>
          <a:xfrm>
            <a:off x="4038600" y="6356350"/>
            <a:ext cx="4114800" cy="365125"/>
          </a:xfrm>
          <a:prstGeom prst="rect">
            <a:avLst/>
          </a:prstGeom>
        </p:spPr>
        <p:txBody>
          <a:bodyPr/>
          <a:lstStyle/>
          <a:p>
            <a:endParaRPr lang="de-AT"/>
          </a:p>
        </p:txBody>
      </p:sp>
    </p:spTree>
    <p:extLst>
      <p:ext uri="{BB962C8B-B14F-4D97-AF65-F5344CB8AC3E}">
        <p14:creationId xmlns:p14="http://schemas.microsoft.com/office/powerpoint/2010/main" val="15760620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2_Titel und Inhal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7FB713B5-6A4A-464B-85BE-B0DFF1344F9A}" type="datetimeFigureOut">
              <a:rPr lang="de-AT" smtClean="0"/>
              <a:t>27.03.2024</a:t>
            </a:fld>
            <a:endParaRPr lang="de-AT"/>
          </a:p>
        </p:txBody>
      </p:sp>
      <p:sp>
        <p:nvSpPr>
          <p:cNvPr id="5" name="Footer Placeholder 4"/>
          <p:cNvSpPr>
            <a:spLocks noGrp="1"/>
          </p:cNvSpPr>
          <p:nvPr>
            <p:ph type="ftr" sz="quarter" idx="11"/>
          </p:nvPr>
        </p:nvSpPr>
        <p:spPr/>
        <p:txBody>
          <a:bodyPr/>
          <a:lstStyle/>
          <a:p>
            <a:endParaRPr lang="de-AT"/>
          </a:p>
        </p:txBody>
      </p:sp>
      <p:sp>
        <p:nvSpPr>
          <p:cNvPr id="6" name="Slide Number Placeholder 5"/>
          <p:cNvSpPr>
            <a:spLocks noGrp="1"/>
          </p:cNvSpPr>
          <p:nvPr>
            <p:ph type="sldNum" sz="quarter" idx="12"/>
          </p:nvPr>
        </p:nvSpPr>
        <p:spPr>
          <a:xfrm>
            <a:off x="11418393" y="9104"/>
            <a:ext cx="749300" cy="365125"/>
          </a:xfrm>
        </p:spPr>
        <p:txBody>
          <a:bodyPr/>
          <a:lstStyle>
            <a:lvl1pPr algn="r">
              <a:defRPr b="1">
                <a:solidFill>
                  <a:schemeClr val="tx2"/>
                </a:solidFill>
                <a:latin typeface="+mj-lt"/>
              </a:defRPr>
            </a:lvl1pPr>
          </a:lstStyle>
          <a:p>
            <a:fld id="{CF999A16-4131-4CAF-9726-56DD95E2FB79}" type="slidenum">
              <a:rPr lang="de-AT" smtClean="0"/>
              <a:t>‹#›</a:t>
            </a:fld>
            <a:endParaRPr lang="de-AT"/>
          </a:p>
        </p:txBody>
      </p:sp>
      <p:sp>
        <p:nvSpPr>
          <p:cNvPr id="7" name="Title 2"/>
          <p:cNvSpPr txBox="1">
            <a:spLocks/>
          </p:cNvSpPr>
          <p:nvPr/>
        </p:nvSpPr>
        <p:spPr>
          <a:xfrm>
            <a:off x="623392" y="152400"/>
            <a:ext cx="10972800" cy="1600200"/>
          </a:xfrm>
          <a:prstGeom prst="rect">
            <a:avLst/>
          </a:prstGeom>
        </p:spPr>
        <p:txBody>
          <a:bodyPr/>
          <a:lstStyle>
            <a:lvl1pPr algn="ctr" defTabSz="914400" rtl="0" eaLnBrk="1" latinLnBrk="0" hangingPunct="1">
              <a:lnSpc>
                <a:spcPts val="5800"/>
              </a:lnSpc>
              <a:spcBef>
                <a:spcPct val="0"/>
              </a:spcBef>
              <a:buNone/>
              <a:defRPr sz="4000" b="1" kern="1200">
                <a:solidFill>
                  <a:schemeClr val="tx2"/>
                </a:solidFill>
                <a:effectLst>
                  <a:outerShdw blurRad="63500" dist="38100" dir="5400000" algn="t" rotWithShape="0">
                    <a:prstClr val="black">
                      <a:alpha val="25000"/>
                    </a:prstClr>
                  </a:outerShdw>
                </a:effectLst>
                <a:latin typeface="+mn-lt"/>
                <a:ea typeface="+mj-ea"/>
                <a:cs typeface="+mj-cs"/>
              </a:defRPr>
            </a:lvl1pPr>
          </a:lstStyle>
          <a:p>
            <a:endParaRPr lang="en-GB" sz="3600" dirty="0"/>
          </a:p>
        </p:txBody>
      </p:sp>
    </p:spTree>
    <p:extLst>
      <p:ext uri="{BB962C8B-B14F-4D97-AF65-F5344CB8AC3E}">
        <p14:creationId xmlns:p14="http://schemas.microsoft.com/office/powerpoint/2010/main" val="2035455996"/>
      </p:ext>
    </p:extLst>
  </p:cSld>
  <p:clrMapOvr>
    <a:masterClrMapping/>
  </p:clrMapOvr>
  <p:transition>
    <p:dissolv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612A99-8BFC-B06B-B9F7-16E6F5EEB8E8}"/>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AT"/>
          </a:p>
        </p:txBody>
      </p:sp>
      <p:sp>
        <p:nvSpPr>
          <p:cNvPr id="3" name="Textplatzhalter 2">
            <a:extLst>
              <a:ext uri="{FF2B5EF4-FFF2-40B4-BE49-F238E27FC236}">
                <a16:creationId xmlns:a16="http://schemas.microsoft.com/office/drawing/2014/main" id="{FE2A50F1-B4DF-7910-E222-88CE2BDD9B5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E427C175-4852-766C-3C6E-BE3C4003645A}"/>
              </a:ext>
            </a:extLst>
          </p:cNvPr>
          <p:cNvSpPr>
            <a:spLocks noGrp="1"/>
          </p:cNvSpPr>
          <p:nvPr>
            <p:ph type="dt" sz="half" idx="10"/>
          </p:nvPr>
        </p:nvSpPr>
        <p:spPr/>
        <p:txBody>
          <a:bodyPr/>
          <a:lstStyle/>
          <a:p>
            <a:fld id="{7FB713B5-6A4A-464B-85BE-B0DFF1344F9A}" type="datetimeFigureOut">
              <a:rPr lang="de-AT" smtClean="0"/>
              <a:t>27.03.2024</a:t>
            </a:fld>
            <a:endParaRPr lang="de-AT"/>
          </a:p>
        </p:txBody>
      </p:sp>
      <p:sp>
        <p:nvSpPr>
          <p:cNvPr id="5" name="Fußzeilenplatzhalter 4">
            <a:extLst>
              <a:ext uri="{FF2B5EF4-FFF2-40B4-BE49-F238E27FC236}">
                <a16:creationId xmlns:a16="http://schemas.microsoft.com/office/drawing/2014/main" id="{14B6B7CF-01D7-18C8-BBD2-064A75982764}"/>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0C65481C-7976-2441-6581-C6DD9929C828}"/>
              </a:ext>
            </a:extLst>
          </p:cNvPr>
          <p:cNvSpPr>
            <a:spLocks noGrp="1"/>
          </p:cNvSpPr>
          <p:nvPr>
            <p:ph type="sldNum" sz="quarter" idx="12"/>
          </p:nvPr>
        </p:nvSpPr>
        <p:spPr/>
        <p:txBody>
          <a:bodyPr/>
          <a:lstStyle/>
          <a:p>
            <a:fld id="{CF999A16-4131-4CAF-9726-56DD95E2FB79}" type="slidenum">
              <a:rPr lang="de-AT" smtClean="0"/>
              <a:t>‹#›</a:t>
            </a:fld>
            <a:endParaRPr lang="de-AT"/>
          </a:p>
        </p:txBody>
      </p:sp>
    </p:spTree>
    <p:extLst>
      <p:ext uri="{BB962C8B-B14F-4D97-AF65-F5344CB8AC3E}">
        <p14:creationId xmlns:p14="http://schemas.microsoft.com/office/powerpoint/2010/main" val="3085243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192CB1-8ABD-0DA9-1E63-32D1088D5AA5}"/>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77D4228B-2708-D87D-E309-C4DF9044DA47}"/>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a:extLst>
              <a:ext uri="{FF2B5EF4-FFF2-40B4-BE49-F238E27FC236}">
                <a16:creationId xmlns:a16="http://schemas.microsoft.com/office/drawing/2014/main" id="{5B1D06B0-A8D3-BECE-CE6C-7A064AC0CEC2}"/>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4">
            <a:extLst>
              <a:ext uri="{FF2B5EF4-FFF2-40B4-BE49-F238E27FC236}">
                <a16:creationId xmlns:a16="http://schemas.microsoft.com/office/drawing/2014/main" id="{2D0A442C-5D2E-BF28-5CC6-1830AAD290C3}"/>
              </a:ext>
            </a:extLst>
          </p:cNvPr>
          <p:cNvSpPr>
            <a:spLocks noGrp="1"/>
          </p:cNvSpPr>
          <p:nvPr>
            <p:ph type="dt" sz="half" idx="10"/>
          </p:nvPr>
        </p:nvSpPr>
        <p:spPr/>
        <p:txBody>
          <a:bodyPr/>
          <a:lstStyle/>
          <a:p>
            <a:fld id="{7FB713B5-6A4A-464B-85BE-B0DFF1344F9A}" type="datetimeFigureOut">
              <a:rPr lang="de-AT" smtClean="0"/>
              <a:t>27.03.2024</a:t>
            </a:fld>
            <a:endParaRPr lang="de-AT"/>
          </a:p>
        </p:txBody>
      </p:sp>
      <p:sp>
        <p:nvSpPr>
          <p:cNvPr id="6" name="Fußzeilenplatzhalter 5">
            <a:extLst>
              <a:ext uri="{FF2B5EF4-FFF2-40B4-BE49-F238E27FC236}">
                <a16:creationId xmlns:a16="http://schemas.microsoft.com/office/drawing/2014/main" id="{3C671F7C-F948-9659-6B39-ABCC7770BDBD}"/>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1081C44E-271E-675F-3942-D5EE17D2C173}"/>
              </a:ext>
            </a:extLst>
          </p:cNvPr>
          <p:cNvSpPr>
            <a:spLocks noGrp="1"/>
          </p:cNvSpPr>
          <p:nvPr>
            <p:ph type="sldNum" sz="quarter" idx="12"/>
          </p:nvPr>
        </p:nvSpPr>
        <p:spPr/>
        <p:txBody>
          <a:bodyPr/>
          <a:lstStyle/>
          <a:p>
            <a:fld id="{CF999A16-4131-4CAF-9726-56DD95E2FB79}" type="slidenum">
              <a:rPr lang="de-AT" smtClean="0"/>
              <a:t>‹#›</a:t>
            </a:fld>
            <a:endParaRPr lang="de-AT"/>
          </a:p>
        </p:txBody>
      </p:sp>
    </p:spTree>
    <p:extLst>
      <p:ext uri="{BB962C8B-B14F-4D97-AF65-F5344CB8AC3E}">
        <p14:creationId xmlns:p14="http://schemas.microsoft.com/office/powerpoint/2010/main" val="4073811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5130F3-DCB5-9B31-0F04-8020CE40ADFB}"/>
              </a:ext>
            </a:extLst>
          </p:cNvPr>
          <p:cNvSpPr>
            <a:spLocks noGrp="1"/>
          </p:cNvSpPr>
          <p:nvPr>
            <p:ph type="title"/>
          </p:nvPr>
        </p:nvSpPr>
        <p:spPr>
          <a:xfrm>
            <a:off x="839788" y="365125"/>
            <a:ext cx="10515600" cy="1325563"/>
          </a:xfrm>
        </p:spPr>
        <p:txBody>
          <a:bodyPr/>
          <a:lstStyle/>
          <a:p>
            <a:r>
              <a:rPr lang="de-DE"/>
              <a:t>Mastertitelformat bearbeiten</a:t>
            </a:r>
            <a:endParaRPr lang="de-AT"/>
          </a:p>
        </p:txBody>
      </p:sp>
      <p:sp>
        <p:nvSpPr>
          <p:cNvPr id="3" name="Textplatzhalter 2">
            <a:extLst>
              <a:ext uri="{FF2B5EF4-FFF2-40B4-BE49-F238E27FC236}">
                <a16:creationId xmlns:a16="http://schemas.microsoft.com/office/drawing/2014/main" id="{3394C423-9499-A3DA-3A2C-58368A2CD0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E676CE68-3443-FC41-08DD-77202332A035}"/>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a:extLst>
              <a:ext uri="{FF2B5EF4-FFF2-40B4-BE49-F238E27FC236}">
                <a16:creationId xmlns:a16="http://schemas.microsoft.com/office/drawing/2014/main" id="{B6A0D99F-19B8-A6B9-9E35-CB0D08CC81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81C4E237-CA73-8611-114D-357FD85C2885}"/>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6">
            <a:extLst>
              <a:ext uri="{FF2B5EF4-FFF2-40B4-BE49-F238E27FC236}">
                <a16:creationId xmlns:a16="http://schemas.microsoft.com/office/drawing/2014/main" id="{62330D46-AE80-CB7E-351C-6EC7E6426D9C}"/>
              </a:ext>
            </a:extLst>
          </p:cNvPr>
          <p:cNvSpPr>
            <a:spLocks noGrp="1"/>
          </p:cNvSpPr>
          <p:nvPr>
            <p:ph type="dt" sz="half" idx="10"/>
          </p:nvPr>
        </p:nvSpPr>
        <p:spPr/>
        <p:txBody>
          <a:bodyPr/>
          <a:lstStyle/>
          <a:p>
            <a:fld id="{7FB713B5-6A4A-464B-85BE-B0DFF1344F9A}" type="datetimeFigureOut">
              <a:rPr lang="de-AT" smtClean="0"/>
              <a:t>27.03.2024</a:t>
            </a:fld>
            <a:endParaRPr lang="de-AT"/>
          </a:p>
        </p:txBody>
      </p:sp>
      <p:sp>
        <p:nvSpPr>
          <p:cNvPr id="8" name="Fußzeilenplatzhalter 7">
            <a:extLst>
              <a:ext uri="{FF2B5EF4-FFF2-40B4-BE49-F238E27FC236}">
                <a16:creationId xmlns:a16="http://schemas.microsoft.com/office/drawing/2014/main" id="{7DA381EC-A8CD-4859-B3E5-F1EF74D45847}"/>
              </a:ext>
            </a:extLst>
          </p:cNvPr>
          <p:cNvSpPr>
            <a:spLocks noGrp="1"/>
          </p:cNvSpPr>
          <p:nvPr>
            <p:ph type="ftr" sz="quarter" idx="11"/>
          </p:nvPr>
        </p:nvSpPr>
        <p:spPr/>
        <p:txBody>
          <a:bodyPr/>
          <a:lstStyle/>
          <a:p>
            <a:endParaRPr lang="de-AT"/>
          </a:p>
        </p:txBody>
      </p:sp>
      <p:sp>
        <p:nvSpPr>
          <p:cNvPr id="9" name="Foliennummernplatzhalter 8">
            <a:extLst>
              <a:ext uri="{FF2B5EF4-FFF2-40B4-BE49-F238E27FC236}">
                <a16:creationId xmlns:a16="http://schemas.microsoft.com/office/drawing/2014/main" id="{51644827-9FBF-CC17-C074-F862164A2373}"/>
              </a:ext>
            </a:extLst>
          </p:cNvPr>
          <p:cNvSpPr>
            <a:spLocks noGrp="1"/>
          </p:cNvSpPr>
          <p:nvPr>
            <p:ph type="sldNum" sz="quarter" idx="12"/>
          </p:nvPr>
        </p:nvSpPr>
        <p:spPr/>
        <p:txBody>
          <a:bodyPr/>
          <a:lstStyle/>
          <a:p>
            <a:fld id="{CF999A16-4131-4CAF-9726-56DD95E2FB79}" type="slidenum">
              <a:rPr lang="de-AT" smtClean="0"/>
              <a:t>‹#›</a:t>
            </a:fld>
            <a:endParaRPr lang="de-AT"/>
          </a:p>
        </p:txBody>
      </p:sp>
    </p:spTree>
    <p:extLst>
      <p:ext uri="{BB962C8B-B14F-4D97-AF65-F5344CB8AC3E}">
        <p14:creationId xmlns:p14="http://schemas.microsoft.com/office/powerpoint/2010/main" val="2580959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981AE1-116E-6D7D-99DA-301F89760EA1}"/>
              </a:ext>
            </a:extLst>
          </p:cNvPr>
          <p:cNvSpPr>
            <a:spLocks noGrp="1"/>
          </p:cNvSpPr>
          <p:nvPr>
            <p:ph type="title"/>
          </p:nvPr>
        </p:nvSpPr>
        <p:spPr/>
        <p:txBody>
          <a:bodyPr/>
          <a:lstStyle/>
          <a:p>
            <a:r>
              <a:rPr lang="de-DE"/>
              <a:t>Mastertitelformat bearbeiten</a:t>
            </a:r>
            <a:endParaRPr lang="de-AT"/>
          </a:p>
        </p:txBody>
      </p:sp>
      <p:sp>
        <p:nvSpPr>
          <p:cNvPr id="3" name="Datumsplatzhalter 2">
            <a:extLst>
              <a:ext uri="{FF2B5EF4-FFF2-40B4-BE49-F238E27FC236}">
                <a16:creationId xmlns:a16="http://schemas.microsoft.com/office/drawing/2014/main" id="{E19E0DA8-24C0-A07E-EB2B-F564DE740E3D}"/>
              </a:ext>
            </a:extLst>
          </p:cNvPr>
          <p:cNvSpPr>
            <a:spLocks noGrp="1"/>
          </p:cNvSpPr>
          <p:nvPr>
            <p:ph type="dt" sz="half" idx="10"/>
          </p:nvPr>
        </p:nvSpPr>
        <p:spPr/>
        <p:txBody>
          <a:bodyPr/>
          <a:lstStyle/>
          <a:p>
            <a:fld id="{7FB713B5-6A4A-464B-85BE-B0DFF1344F9A}" type="datetimeFigureOut">
              <a:rPr lang="de-AT" smtClean="0"/>
              <a:t>27.03.2024</a:t>
            </a:fld>
            <a:endParaRPr lang="de-AT"/>
          </a:p>
        </p:txBody>
      </p:sp>
      <p:sp>
        <p:nvSpPr>
          <p:cNvPr id="4" name="Fußzeilenplatzhalter 3">
            <a:extLst>
              <a:ext uri="{FF2B5EF4-FFF2-40B4-BE49-F238E27FC236}">
                <a16:creationId xmlns:a16="http://schemas.microsoft.com/office/drawing/2014/main" id="{26330E45-5CDE-A5A0-5A71-8987FD01D34A}"/>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id="{A0FC1F29-3A20-5C6B-DA04-58144BF533BE}"/>
              </a:ext>
            </a:extLst>
          </p:cNvPr>
          <p:cNvSpPr>
            <a:spLocks noGrp="1"/>
          </p:cNvSpPr>
          <p:nvPr>
            <p:ph type="sldNum" sz="quarter" idx="12"/>
          </p:nvPr>
        </p:nvSpPr>
        <p:spPr/>
        <p:txBody>
          <a:bodyPr/>
          <a:lstStyle/>
          <a:p>
            <a:fld id="{CF999A16-4131-4CAF-9726-56DD95E2FB79}" type="slidenum">
              <a:rPr lang="de-AT" smtClean="0"/>
              <a:t>‹#›</a:t>
            </a:fld>
            <a:endParaRPr lang="de-AT"/>
          </a:p>
        </p:txBody>
      </p:sp>
    </p:spTree>
    <p:extLst>
      <p:ext uri="{BB962C8B-B14F-4D97-AF65-F5344CB8AC3E}">
        <p14:creationId xmlns:p14="http://schemas.microsoft.com/office/powerpoint/2010/main" val="754669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DB2BEF39-1A60-B60C-D297-5C6A7FC64134}"/>
              </a:ext>
            </a:extLst>
          </p:cNvPr>
          <p:cNvSpPr>
            <a:spLocks noGrp="1"/>
          </p:cNvSpPr>
          <p:nvPr>
            <p:ph type="dt" sz="half" idx="10"/>
          </p:nvPr>
        </p:nvSpPr>
        <p:spPr/>
        <p:txBody>
          <a:bodyPr/>
          <a:lstStyle/>
          <a:p>
            <a:fld id="{7FB713B5-6A4A-464B-85BE-B0DFF1344F9A}" type="datetimeFigureOut">
              <a:rPr lang="de-AT" smtClean="0"/>
              <a:t>27.03.2024</a:t>
            </a:fld>
            <a:endParaRPr lang="de-AT"/>
          </a:p>
        </p:txBody>
      </p:sp>
      <p:sp>
        <p:nvSpPr>
          <p:cNvPr id="3" name="Fußzeilenplatzhalter 2">
            <a:extLst>
              <a:ext uri="{FF2B5EF4-FFF2-40B4-BE49-F238E27FC236}">
                <a16:creationId xmlns:a16="http://schemas.microsoft.com/office/drawing/2014/main" id="{C7AE9BD7-EEB7-AF15-7F41-A700363616FD}"/>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a16="http://schemas.microsoft.com/office/drawing/2014/main" id="{9B842B9C-B010-EAA2-B9FE-8B010D91C6E5}"/>
              </a:ext>
            </a:extLst>
          </p:cNvPr>
          <p:cNvSpPr>
            <a:spLocks noGrp="1"/>
          </p:cNvSpPr>
          <p:nvPr>
            <p:ph type="sldNum" sz="quarter" idx="12"/>
          </p:nvPr>
        </p:nvSpPr>
        <p:spPr/>
        <p:txBody>
          <a:bodyPr/>
          <a:lstStyle/>
          <a:p>
            <a:fld id="{CF999A16-4131-4CAF-9726-56DD95E2FB79}" type="slidenum">
              <a:rPr lang="de-AT" smtClean="0"/>
              <a:t>‹#›</a:t>
            </a:fld>
            <a:endParaRPr lang="de-AT"/>
          </a:p>
        </p:txBody>
      </p:sp>
    </p:spTree>
    <p:extLst>
      <p:ext uri="{BB962C8B-B14F-4D97-AF65-F5344CB8AC3E}">
        <p14:creationId xmlns:p14="http://schemas.microsoft.com/office/powerpoint/2010/main" val="2661469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591C7D-082A-EBB7-7545-E8CDC47C90B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Inhaltsplatzhalter 2">
            <a:extLst>
              <a:ext uri="{FF2B5EF4-FFF2-40B4-BE49-F238E27FC236}">
                <a16:creationId xmlns:a16="http://schemas.microsoft.com/office/drawing/2014/main" id="{C72E26D9-5BC2-C7F1-C604-71D0B980BD5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a:extLst>
              <a:ext uri="{FF2B5EF4-FFF2-40B4-BE49-F238E27FC236}">
                <a16:creationId xmlns:a16="http://schemas.microsoft.com/office/drawing/2014/main" id="{883E1A85-DC76-FAD2-72BD-3051A7DEEF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4BABF8F-E15D-21F4-2C97-6E6EEE1CA524}"/>
              </a:ext>
            </a:extLst>
          </p:cNvPr>
          <p:cNvSpPr>
            <a:spLocks noGrp="1"/>
          </p:cNvSpPr>
          <p:nvPr>
            <p:ph type="dt" sz="half" idx="10"/>
          </p:nvPr>
        </p:nvSpPr>
        <p:spPr/>
        <p:txBody>
          <a:bodyPr/>
          <a:lstStyle/>
          <a:p>
            <a:fld id="{7FB713B5-6A4A-464B-85BE-B0DFF1344F9A}" type="datetimeFigureOut">
              <a:rPr lang="de-AT" smtClean="0"/>
              <a:t>27.03.2024</a:t>
            </a:fld>
            <a:endParaRPr lang="de-AT"/>
          </a:p>
        </p:txBody>
      </p:sp>
      <p:sp>
        <p:nvSpPr>
          <p:cNvPr id="6" name="Fußzeilenplatzhalter 5">
            <a:extLst>
              <a:ext uri="{FF2B5EF4-FFF2-40B4-BE49-F238E27FC236}">
                <a16:creationId xmlns:a16="http://schemas.microsoft.com/office/drawing/2014/main" id="{7E23AEF8-435B-FACE-DD9D-A113AE72AC45}"/>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1F019CC7-E354-8926-4B88-83037967D5EE}"/>
              </a:ext>
            </a:extLst>
          </p:cNvPr>
          <p:cNvSpPr>
            <a:spLocks noGrp="1"/>
          </p:cNvSpPr>
          <p:nvPr>
            <p:ph type="sldNum" sz="quarter" idx="12"/>
          </p:nvPr>
        </p:nvSpPr>
        <p:spPr/>
        <p:txBody>
          <a:bodyPr/>
          <a:lstStyle/>
          <a:p>
            <a:fld id="{CF999A16-4131-4CAF-9726-56DD95E2FB79}" type="slidenum">
              <a:rPr lang="de-AT" smtClean="0"/>
              <a:t>‹#›</a:t>
            </a:fld>
            <a:endParaRPr lang="de-AT"/>
          </a:p>
        </p:txBody>
      </p:sp>
    </p:spTree>
    <p:extLst>
      <p:ext uri="{BB962C8B-B14F-4D97-AF65-F5344CB8AC3E}">
        <p14:creationId xmlns:p14="http://schemas.microsoft.com/office/powerpoint/2010/main" val="1842825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7D590F-DF9C-6D04-A8AB-F451329E6A81}"/>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Bildplatzhalter 2">
            <a:extLst>
              <a:ext uri="{FF2B5EF4-FFF2-40B4-BE49-F238E27FC236}">
                <a16:creationId xmlns:a16="http://schemas.microsoft.com/office/drawing/2014/main" id="{85EC62A7-CAD3-37D1-11B8-719AC9A629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a:extLst>
              <a:ext uri="{FF2B5EF4-FFF2-40B4-BE49-F238E27FC236}">
                <a16:creationId xmlns:a16="http://schemas.microsoft.com/office/drawing/2014/main" id="{D19F365E-ADBB-0BE9-8E7A-2DA5C600DD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A20FB5CC-1421-AA30-0493-E32ABCEA9891}"/>
              </a:ext>
            </a:extLst>
          </p:cNvPr>
          <p:cNvSpPr>
            <a:spLocks noGrp="1"/>
          </p:cNvSpPr>
          <p:nvPr>
            <p:ph type="dt" sz="half" idx="10"/>
          </p:nvPr>
        </p:nvSpPr>
        <p:spPr/>
        <p:txBody>
          <a:bodyPr/>
          <a:lstStyle/>
          <a:p>
            <a:fld id="{7FB713B5-6A4A-464B-85BE-B0DFF1344F9A}" type="datetimeFigureOut">
              <a:rPr lang="de-AT" smtClean="0"/>
              <a:t>27.03.2024</a:t>
            </a:fld>
            <a:endParaRPr lang="de-AT"/>
          </a:p>
        </p:txBody>
      </p:sp>
      <p:sp>
        <p:nvSpPr>
          <p:cNvPr id="6" name="Fußzeilenplatzhalter 5">
            <a:extLst>
              <a:ext uri="{FF2B5EF4-FFF2-40B4-BE49-F238E27FC236}">
                <a16:creationId xmlns:a16="http://schemas.microsoft.com/office/drawing/2014/main" id="{BE41D9C3-B4FD-6D83-96D5-1E2DC3AEF6BF}"/>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994D017C-942B-CB43-C0AE-45A822020EEB}"/>
              </a:ext>
            </a:extLst>
          </p:cNvPr>
          <p:cNvSpPr>
            <a:spLocks noGrp="1"/>
          </p:cNvSpPr>
          <p:nvPr>
            <p:ph type="sldNum" sz="quarter" idx="12"/>
          </p:nvPr>
        </p:nvSpPr>
        <p:spPr/>
        <p:txBody>
          <a:bodyPr/>
          <a:lstStyle/>
          <a:p>
            <a:fld id="{CF999A16-4131-4CAF-9726-56DD95E2FB79}" type="slidenum">
              <a:rPr lang="de-AT" smtClean="0"/>
              <a:t>‹#›</a:t>
            </a:fld>
            <a:endParaRPr lang="de-AT"/>
          </a:p>
        </p:txBody>
      </p:sp>
    </p:spTree>
    <p:extLst>
      <p:ext uri="{BB962C8B-B14F-4D97-AF65-F5344CB8AC3E}">
        <p14:creationId xmlns:p14="http://schemas.microsoft.com/office/powerpoint/2010/main" val="21674447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image" Target="../media/image2.png"/><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image" Target="../media/image1.png"/><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E990CECE-2C5B-FC54-C370-063E699E2E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id="{691056B9-B3DD-D7D2-2EA7-91246C7489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D30CF63C-A20A-9AC3-74B5-660F5FE913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FB713B5-6A4A-464B-85BE-B0DFF1344F9A}" type="datetimeFigureOut">
              <a:rPr lang="de-AT" smtClean="0"/>
              <a:t>27.03.2024</a:t>
            </a:fld>
            <a:endParaRPr lang="de-AT"/>
          </a:p>
        </p:txBody>
      </p:sp>
      <p:sp>
        <p:nvSpPr>
          <p:cNvPr id="5" name="Fußzeilenplatzhalter 4">
            <a:extLst>
              <a:ext uri="{FF2B5EF4-FFF2-40B4-BE49-F238E27FC236}">
                <a16:creationId xmlns:a16="http://schemas.microsoft.com/office/drawing/2014/main" id="{43EB1E95-6FA3-3311-535B-CBC149EC03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AT"/>
          </a:p>
        </p:txBody>
      </p:sp>
      <p:sp>
        <p:nvSpPr>
          <p:cNvPr id="6" name="Foliennummernplatzhalter 5">
            <a:extLst>
              <a:ext uri="{FF2B5EF4-FFF2-40B4-BE49-F238E27FC236}">
                <a16:creationId xmlns:a16="http://schemas.microsoft.com/office/drawing/2014/main" id="{C6E22EC8-7B64-3996-BF1B-89CB9865B3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F999A16-4131-4CAF-9726-56DD95E2FB79}" type="slidenum">
              <a:rPr lang="de-AT" smtClean="0"/>
              <a:t>‹#›</a:t>
            </a:fld>
            <a:endParaRPr lang="de-AT"/>
          </a:p>
        </p:txBody>
      </p:sp>
    </p:spTree>
    <p:extLst>
      <p:ext uri="{BB962C8B-B14F-4D97-AF65-F5344CB8AC3E}">
        <p14:creationId xmlns:p14="http://schemas.microsoft.com/office/powerpoint/2010/main" val="289091323"/>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7D167830-7097-4B47-ADD7-22CB2377FBE2}"/>
              </a:ext>
            </a:extLst>
          </p:cNvPr>
          <p:cNvSpPr>
            <a:spLocks noGrp="1"/>
          </p:cNvSpPr>
          <p:nvPr>
            <p:ph type="title"/>
          </p:nvPr>
        </p:nvSpPr>
        <p:spPr>
          <a:xfrm>
            <a:off x="1268186" y="365125"/>
            <a:ext cx="8008336" cy="1325563"/>
          </a:xfrm>
          <a:prstGeom prst="rect">
            <a:avLst/>
          </a:prstGeom>
        </p:spPr>
        <p:txBody>
          <a:bodyPr vert="horz" lIns="91440" tIns="45720" rIns="91440" bIns="45720" rtlCol="0" anchor="ctr">
            <a:normAutofit/>
          </a:bodyPr>
          <a:lstStyle/>
          <a:p>
            <a:r>
              <a:rPr lang="de-DE" dirty="0"/>
              <a:t>Mastertitelformat bearbeiten</a:t>
            </a:r>
          </a:p>
        </p:txBody>
      </p:sp>
      <p:sp>
        <p:nvSpPr>
          <p:cNvPr id="3" name="Textplatzhalter 2">
            <a:extLst>
              <a:ext uri="{FF2B5EF4-FFF2-40B4-BE49-F238E27FC236}">
                <a16:creationId xmlns:a16="http://schemas.microsoft.com/office/drawing/2014/main" id="{8A42C3A7-A52F-D140-A3E1-7951CC63343D}"/>
              </a:ext>
            </a:extLst>
          </p:cNvPr>
          <p:cNvSpPr>
            <a:spLocks noGrp="1"/>
          </p:cNvSpPr>
          <p:nvPr>
            <p:ph type="body" idx="1"/>
          </p:nvPr>
        </p:nvSpPr>
        <p:spPr>
          <a:xfrm>
            <a:off x="1268186" y="1825625"/>
            <a:ext cx="10085614"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Rechteck 7">
            <a:extLst>
              <a:ext uri="{FF2B5EF4-FFF2-40B4-BE49-F238E27FC236}">
                <a16:creationId xmlns:a16="http://schemas.microsoft.com/office/drawing/2014/main" id="{81E4324E-7E64-1CFC-11EF-6A4576C29E19}"/>
              </a:ext>
            </a:extLst>
          </p:cNvPr>
          <p:cNvSpPr/>
          <p:nvPr/>
        </p:nvSpPr>
        <p:spPr>
          <a:xfrm flipH="1">
            <a:off x="0" y="0"/>
            <a:ext cx="131028" cy="6858000"/>
          </a:xfrm>
          <a:prstGeom prst="rect">
            <a:avLst/>
          </a:prstGeom>
          <a:solidFill>
            <a:srgbClr val="F07921">
              <a:alpha val="90000"/>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9" name="Rechteck 8">
            <a:extLst>
              <a:ext uri="{FF2B5EF4-FFF2-40B4-BE49-F238E27FC236}">
                <a16:creationId xmlns:a16="http://schemas.microsoft.com/office/drawing/2014/main" id="{D0378C1A-4F08-67C5-5877-DBA430BE9F74}"/>
              </a:ext>
            </a:extLst>
          </p:cNvPr>
          <p:cNvSpPr/>
          <p:nvPr/>
        </p:nvSpPr>
        <p:spPr>
          <a:xfrm flipH="1">
            <a:off x="380988" y="1"/>
            <a:ext cx="133946" cy="6858000"/>
          </a:xfrm>
          <a:prstGeom prst="rect">
            <a:avLst/>
          </a:prstGeom>
          <a:solidFill>
            <a:schemeClr val="accent3">
              <a:alpha val="90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0" name="Rechteck 9">
            <a:extLst>
              <a:ext uri="{FF2B5EF4-FFF2-40B4-BE49-F238E27FC236}">
                <a16:creationId xmlns:a16="http://schemas.microsoft.com/office/drawing/2014/main" id="{C8C059B6-B2F8-BF03-31FF-05112143DD0B}"/>
              </a:ext>
            </a:extLst>
          </p:cNvPr>
          <p:cNvSpPr/>
          <p:nvPr/>
        </p:nvSpPr>
        <p:spPr>
          <a:xfrm flipH="1">
            <a:off x="185052" y="0"/>
            <a:ext cx="131028" cy="6858000"/>
          </a:xfrm>
          <a:prstGeom prst="rect">
            <a:avLst/>
          </a:prstGeom>
          <a:solidFill>
            <a:srgbClr val="01AD4B">
              <a:alpha val="90000"/>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1" name="Rechteck 10">
            <a:extLst>
              <a:ext uri="{FF2B5EF4-FFF2-40B4-BE49-F238E27FC236}">
                <a16:creationId xmlns:a16="http://schemas.microsoft.com/office/drawing/2014/main" id="{9C2E2835-321A-99BE-EADE-2E26A8918D8C}"/>
              </a:ext>
            </a:extLst>
          </p:cNvPr>
          <p:cNvSpPr/>
          <p:nvPr/>
        </p:nvSpPr>
        <p:spPr>
          <a:xfrm flipH="1">
            <a:off x="576936" y="0"/>
            <a:ext cx="128368" cy="6858000"/>
          </a:xfrm>
          <a:prstGeom prst="rect">
            <a:avLst/>
          </a:prstGeom>
          <a:solidFill>
            <a:srgbClr val="EE297B">
              <a:alpha val="90000"/>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12" name="Grafik 11" descr="Ein Bild, das Grafiken, Grafikdesign, Farbigkeit, Kreis enthält.&#10;&#10;Automatisch generierte Beschreibung">
            <a:extLst>
              <a:ext uri="{FF2B5EF4-FFF2-40B4-BE49-F238E27FC236}">
                <a16:creationId xmlns:a16="http://schemas.microsoft.com/office/drawing/2014/main" id="{5AB2B131-7B71-39A8-75F6-E6F68EA9C380}"/>
              </a:ext>
            </a:extLst>
          </p:cNvPr>
          <p:cNvPicPr>
            <a:picLocks noChangeAspect="1"/>
          </p:cNvPicPr>
          <p:nvPr/>
        </p:nvPicPr>
        <p:blipFill>
          <a:blip r:embed="rId23"/>
          <a:stretch>
            <a:fillRect/>
          </a:stretch>
        </p:blipFill>
        <p:spPr>
          <a:xfrm>
            <a:off x="9340143" y="365125"/>
            <a:ext cx="2013657" cy="1256522"/>
          </a:xfrm>
          <a:prstGeom prst="rect">
            <a:avLst/>
          </a:prstGeom>
        </p:spPr>
      </p:pic>
      <p:pic>
        <p:nvPicPr>
          <p:cNvPr id="14" name="Grafik 13">
            <a:extLst>
              <a:ext uri="{FF2B5EF4-FFF2-40B4-BE49-F238E27FC236}">
                <a16:creationId xmlns:a16="http://schemas.microsoft.com/office/drawing/2014/main" id="{6B4C4EA1-1AB4-38C6-13F5-4D359A80AA87}"/>
              </a:ext>
            </a:extLst>
          </p:cNvPr>
          <p:cNvPicPr>
            <a:picLocks noChangeAspect="1"/>
          </p:cNvPicPr>
          <p:nvPr/>
        </p:nvPicPr>
        <p:blipFill>
          <a:blip r:embed="rId24"/>
          <a:stretch>
            <a:fillRect/>
          </a:stretch>
        </p:blipFill>
        <p:spPr>
          <a:xfrm>
            <a:off x="838200" y="6265654"/>
            <a:ext cx="1538082" cy="314533"/>
          </a:xfrm>
          <a:prstGeom prst="rect">
            <a:avLst/>
          </a:prstGeom>
        </p:spPr>
      </p:pic>
    </p:spTree>
    <p:extLst>
      <p:ext uri="{BB962C8B-B14F-4D97-AF65-F5344CB8AC3E}">
        <p14:creationId xmlns:p14="http://schemas.microsoft.com/office/powerpoint/2010/main" val="3224698341"/>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 id="2147483724" r:id="rId17"/>
    <p:sldLayoutId id="2147483725" r:id="rId18"/>
    <p:sldLayoutId id="2147483726" r:id="rId19"/>
    <p:sldLayoutId id="2147483727" r:id="rId20"/>
    <p:sldLayoutId id="2147483728" r:id="rId21"/>
  </p:sldLayoutIdLst>
  <p:txStyles>
    <p:titleStyle>
      <a:lvl1pPr algn="l" defTabSz="914400" rtl="0" eaLnBrk="1" latinLnBrk="0" hangingPunct="1">
        <a:lnSpc>
          <a:spcPct val="90000"/>
        </a:lnSpc>
        <a:spcBef>
          <a:spcPct val="0"/>
        </a:spcBef>
        <a:buNone/>
        <a:defRPr sz="4400" kern="1200">
          <a:solidFill>
            <a:srgbClr val="0D385E"/>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D38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D385E"/>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D385E"/>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D385E"/>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D385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hyperlink" Target="http://creativecommons.org/licenses/by-sa/4.0/?ref=chooser-v1" TargetMode="External"/><Relationship Id="rId1" Type="http://schemas.openxmlformats.org/officeDocument/2006/relationships/slideLayout" Target="../slideLayouts/slideLayout1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hyperlink" Target="https://ec.europa.eu/social/main.jsp?catId=738&amp;furtherPubs=yes&amp;pubId=8274&amp;langId=en&amp;" TargetMode="External"/><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5.xml"/><Relationship Id="rId5" Type="http://schemas.openxmlformats.org/officeDocument/2006/relationships/image" Target="../media/image10.png"/><Relationship Id="rId4" Type="http://schemas.openxmlformats.org/officeDocument/2006/relationships/customXml" Target="../ink/ink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descr="Ein Bild, das Grafiken, Grafikdesign, Farbigkeit, Kreis enthält.&#10;&#10;Automatisch generierte Beschreibung">
            <a:extLst>
              <a:ext uri="{FF2B5EF4-FFF2-40B4-BE49-F238E27FC236}">
                <a16:creationId xmlns:a16="http://schemas.microsoft.com/office/drawing/2014/main" id="{130C8AC2-B1DB-06DD-323B-CB74DD221147}"/>
              </a:ext>
            </a:extLst>
          </p:cNvPr>
          <p:cNvPicPr>
            <a:picLocks noChangeAspect="1"/>
          </p:cNvPicPr>
          <p:nvPr/>
        </p:nvPicPr>
        <p:blipFill>
          <a:blip r:embed="rId3"/>
          <a:stretch>
            <a:fillRect/>
          </a:stretch>
        </p:blipFill>
        <p:spPr>
          <a:xfrm>
            <a:off x="3589043" y="0"/>
            <a:ext cx="5013914" cy="3128682"/>
          </a:xfrm>
          <a:prstGeom prst="rect">
            <a:avLst/>
          </a:prstGeom>
        </p:spPr>
      </p:pic>
      <p:pic>
        <p:nvPicPr>
          <p:cNvPr id="3" name="Grafik 2" descr="Ein Bild, das Cartoon, Kreis, Darstellung enthält.&#10;&#10;Automatisch generierte Beschreibung">
            <a:extLst>
              <a:ext uri="{FF2B5EF4-FFF2-40B4-BE49-F238E27FC236}">
                <a16:creationId xmlns:a16="http://schemas.microsoft.com/office/drawing/2014/main" id="{128109B9-8CF2-B726-83F9-E529ADD38AED}"/>
              </a:ext>
            </a:extLst>
          </p:cNvPr>
          <p:cNvPicPr>
            <a:picLocks noChangeAspect="1"/>
          </p:cNvPicPr>
          <p:nvPr/>
        </p:nvPicPr>
        <p:blipFill>
          <a:blip r:embed="rId4">
            <a:alphaModFix amt="85000"/>
          </a:blip>
          <a:stretch>
            <a:fillRect/>
          </a:stretch>
        </p:blipFill>
        <p:spPr>
          <a:xfrm>
            <a:off x="5787801" y="509862"/>
            <a:ext cx="805421" cy="805421"/>
          </a:xfrm>
          <a:prstGeom prst="rect">
            <a:avLst/>
          </a:prstGeom>
        </p:spPr>
      </p:pic>
      <p:pic>
        <p:nvPicPr>
          <p:cNvPr id="6" name="Grafik 5" descr="Ein Bild, das Zeichnung, Kinderkunst, Cartoon, Kreis enthält.&#10;&#10;Automatisch generierte Beschreibung">
            <a:extLst>
              <a:ext uri="{FF2B5EF4-FFF2-40B4-BE49-F238E27FC236}">
                <a16:creationId xmlns:a16="http://schemas.microsoft.com/office/drawing/2014/main" id="{D8F04AFC-E9C2-9029-260A-99E646007697}"/>
              </a:ext>
            </a:extLst>
          </p:cNvPr>
          <p:cNvPicPr>
            <a:picLocks noChangeAspect="1"/>
          </p:cNvPicPr>
          <p:nvPr/>
        </p:nvPicPr>
        <p:blipFill>
          <a:blip r:embed="rId5">
            <a:alphaModFix amt="85000"/>
          </a:blip>
          <a:stretch>
            <a:fillRect/>
          </a:stretch>
        </p:blipFill>
        <p:spPr>
          <a:xfrm>
            <a:off x="6713562" y="509862"/>
            <a:ext cx="806400" cy="806400"/>
          </a:xfrm>
          <a:prstGeom prst="rect">
            <a:avLst/>
          </a:prstGeom>
        </p:spPr>
      </p:pic>
      <p:sp>
        <p:nvSpPr>
          <p:cNvPr id="4" name="Rubrik 3">
            <a:extLst>
              <a:ext uri="{FF2B5EF4-FFF2-40B4-BE49-F238E27FC236}">
                <a16:creationId xmlns:a16="http://schemas.microsoft.com/office/drawing/2014/main" id="{07E0CBB6-C5F8-4624-9918-2ABBDA00096C}"/>
              </a:ext>
            </a:extLst>
          </p:cNvPr>
          <p:cNvSpPr txBox="1">
            <a:spLocks noGrp="1"/>
          </p:cNvSpPr>
          <p:nvPr>
            <p:ph type="ctrTitle"/>
          </p:nvPr>
        </p:nvSpPr>
        <p:spPr>
          <a:xfrm>
            <a:off x="563624" y="3072673"/>
            <a:ext cx="11064751" cy="1924438"/>
          </a:xfrm>
          <a:noFill/>
        </p:spPr>
        <p:txBody>
          <a:bodyPr wrap="square" rtlCol="0">
            <a:spAutoFit/>
          </a:bodyPr>
          <a:lstStyle/>
          <a:p>
            <a:r>
              <a:rPr lang="en-GB" sz="4400" dirty="0"/>
              <a:t>BUSINESS PLANNING AND ENTREPRENEURIAL ECOSYSTEM IN</a:t>
            </a:r>
            <a:br>
              <a:rPr lang="en-GB" sz="4400" dirty="0"/>
            </a:br>
            <a:r>
              <a:rPr lang="en-GB" sz="4400" dirty="0"/>
              <a:t> ADVANCED UNIVERSITY REGIONS</a:t>
            </a:r>
          </a:p>
        </p:txBody>
      </p:sp>
      <p:sp>
        <p:nvSpPr>
          <p:cNvPr id="9" name="Untertitel 8">
            <a:extLst>
              <a:ext uri="{FF2B5EF4-FFF2-40B4-BE49-F238E27FC236}">
                <a16:creationId xmlns:a16="http://schemas.microsoft.com/office/drawing/2014/main" id="{F8847AF9-6CCE-665E-0774-EF60203AA295}"/>
              </a:ext>
            </a:extLst>
          </p:cNvPr>
          <p:cNvSpPr>
            <a:spLocks noGrp="1"/>
          </p:cNvSpPr>
          <p:nvPr>
            <p:ph type="subTitle" idx="1"/>
          </p:nvPr>
        </p:nvSpPr>
        <p:spPr>
          <a:xfrm>
            <a:off x="1523999" y="4997111"/>
            <a:ext cx="9144000" cy="403005"/>
          </a:xfrm>
        </p:spPr>
        <p:txBody>
          <a:bodyPr>
            <a:normAutofit lnSpcReduction="10000"/>
          </a:bodyPr>
          <a:lstStyle/>
          <a:p>
            <a:r>
              <a:rPr lang="en-GB" dirty="0"/>
              <a:t>(3 ECTS, 75-90 h)</a:t>
            </a:r>
            <a:endParaRPr lang="de-AT" dirty="0"/>
          </a:p>
        </p:txBody>
      </p:sp>
    </p:spTree>
    <p:extLst>
      <p:ext uri="{BB962C8B-B14F-4D97-AF65-F5344CB8AC3E}">
        <p14:creationId xmlns:p14="http://schemas.microsoft.com/office/powerpoint/2010/main" val="106294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Gerade Verbindung mit Pfeil 2">
            <a:extLst>
              <a:ext uri="{FF2B5EF4-FFF2-40B4-BE49-F238E27FC236}">
                <a16:creationId xmlns:a16="http://schemas.microsoft.com/office/drawing/2014/main" id="{C3CC0A7C-69DB-377B-F1F6-572196831D6A}"/>
              </a:ext>
            </a:extLst>
          </p:cNvPr>
          <p:cNvCxnSpPr/>
          <p:nvPr/>
        </p:nvCxnSpPr>
        <p:spPr>
          <a:xfrm flipV="1">
            <a:off x="1724682" y="3419475"/>
            <a:ext cx="7346729" cy="15765"/>
          </a:xfrm>
          <a:prstGeom prst="straightConnector1">
            <a:avLst/>
          </a:prstGeom>
          <a:ln w="12700">
            <a:solidFill>
              <a:srgbClr val="0D38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 name="Gerade Verbindung mit Pfeil 3">
            <a:extLst>
              <a:ext uri="{FF2B5EF4-FFF2-40B4-BE49-F238E27FC236}">
                <a16:creationId xmlns:a16="http://schemas.microsoft.com/office/drawing/2014/main" id="{CD026144-3A7A-B38B-7B9F-F9ACC50C5424}"/>
              </a:ext>
            </a:extLst>
          </p:cNvPr>
          <p:cNvCxnSpPr/>
          <p:nvPr/>
        </p:nvCxnSpPr>
        <p:spPr>
          <a:xfrm flipH="1" flipV="1">
            <a:off x="5393778" y="461800"/>
            <a:ext cx="5254" cy="5644053"/>
          </a:xfrm>
          <a:prstGeom prst="straightConnector1">
            <a:avLst/>
          </a:prstGeom>
          <a:ln w="12700">
            <a:solidFill>
              <a:srgbClr val="0D38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 name="Gerade Verbindung mit Pfeil 4">
            <a:extLst>
              <a:ext uri="{FF2B5EF4-FFF2-40B4-BE49-F238E27FC236}">
                <a16:creationId xmlns:a16="http://schemas.microsoft.com/office/drawing/2014/main" id="{0DCEACB1-A966-EBEF-7A34-17E6105087D1}"/>
              </a:ext>
            </a:extLst>
          </p:cNvPr>
          <p:cNvCxnSpPr>
            <a:cxnSpLocks/>
          </p:cNvCxnSpPr>
          <p:nvPr/>
        </p:nvCxnSpPr>
        <p:spPr>
          <a:xfrm>
            <a:off x="7672324" y="461800"/>
            <a:ext cx="0" cy="2965557"/>
          </a:xfrm>
          <a:prstGeom prst="straightConnector1">
            <a:avLst/>
          </a:prstGeom>
        </p:spPr>
        <p:style>
          <a:lnRef idx="1">
            <a:schemeClr val="accent1"/>
          </a:lnRef>
          <a:fillRef idx="0">
            <a:schemeClr val="accent1"/>
          </a:fillRef>
          <a:effectRef idx="0">
            <a:schemeClr val="accent1"/>
          </a:effectRef>
          <a:fontRef idx="minor">
            <a:schemeClr val="tx1"/>
          </a:fontRef>
        </p:style>
      </p:cxnSp>
      <p:sp>
        <p:nvSpPr>
          <p:cNvPr id="7" name="Textfeld 6">
            <a:extLst>
              <a:ext uri="{FF2B5EF4-FFF2-40B4-BE49-F238E27FC236}">
                <a16:creationId xmlns:a16="http://schemas.microsoft.com/office/drawing/2014/main" id="{752E1704-28FB-08F0-2459-C71643669E9C}"/>
              </a:ext>
            </a:extLst>
          </p:cNvPr>
          <p:cNvSpPr txBox="1"/>
          <p:nvPr/>
        </p:nvSpPr>
        <p:spPr>
          <a:xfrm>
            <a:off x="1555644" y="3419475"/>
            <a:ext cx="523605" cy="369332"/>
          </a:xfrm>
          <a:prstGeom prst="rect">
            <a:avLst/>
          </a:prstGeom>
          <a:noFill/>
        </p:spPr>
        <p:txBody>
          <a:bodyPr wrap="none" rtlCol="0">
            <a:spAutoFit/>
          </a:bodyPr>
          <a:lstStyle/>
          <a:p>
            <a:r>
              <a:rPr lang="de-DE" err="1">
                <a:solidFill>
                  <a:srgbClr val="0D385E"/>
                </a:solidFill>
              </a:rPr>
              <a:t>low</a:t>
            </a:r>
            <a:endParaRPr lang="de-DE">
              <a:solidFill>
                <a:srgbClr val="0D385E"/>
              </a:solidFill>
            </a:endParaRPr>
          </a:p>
        </p:txBody>
      </p:sp>
      <p:sp>
        <p:nvSpPr>
          <p:cNvPr id="8" name="Textfeld 7">
            <a:extLst>
              <a:ext uri="{FF2B5EF4-FFF2-40B4-BE49-F238E27FC236}">
                <a16:creationId xmlns:a16="http://schemas.microsoft.com/office/drawing/2014/main" id="{5AC97596-44B0-5835-65BA-A8161D4C6834}"/>
              </a:ext>
            </a:extLst>
          </p:cNvPr>
          <p:cNvSpPr txBox="1"/>
          <p:nvPr/>
        </p:nvSpPr>
        <p:spPr>
          <a:xfrm>
            <a:off x="8745564" y="3495847"/>
            <a:ext cx="590226" cy="369332"/>
          </a:xfrm>
          <a:prstGeom prst="rect">
            <a:avLst/>
          </a:prstGeom>
          <a:noFill/>
        </p:spPr>
        <p:txBody>
          <a:bodyPr wrap="none" rtlCol="0">
            <a:spAutoFit/>
          </a:bodyPr>
          <a:lstStyle/>
          <a:p>
            <a:r>
              <a:rPr lang="de-DE">
                <a:solidFill>
                  <a:srgbClr val="0D385E"/>
                </a:solidFill>
              </a:rPr>
              <a:t>high</a:t>
            </a:r>
          </a:p>
        </p:txBody>
      </p:sp>
      <p:sp>
        <p:nvSpPr>
          <p:cNvPr id="9" name="Textfeld 8">
            <a:extLst>
              <a:ext uri="{FF2B5EF4-FFF2-40B4-BE49-F238E27FC236}">
                <a16:creationId xmlns:a16="http://schemas.microsoft.com/office/drawing/2014/main" id="{6A911CCF-E875-4524-1138-8FEE34140A9C}"/>
              </a:ext>
            </a:extLst>
          </p:cNvPr>
          <p:cNvSpPr txBox="1"/>
          <p:nvPr/>
        </p:nvSpPr>
        <p:spPr>
          <a:xfrm>
            <a:off x="5417784" y="5736521"/>
            <a:ext cx="1121589" cy="369332"/>
          </a:xfrm>
          <a:prstGeom prst="rect">
            <a:avLst/>
          </a:prstGeom>
          <a:noFill/>
        </p:spPr>
        <p:txBody>
          <a:bodyPr wrap="none" rtlCol="0">
            <a:spAutoFit/>
          </a:bodyPr>
          <a:lstStyle/>
          <a:p>
            <a:r>
              <a:rPr lang="de-DE" err="1">
                <a:solidFill>
                  <a:srgbClr val="0D385E"/>
                </a:solidFill>
              </a:rPr>
              <a:t>education</a:t>
            </a:r>
            <a:endParaRPr lang="de-DE">
              <a:solidFill>
                <a:srgbClr val="0D385E"/>
              </a:solidFill>
            </a:endParaRPr>
          </a:p>
        </p:txBody>
      </p:sp>
      <p:sp>
        <p:nvSpPr>
          <p:cNvPr id="10" name="Textfeld 9">
            <a:extLst>
              <a:ext uri="{FF2B5EF4-FFF2-40B4-BE49-F238E27FC236}">
                <a16:creationId xmlns:a16="http://schemas.microsoft.com/office/drawing/2014/main" id="{26CBE468-F00A-2504-D1AD-6BF85E0C05AC}"/>
              </a:ext>
            </a:extLst>
          </p:cNvPr>
          <p:cNvSpPr txBox="1"/>
          <p:nvPr/>
        </p:nvSpPr>
        <p:spPr>
          <a:xfrm>
            <a:off x="5417784" y="445435"/>
            <a:ext cx="1213537" cy="369332"/>
          </a:xfrm>
          <a:prstGeom prst="rect">
            <a:avLst/>
          </a:prstGeom>
          <a:noFill/>
        </p:spPr>
        <p:txBody>
          <a:bodyPr wrap="none" rtlCol="0">
            <a:spAutoFit/>
          </a:bodyPr>
          <a:lstStyle/>
          <a:p>
            <a:r>
              <a:rPr lang="de-DE" err="1">
                <a:solidFill>
                  <a:srgbClr val="0D385E"/>
                </a:solidFill>
              </a:rPr>
              <a:t>integration</a:t>
            </a:r>
            <a:endParaRPr lang="de-DE">
              <a:solidFill>
                <a:srgbClr val="0D385E"/>
              </a:solidFill>
            </a:endParaRPr>
          </a:p>
        </p:txBody>
      </p:sp>
      <p:sp>
        <p:nvSpPr>
          <p:cNvPr id="13" name="Oval 12">
            <a:extLst>
              <a:ext uri="{FF2B5EF4-FFF2-40B4-BE49-F238E27FC236}">
                <a16:creationId xmlns:a16="http://schemas.microsoft.com/office/drawing/2014/main" id="{9FB0A14E-B25F-0954-2CA1-66FC411F9E43}"/>
              </a:ext>
            </a:extLst>
          </p:cNvPr>
          <p:cNvSpPr/>
          <p:nvPr/>
        </p:nvSpPr>
        <p:spPr>
          <a:xfrm>
            <a:off x="6096001" y="1558205"/>
            <a:ext cx="1575802" cy="1507704"/>
          </a:xfrm>
          <a:prstGeom prst="ellipse">
            <a:avLst/>
          </a:prstGeom>
          <a:solidFill>
            <a:srgbClr val="01AD4B"/>
          </a:solidFill>
          <a:ln>
            <a:solidFill>
              <a:srgbClr val="01AD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err="1"/>
              <a:t>Frontrunner</a:t>
            </a:r>
            <a:endParaRPr lang="de-DE" sz="1400"/>
          </a:p>
        </p:txBody>
      </p:sp>
      <p:sp>
        <p:nvSpPr>
          <p:cNvPr id="16" name="Oval 15">
            <a:extLst>
              <a:ext uri="{FF2B5EF4-FFF2-40B4-BE49-F238E27FC236}">
                <a16:creationId xmlns:a16="http://schemas.microsoft.com/office/drawing/2014/main" id="{F5AF6F60-E42D-8E54-B147-5F15A518F58E}"/>
              </a:ext>
            </a:extLst>
          </p:cNvPr>
          <p:cNvSpPr/>
          <p:nvPr/>
        </p:nvSpPr>
        <p:spPr>
          <a:xfrm>
            <a:off x="2038884" y="4852465"/>
            <a:ext cx="1004471" cy="980661"/>
          </a:xfrm>
          <a:prstGeom prst="ellipse">
            <a:avLst/>
          </a:prstGeom>
          <a:solidFill>
            <a:srgbClr val="EE297B"/>
          </a:solidFill>
          <a:ln>
            <a:solidFill>
              <a:srgbClr val="EE29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t>Basic</a:t>
            </a:r>
          </a:p>
        </p:txBody>
      </p:sp>
      <p:sp>
        <p:nvSpPr>
          <p:cNvPr id="11" name="Textfeld 10">
            <a:extLst>
              <a:ext uri="{FF2B5EF4-FFF2-40B4-BE49-F238E27FC236}">
                <a16:creationId xmlns:a16="http://schemas.microsoft.com/office/drawing/2014/main" id="{A8F4BA97-E163-CA88-E579-89E397B4F8F3}"/>
              </a:ext>
            </a:extLst>
          </p:cNvPr>
          <p:cNvSpPr txBox="1"/>
          <p:nvPr/>
        </p:nvSpPr>
        <p:spPr>
          <a:xfrm>
            <a:off x="5858097" y="3051048"/>
            <a:ext cx="3144210" cy="369332"/>
          </a:xfrm>
          <a:prstGeom prst="rect">
            <a:avLst/>
          </a:prstGeom>
          <a:solidFill>
            <a:srgbClr val="F2F2F2">
              <a:alpha val="40000"/>
            </a:srgb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dirty="0">
              <a:solidFill>
                <a:srgbClr val="0D385E"/>
              </a:solidFill>
              <a:cs typeface="Calibri"/>
            </a:endParaRPr>
          </a:p>
        </p:txBody>
      </p:sp>
      <p:sp>
        <p:nvSpPr>
          <p:cNvPr id="14" name="Oval 13">
            <a:extLst>
              <a:ext uri="{FF2B5EF4-FFF2-40B4-BE49-F238E27FC236}">
                <a16:creationId xmlns:a16="http://schemas.microsoft.com/office/drawing/2014/main" id="{D310DC5C-32C5-BA87-14CF-7CC335A1AAC4}"/>
              </a:ext>
            </a:extLst>
          </p:cNvPr>
          <p:cNvSpPr/>
          <p:nvPr/>
        </p:nvSpPr>
        <p:spPr>
          <a:xfrm>
            <a:off x="5215726" y="2467074"/>
            <a:ext cx="2346841" cy="2385391"/>
          </a:xfrm>
          <a:prstGeom prst="ellipse">
            <a:avLst/>
          </a:prstGeom>
          <a:solidFill>
            <a:srgbClr val="0281B4"/>
          </a:solidFill>
          <a:ln>
            <a:solidFill>
              <a:srgbClr val="0281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err="1"/>
              <a:t>Advanced</a:t>
            </a:r>
            <a:endParaRPr lang="de-DE"/>
          </a:p>
        </p:txBody>
      </p:sp>
      <p:sp>
        <p:nvSpPr>
          <p:cNvPr id="15" name="Oval 14">
            <a:extLst>
              <a:ext uri="{FF2B5EF4-FFF2-40B4-BE49-F238E27FC236}">
                <a16:creationId xmlns:a16="http://schemas.microsoft.com/office/drawing/2014/main" id="{3187E62C-DA2B-CCC7-6C57-4834533D3F8E}"/>
              </a:ext>
            </a:extLst>
          </p:cNvPr>
          <p:cNvSpPr/>
          <p:nvPr/>
        </p:nvSpPr>
        <p:spPr>
          <a:xfrm>
            <a:off x="3806760" y="3269995"/>
            <a:ext cx="1948940" cy="1948070"/>
          </a:xfrm>
          <a:prstGeom prst="ellipse">
            <a:avLst/>
          </a:prstGeom>
          <a:solidFill>
            <a:srgbClr val="F07921"/>
          </a:solidFill>
          <a:ln>
            <a:solidFill>
              <a:srgbClr val="F079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t>Emerging</a:t>
            </a:r>
          </a:p>
        </p:txBody>
      </p:sp>
      <p:sp>
        <p:nvSpPr>
          <p:cNvPr id="12" name="Rechteck 11">
            <a:extLst>
              <a:ext uri="{FF2B5EF4-FFF2-40B4-BE49-F238E27FC236}">
                <a16:creationId xmlns:a16="http://schemas.microsoft.com/office/drawing/2014/main" id="{D4D5231E-2FC4-438E-E9BE-62DB1E679E24}"/>
              </a:ext>
            </a:extLst>
          </p:cNvPr>
          <p:cNvSpPr/>
          <p:nvPr/>
        </p:nvSpPr>
        <p:spPr>
          <a:xfrm>
            <a:off x="7692522" y="461799"/>
            <a:ext cx="1265948" cy="2941909"/>
          </a:xfrm>
          <a:prstGeom prst="rect">
            <a:avLst/>
          </a:prstGeom>
          <a:solidFill>
            <a:srgbClr val="0D385E"/>
          </a:solidFill>
          <a:ln>
            <a:solidFill>
              <a:srgbClr val="0D3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ln>
                  <a:solidFill>
                    <a:schemeClr val="bg1"/>
                  </a:solidFill>
                </a:ln>
              </a:rPr>
              <a:t>Brain </a:t>
            </a:r>
            <a:r>
              <a:rPr lang="de-DE" err="1">
                <a:ln>
                  <a:solidFill>
                    <a:schemeClr val="bg1"/>
                  </a:solidFill>
                </a:ln>
              </a:rPr>
              <a:t>gainer</a:t>
            </a:r>
            <a:endParaRPr lang="de-DE">
              <a:ln>
                <a:solidFill>
                  <a:schemeClr val="bg1"/>
                </a:solidFill>
              </a:ln>
            </a:endParaRPr>
          </a:p>
        </p:txBody>
      </p:sp>
      <p:sp>
        <p:nvSpPr>
          <p:cNvPr id="2" name="Textfeld 1">
            <a:extLst>
              <a:ext uri="{FF2B5EF4-FFF2-40B4-BE49-F238E27FC236}">
                <a16:creationId xmlns:a16="http://schemas.microsoft.com/office/drawing/2014/main" id="{5B8CE8D2-B176-ADC8-CC3D-A8670785C62D}"/>
              </a:ext>
            </a:extLst>
          </p:cNvPr>
          <p:cNvSpPr txBox="1"/>
          <p:nvPr/>
        </p:nvSpPr>
        <p:spPr>
          <a:xfrm>
            <a:off x="5396432" y="752147"/>
            <a:ext cx="461665" cy="4310257"/>
          </a:xfrm>
          <a:prstGeom prst="rect">
            <a:avLst/>
          </a:prstGeom>
          <a:noFill/>
        </p:spPr>
        <p:txBody>
          <a:bodyPr vert="vert" wrap="square" rtlCol="0">
            <a:spAutoFit/>
          </a:bodyPr>
          <a:lstStyle/>
          <a:p>
            <a:r>
              <a:rPr lang="de-DE" dirty="0">
                <a:solidFill>
                  <a:srgbClr val="0D385E"/>
                </a:solidFill>
              </a:rPr>
              <a:t>Regional </a:t>
            </a:r>
            <a:r>
              <a:rPr lang="de-DE" dirty="0" err="1">
                <a:solidFill>
                  <a:srgbClr val="0D385E"/>
                </a:solidFill>
              </a:rPr>
              <a:t>role</a:t>
            </a:r>
            <a:r>
              <a:rPr lang="de-DE" dirty="0">
                <a:solidFill>
                  <a:srgbClr val="0D385E"/>
                </a:solidFill>
              </a:rPr>
              <a:t> </a:t>
            </a:r>
            <a:r>
              <a:rPr lang="de-DE" dirty="0" err="1">
                <a:solidFill>
                  <a:srgbClr val="0D385E"/>
                </a:solidFill>
              </a:rPr>
              <a:t>of</a:t>
            </a:r>
            <a:r>
              <a:rPr lang="de-DE" dirty="0">
                <a:solidFill>
                  <a:srgbClr val="0D385E"/>
                </a:solidFill>
              </a:rPr>
              <a:t> </a:t>
            </a:r>
            <a:r>
              <a:rPr lang="de-DE" dirty="0" err="1">
                <a:solidFill>
                  <a:srgbClr val="0D385E"/>
                </a:solidFill>
              </a:rPr>
              <a:t>the</a:t>
            </a:r>
            <a:r>
              <a:rPr lang="de-DE" dirty="0">
                <a:solidFill>
                  <a:srgbClr val="0D385E"/>
                </a:solidFill>
              </a:rPr>
              <a:t> </a:t>
            </a:r>
            <a:r>
              <a:rPr lang="de-DE" dirty="0" err="1">
                <a:solidFill>
                  <a:srgbClr val="0D385E"/>
                </a:solidFill>
              </a:rPr>
              <a:t>university</a:t>
            </a:r>
            <a:endParaRPr lang="de-DE" dirty="0">
              <a:solidFill>
                <a:srgbClr val="0D385E"/>
              </a:solidFill>
            </a:endParaRPr>
          </a:p>
        </p:txBody>
      </p:sp>
      <p:sp>
        <p:nvSpPr>
          <p:cNvPr id="6" name="Textfeld 5">
            <a:extLst>
              <a:ext uri="{FF2B5EF4-FFF2-40B4-BE49-F238E27FC236}">
                <a16:creationId xmlns:a16="http://schemas.microsoft.com/office/drawing/2014/main" id="{37281DC1-B51A-02ED-DD34-E2244B308822}"/>
              </a:ext>
            </a:extLst>
          </p:cNvPr>
          <p:cNvSpPr txBox="1"/>
          <p:nvPr/>
        </p:nvSpPr>
        <p:spPr>
          <a:xfrm>
            <a:off x="1724683" y="3051953"/>
            <a:ext cx="366909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dirty="0" err="1">
                <a:solidFill>
                  <a:srgbClr val="0D385E"/>
                </a:solidFill>
                <a:cs typeface="Calibri"/>
              </a:rPr>
              <a:t>Socio-economic</a:t>
            </a:r>
            <a:r>
              <a:rPr lang="de-DE" dirty="0">
                <a:solidFill>
                  <a:srgbClr val="0D385E"/>
                </a:solidFill>
                <a:cs typeface="Calibri"/>
              </a:rPr>
              <a:t> </a:t>
            </a:r>
            <a:r>
              <a:rPr lang="de-DE" dirty="0" err="1">
                <a:solidFill>
                  <a:srgbClr val="0D385E"/>
                </a:solidFill>
                <a:cs typeface="Calibri"/>
              </a:rPr>
              <a:t>development</a:t>
            </a:r>
            <a:endParaRPr lang="de-DE" dirty="0">
              <a:solidFill>
                <a:srgbClr val="0D385E"/>
              </a:solidFill>
              <a:cs typeface="Calibri"/>
            </a:endParaRPr>
          </a:p>
        </p:txBody>
      </p:sp>
    </p:spTree>
    <p:extLst>
      <p:ext uri="{BB962C8B-B14F-4D97-AF65-F5344CB8AC3E}">
        <p14:creationId xmlns:p14="http://schemas.microsoft.com/office/powerpoint/2010/main" val="16066292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F27CC06-E3D2-4C92-2948-24C9290F75B0}"/>
              </a:ext>
            </a:extLst>
          </p:cNvPr>
          <p:cNvSpPr>
            <a:spLocks noGrp="1"/>
          </p:cNvSpPr>
          <p:nvPr>
            <p:ph type="title"/>
          </p:nvPr>
        </p:nvSpPr>
        <p:spPr/>
        <p:txBody>
          <a:bodyPr>
            <a:normAutofit fontScale="90000"/>
          </a:bodyPr>
          <a:lstStyle/>
          <a:p>
            <a:r>
              <a:rPr lang="sv-SE" dirty="0" err="1">
                <a:cs typeface="Calibri Light"/>
              </a:rPr>
              <a:t>Entrepreneurship</a:t>
            </a:r>
            <a:r>
              <a:rPr lang="sv-SE" dirty="0">
                <a:cs typeface="Calibri Light"/>
              </a:rPr>
              <a:t> and innovation in </a:t>
            </a:r>
            <a:r>
              <a:rPr lang="sv-SE" b="1" dirty="0" err="1">
                <a:cs typeface="Calibri Light"/>
              </a:rPr>
              <a:t>Advanced</a:t>
            </a:r>
            <a:r>
              <a:rPr lang="sv-SE" b="1" dirty="0">
                <a:cs typeface="Calibri Light"/>
              </a:rPr>
              <a:t> regions</a:t>
            </a:r>
            <a:endParaRPr lang="sv-SE" b="1" dirty="0"/>
          </a:p>
        </p:txBody>
      </p:sp>
      <p:sp>
        <p:nvSpPr>
          <p:cNvPr id="3" name="Platshållare för innehåll 2">
            <a:extLst>
              <a:ext uri="{FF2B5EF4-FFF2-40B4-BE49-F238E27FC236}">
                <a16:creationId xmlns:a16="http://schemas.microsoft.com/office/drawing/2014/main" id="{1A22FCA4-FF71-4A04-0E1A-116A1D499BE8}"/>
              </a:ext>
            </a:extLst>
          </p:cNvPr>
          <p:cNvSpPr>
            <a:spLocks noGrp="1"/>
          </p:cNvSpPr>
          <p:nvPr>
            <p:ph idx="1"/>
          </p:nvPr>
        </p:nvSpPr>
        <p:spPr/>
        <p:txBody>
          <a:bodyPr vert="horz" lIns="91440" tIns="45720" rIns="91440" bIns="45720" rtlCol="0" anchor="t">
            <a:normAutofit/>
          </a:bodyPr>
          <a:lstStyle/>
          <a:p>
            <a:pPr marL="0" indent="0">
              <a:buNone/>
            </a:pPr>
            <a:endParaRPr lang="en-US" sz="2600" dirty="0">
              <a:ea typeface="+mn-lt"/>
              <a:cs typeface="+mn-lt"/>
            </a:endParaRPr>
          </a:p>
          <a:p>
            <a:pPr marL="0" indent="0">
              <a:buNone/>
            </a:pPr>
            <a:endParaRPr lang="en-US" sz="2600" dirty="0">
              <a:ea typeface="+mn-lt"/>
              <a:cs typeface="+mn-lt"/>
            </a:endParaRPr>
          </a:p>
          <a:p>
            <a:pPr marL="0" indent="0">
              <a:buNone/>
            </a:pPr>
            <a:r>
              <a:rPr lang="en-US" sz="4400" dirty="0">
                <a:latin typeface="+mj-lt"/>
                <a:ea typeface="+mn-lt"/>
                <a:cs typeface="+mn-lt"/>
              </a:rPr>
              <a:t>Bigger cities or smaller cities in metropolitan areas face structural problems and low industrial diversity</a:t>
            </a:r>
            <a:endParaRPr lang="sv-SE" sz="4400" dirty="0">
              <a:latin typeface="+mj-lt"/>
              <a:cs typeface="Calibri" panose="020F0502020204030204"/>
            </a:endParaRPr>
          </a:p>
        </p:txBody>
      </p:sp>
    </p:spTree>
    <p:extLst>
      <p:ext uri="{BB962C8B-B14F-4D97-AF65-F5344CB8AC3E}">
        <p14:creationId xmlns:p14="http://schemas.microsoft.com/office/powerpoint/2010/main" val="16275168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4F76E84-050F-C8A1-CC36-89004EDBDE57}"/>
              </a:ext>
            </a:extLst>
          </p:cNvPr>
          <p:cNvSpPr>
            <a:spLocks noGrp="1"/>
          </p:cNvSpPr>
          <p:nvPr>
            <p:ph type="title"/>
          </p:nvPr>
        </p:nvSpPr>
        <p:spPr>
          <a:xfrm>
            <a:off x="831850" y="1709738"/>
            <a:ext cx="10515600" cy="2852737"/>
          </a:xfrm>
        </p:spPr>
        <p:txBody>
          <a:bodyPr>
            <a:normAutofit/>
          </a:bodyPr>
          <a:lstStyle/>
          <a:p>
            <a:r>
              <a:rPr lang="de-DE" sz="4400" dirty="0"/>
              <a:t>Benefits </a:t>
            </a:r>
            <a:r>
              <a:rPr lang="de-DE" sz="4400" dirty="0" err="1"/>
              <a:t>from</a:t>
            </a:r>
            <a:r>
              <a:rPr lang="de-DE" sz="4400" dirty="0"/>
              <a:t> </a:t>
            </a:r>
            <a:r>
              <a:rPr lang="en-US" sz="4400" dirty="0"/>
              <a:t>agglomeration effects or positive spillover effects from bigger cities in their proximity</a:t>
            </a:r>
            <a:endParaRPr lang="sv-SE" sz="4400" dirty="0"/>
          </a:p>
        </p:txBody>
      </p:sp>
      <p:sp>
        <p:nvSpPr>
          <p:cNvPr id="4" name="Textplatzhalter 3">
            <a:extLst>
              <a:ext uri="{FF2B5EF4-FFF2-40B4-BE49-F238E27FC236}">
                <a16:creationId xmlns:a16="http://schemas.microsoft.com/office/drawing/2014/main" id="{A1BFF0C4-7542-39E6-9925-0C4B077533FA}"/>
              </a:ext>
            </a:extLst>
          </p:cNvPr>
          <p:cNvSpPr>
            <a:spLocks noGrp="1"/>
          </p:cNvSpPr>
          <p:nvPr>
            <p:ph type="body" idx="1"/>
          </p:nvPr>
        </p:nvSpPr>
        <p:spPr/>
        <p:txBody>
          <a:bodyPr/>
          <a:lstStyle/>
          <a:p>
            <a:endParaRPr lang="de-AT"/>
          </a:p>
        </p:txBody>
      </p:sp>
    </p:spTree>
    <p:extLst>
      <p:ext uri="{BB962C8B-B14F-4D97-AF65-F5344CB8AC3E}">
        <p14:creationId xmlns:p14="http://schemas.microsoft.com/office/powerpoint/2010/main" val="26966665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A0BBA77-2E91-47BC-CD79-D4143AC75876}"/>
              </a:ext>
            </a:extLst>
          </p:cNvPr>
          <p:cNvSpPr>
            <a:spLocks noGrp="1"/>
          </p:cNvSpPr>
          <p:nvPr>
            <p:ph type="title"/>
          </p:nvPr>
        </p:nvSpPr>
        <p:spPr>
          <a:xfrm>
            <a:off x="831850" y="1709738"/>
            <a:ext cx="10515600" cy="2852737"/>
          </a:xfrm>
        </p:spPr>
        <p:txBody>
          <a:bodyPr>
            <a:normAutofit/>
          </a:bodyPr>
          <a:lstStyle/>
          <a:p>
            <a:r>
              <a:rPr lang="en-US" sz="4400" dirty="0"/>
              <a:t>Lack of innovative performance and economic growth</a:t>
            </a:r>
            <a:endParaRPr lang="sv-SE" sz="4400" dirty="0"/>
          </a:p>
        </p:txBody>
      </p:sp>
      <p:sp>
        <p:nvSpPr>
          <p:cNvPr id="6" name="Textplatzhalter 5">
            <a:extLst>
              <a:ext uri="{FF2B5EF4-FFF2-40B4-BE49-F238E27FC236}">
                <a16:creationId xmlns:a16="http://schemas.microsoft.com/office/drawing/2014/main" id="{B70290F3-6FD5-81D8-4C8F-91805EA90C9B}"/>
              </a:ext>
            </a:extLst>
          </p:cNvPr>
          <p:cNvSpPr>
            <a:spLocks noGrp="1"/>
          </p:cNvSpPr>
          <p:nvPr>
            <p:ph type="body" idx="1"/>
          </p:nvPr>
        </p:nvSpPr>
        <p:spPr/>
        <p:txBody>
          <a:bodyPr/>
          <a:lstStyle/>
          <a:p>
            <a:endParaRPr lang="de-AT"/>
          </a:p>
        </p:txBody>
      </p:sp>
    </p:spTree>
    <p:extLst>
      <p:ext uri="{BB962C8B-B14F-4D97-AF65-F5344CB8AC3E}">
        <p14:creationId xmlns:p14="http://schemas.microsoft.com/office/powerpoint/2010/main" val="8280484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7E9FCC-24E5-8970-93E4-4F536C644B55}"/>
              </a:ext>
            </a:extLst>
          </p:cNvPr>
          <p:cNvSpPr>
            <a:spLocks noGrp="1"/>
          </p:cNvSpPr>
          <p:nvPr>
            <p:ph type="title"/>
          </p:nvPr>
        </p:nvSpPr>
        <p:spPr>
          <a:xfrm>
            <a:off x="831850" y="1709738"/>
            <a:ext cx="10515600" cy="3535657"/>
          </a:xfrm>
        </p:spPr>
        <p:txBody>
          <a:bodyPr>
            <a:noAutofit/>
          </a:bodyPr>
          <a:lstStyle/>
          <a:p>
            <a:r>
              <a:rPr lang="en-US" sz="4400" dirty="0"/>
              <a:t>Suffering from the lock-in effects determined by traditional socioeconomic structure, less-speedy industrial evolution, and inefficient production practices</a:t>
            </a:r>
          </a:p>
        </p:txBody>
      </p:sp>
    </p:spTree>
    <p:extLst>
      <p:ext uri="{BB962C8B-B14F-4D97-AF65-F5344CB8AC3E}">
        <p14:creationId xmlns:p14="http://schemas.microsoft.com/office/powerpoint/2010/main" val="36558824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63F34C-8176-5FFD-26F0-24904B19968E}"/>
              </a:ext>
            </a:extLst>
          </p:cNvPr>
          <p:cNvSpPr>
            <a:spLocks noGrp="1"/>
          </p:cNvSpPr>
          <p:nvPr>
            <p:ph type="title"/>
          </p:nvPr>
        </p:nvSpPr>
        <p:spPr>
          <a:xfrm>
            <a:off x="831850" y="1709738"/>
            <a:ext cx="10515600" cy="2852737"/>
          </a:xfrm>
        </p:spPr>
        <p:txBody>
          <a:bodyPr>
            <a:normAutofit/>
          </a:bodyPr>
          <a:lstStyle/>
          <a:p>
            <a:r>
              <a:rPr lang="en-US" sz="4400" dirty="0"/>
              <a:t>Universities are an organic part of the urban infrastructure and very often one of the most important contributors to local development</a:t>
            </a:r>
          </a:p>
        </p:txBody>
      </p:sp>
      <p:sp>
        <p:nvSpPr>
          <p:cNvPr id="4" name="Textplatzhalter 3">
            <a:extLst>
              <a:ext uri="{FF2B5EF4-FFF2-40B4-BE49-F238E27FC236}">
                <a16:creationId xmlns:a16="http://schemas.microsoft.com/office/drawing/2014/main" id="{ACF40F77-C43B-F533-605A-0F67F8992F1E}"/>
              </a:ext>
            </a:extLst>
          </p:cNvPr>
          <p:cNvSpPr>
            <a:spLocks noGrp="1"/>
          </p:cNvSpPr>
          <p:nvPr>
            <p:ph type="body" idx="1"/>
          </p:nvPr>
        </p:nvSpPr>
        <p:spPr/>
        <p:txBody>
          <a:bodyPr/>
          <a:lstStyle/>
          <a:p>
            <a:endParaRPr lang="de-AT" dirty="0"/>
          </a:p>
        </p:txBody>
      </p:sp>
    </p:spTree>
    <p:extLst>
      <p:ext uri="{BB962C8B-B14F-4D97-AF65-F5344CB8AC3E}">
        <p14:creationId xmlns:p14="http://schemas.microsoft.com/office/powerpoint/2010/main" val="42336894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6DE966D-EF6A-0AAE-0218-94683BF2E4C5}"/>
              </a:ext>
            </a:extLst>
          </p:cNvPr>
          <p:cNvSpPr>
            <a:spLocks noGrp="1"/>
          </p:cNvSpPr>
          <p:nvPr>
            <p:ph type="title"/>
          </p:nvPr>
        </p:nvSpPr>
        <p:spPr>
          <a:xfrm>
            <a:off x="831850" y="1709738"/>
            <a:ext cx="10515600" cy="2852737"/>
          </a:xfrm>
        </p:spPr>
        <p:txBody>
          <a:bodyPr>
            <a:normAutofit/>
          </a:bodyPr>
          <a:lstStyle/>
          <a:p>
            <a:r>
              <a:rPr lang="en-US" sz="4400" dirty="0"/>
              <a:t>Reputation allows for the attraction of national and international students</a:t>
            </a:r>
            <a:endParaRPr lang="sv-SE" sz="4400" dirty="0"/>
          </a:p>
        </p:txBody>
      </p:sp>
      <p:sp>
        <p:nvSpPr>
          <p:cNvPr id="4" name="Textplatzhalter 3">
            <a:extLst>
              <a:ext uri="{FF2B5EF4-FFF2-40B4-BE49-F238E27FC236}">
                <a16:creationId xmlns:a16="http://schemas.microsoft.com/office/drawing/2014/main" id="{A3466028-B411-5A56-DAB7-C0F8613F5A04}"/>
              </a:ext>
            </a:extLst>
          </p:cNvPr>
          <p:cNvSpPr>
            <a:spLocks noGrp="1"/>
          </p:cNvSpPr>
          <p:nvPr>
            <p:ph type="body" idx="1"/>
          </p:nvPr>
        </p:nvSpPr>
        <p:spPr/>
        <p:txBody>
          <a:bodyPr/>
          <a:lstStyle/>
          <a:p>
            <a:endParaRPr lang="de-AT"/>
          </a:p>
        </p:txBody>
      </p:sp>
    </p:spTree>
    <p:extLst>
      <p:ext uri="{BB962C8B-B14F-4D97-AF65-F5344CB8AC3E}">
        <p14:creationId xmlns:p14="http://schemas.microsoft.com/office/powerpoint/2010/main" val="16865115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2BDD474-1B3B-0D84-45EA-26C4C5F0555B}"/>
              </a:ext>
            </a:extLst>
          </p:cNvPr>
          <p:cNvSpPr>
            <a:spLocks noGrp="1"/>
          </p:cNvSpPr>
          <p:nvPr>
            <p:ph type="title"/>
          </p:nvPr>
        </p:nvSpPr>
        <p:spPr>
          <a:xfrm>
            <a:off x="1268186" y="365125"/>
            <a:ext cx="8008336" cy="1325563"/>
          </a:xfrm>
        </p:spPr>
        <p:txBody>
          <a:bodyPr/>
          <a:lstStyle/>
          <a:p>
            <a:r>
              <a:rPr lang="sv-SE" dirty="0" err="1"/>
              <a:t>Assignment</a:t>
            </a:r>
          </a:p>
        </p:txBody>
      </p:sp>
      <p:sp>
        <p:nvSpPr>
          <p:cNvPr id="3" name="Underrubrik 2">
            <a:extLst>
              <a:ext uri="{FF2B5EF4-FFF2-40B4-BE49-F238E27FC236}">
                <a16:creationId xmlns:a16="http://schemas.microsoft.com/office/drawing/2014/main" id="{3348B26D-69F5-CF5B-408C-D40BC155F51C}"/>
              </a:ext>
            </a:extLst>
          </p:cNvPr>
          <p:cNvSpPr>
            <a:spLocks noGrp="1"/>
          </p:cNvSpPr>
          <p:nvPr>
            <p:ph idx="1"/>
          </p:nvPr>
        </p:nvSpPr>
        <p:spPr>
          <a:xfrm>
            <a:off x="1268186" y="1825625"/>
            <a:ext cx="10085614" cy="4351338"/>
          </a:xfrm>
        </p:spPr>
        <p:txBody>
          <a:bodyPr vert="horz" lIns="91440" tIns="45720" rIns="91440" bIns="45720" rtlCol="0" anchor="t">
            <a:normAutofit/>
          </a:bodyPr>
          <a:lstStyle/>
          <a:p>
            <a:pPr marL="0" indent="0">
              <a:buNone/>
            </a:pPr>
            <a:endParaRPr lang="sv-SE" dirty="0"/>
          </a:p>
          <a:p>
            <a:pPr marL="0" indent="0">
              <a:buNone/>
            </a:pPr>
            <a:r>
              <a:rPr lang="sv-SE" dirty="0"/>
              <a:t>Map the problems and possibilities for entreprenerurship and innovation on your own region.</a:t>
            </a:r>
          </a:p>
        </p:txBody>
      </p:sp>
    </p:spTree>
    <p:extLst>
      <p:ext uri="{BB962C8B-B14F-4D97-AF65-F5344CB8AC3E}">
        <p14:creationId xmlns:p14="http://schemas.microsoft.com/office/powerpoint/2010/main" val="671669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BDC7EB8B-D5F3-716F-E92A-163E109DF0F1}"/>
              </a:ext>
            </a:extLst>
          </p:cNvPr>
          <p:cNvSpPr>
            <a:spLocks noGrp="1"/>
          </p:cNvSpPr>
          <p:nvPr>
            <p:ph type="title"/>
          </p:nvPr>
        </p:nvSpPr>
        <p:spPr/>
        <p:txBody>
          <a:bodyPr/>
          <a:lstStyle/>
          <a:p>
            <a:r>
              <a:rPr lang="en-GB" sz="4400" b="0" dirty="0">
                <a:effectLst/>
              </a:rPr>
              <a:t>Acknowledgments</a:t>
            </a:r>
            <a:endParaRPr lang="de-AT" dirty="0"/>
          </a:p>
        </p:txBody>
      </p:sp>
      <p:sp>
        <p:nvSpPr>
          <p:cNvPr id="3" name="Content Placeholder 2"/>
          <p:cNvSpPr>
            <a:spLocks noGrp="1"/>
          </p:cNvSpPr>
          <p:nvPr>
            <p:ph idx="1"/>
          </p:nvPr>
        </p:nvSpPr>
        <p:spPr>
          <a:xfrm>
            <a:off x="1268186" y="1825625"/>
            <a:ext cx="10085614" cy="4351338"/>
          </a:xfrm>
        </p:spPr>
        <p:txBody>
          <a:bodyPr>
            <a:noAutofit/>
          </a:bodyPr>
          <a:lstStyle/>
          <a:p>
            <a:pPr marL="0" indent="0">
              <a:buNone/>
            </a:pPr>
            <a:r>
              <a:rPr lang="en-GB" sz="1800" dirty="0"/>
              <a:t>This Material is Part of the Education Package produced within the Erasmus+ Project: ENDORSE</a:t>
            </a:r>
          </a:p>
          <a:p>
            <a:pPr marL="0" indent="0">
              <a:buNone/>
            </a:pPr>
            <a:r>
              <a:rPr lang="en-GB" sz="1800" dirty="0"/>
              <a:t>Project Partners: </a:t>
            </a:r>
          </a:p>
          <a:p>
            <a:pPr marL="0" indent="0">
              <a:buNone/>
            </a:pPr>
            <a:endParaRPr lang="en-GB" sz="1800" dirty="0"/>
          </a:p>
          <a:p>
            <a:pPr marL="0" indent="0">
              <a:buNone/>
            </a:pPr>
            <a:endParaRPr lang="en-GB" sz="1800" dirty="0"/>
          </a:p>
          <a:p>
            <a:pPr marL="0" indent="0">
              <a:buNone/>
            </a:pPr>
            <a:endParaRPr lang="en-GB" sz="1800" dirty="0"/>
          </a:p>
          <a:p>
            <a:pPr marL="0" indent="0">
              <a:buNone/>
            </a:pPr>
            <a:r>
              <a:rPr lang="en-US" sz="1800" b="0" i="0" dirty="0">
                <a:solidFill>
                  <a:srgbClr val="333333"/>
                </a:solidFill>
                <a:effectLst/>
                <a:latin typeface="Source Sans Pro" panose="020B0503030403020204" pitchFamily="34" charset="0"/>
              </a:rPr>
              <a:t>ENDORSE Educational Material Entrepreneurship © 2024 by ENDORSE is licensed under </a:t>
            </a:r>
            <a:r>
              <a:rPr lang="en-US" sz="1800" b="0" i="0" u="none" strike="noStrike" dirty="0">
                <a:solidFill>
                  <a:srgbClr val="D14500"/>
                </a:solidFill>
                <a:effectLst/>
                <a:latin typeface="Source Sans Pro" panose="020B0503030403020204" pitchFamily="34" charset="0"/>
                <a:hlinkClick r:id="rId2"/>
              </a:rPr>
              <a:t>CC BY-SA 4.0</a:t>
            </a:r>
            <a:endParaRPr lang="en-US" sz="1800" b="0" i="0" u="none" strike="noStrike" dirty="0">
              <a:solidFill>
                <a:srgbClr val="D14500"/>
              </a:solidFill>
              <a:effectLst/>
              <a:latin typeface="Source Sans Pro" panose="020B0503030403020204" pitchFamily="34" charset="0"/>
            </a:endParaRPr>
          </a:p>
          <a:p>
            <a:pPr marL="0" indent="0">
              <a:buNone/>
            </a:pPr>
            <a:endParaRPr lang="en-US" sz="1800" dirty="0">
              <a:solidFill>
                <a:srgbClr val="D14500"/>
              </a:solidFill>
              <a:latin typeface="Source Sans Pro" panose="020B0503030403020204" pitchFamily="34" charset="0"/>
            </a:endParaRPr>
          </a:p>
          <a:p>
            <a:pPr marL="0" indent="0">
              <a:buNone/>
            </a:pPr>
            <a:endParaRPr lang="en-US" sz="1800" dirty="0">
              <a:solidFill>
                <a:srgbClr val="D14500"/>
              </a:solidFill>
              <a:latin typeface="Source Sans Pro" panose="020B0503030403020204" pitchFamily="34" charset="0"/>
            </a:endParaRPr>
          </a:p>
          <a:p>
            <a:pPr marL="0" indent="0">
              <a:buNone/>
            </a:pPr>
            <a:endParaRPr lang="en-US" sz="1800" dirty="0">
              <a:solidFill>
                <a:srgbClr val="D14500"/>
              </a:solidFill>
              <a:latin typeface="Source Sans Pro" panose="020B0503030403020204" pitchFamily="34" charset="0"/>
            </a:endParaRPr>
          </a:p>
          <a:p>
            <a:pPr marL="0" indent="0">
              <a:buNone/>
            </a:pPr>
            <a:r>
              <a:rPr lang="en-US" sz="1800" dirty="0">
                <a:solidFill>
                  <a:srgbClr val="D14500"/>
                </a:solidFill>
                <a:latin typeface="Source Sans Pro" panose="020B0503030403020204" pitchFamily="34" charset="0"/>
              </a:rPr>
              <a:t>Logos of Partner Institutions and Erasmus+ are excepted. </a:t>
            </a:r>
            <a:endParaRPr lang="en-GB" sz="1800" dirty="0"/>
          </a:p>
        </p:txBody>
      </p:sp>
      <p:sp>
        <p:nvSpPr>
          <p:cNvPr id="12" name="AutoShape 8">
            <a:hlinkClick r:id="rId2"/>
            <a:extLst>
              <a:ext uri="{FF2B5EF4-FFF2-40B4-BE49-F238E27FC236}">
                <a16:creationId xmlns:a16="http://schemas.microsoft.com/office/drawing/2014/main" id="{A0277674-3939-649B-8A6F-3236C0E03DC5}"/>
              </a:ext>
            </a:extLst>
          </p:cNvPr>
          <p:cNvSpPr>
            <a:spLocks noChangeAspect="1" noChangeArrowheads="1"/>
          </p:cNvSpPr>
          <p:nvPr/>
        </p:nvSpPr>
        <p:spPr bwMode="auto">
          <a:xfrm>
            <a:off x="6456363" y="-92075"/>
            <a:ext cx="190500" cy="190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AT"/>
          </a:p>
        </p:txBody>
      </p:sp>
      <p:sp>
        <p:nvSpPr>
          <p:cNvPr id="13" name="AutoShape 9">
            <a:extLst>
              <a:ext uri="{FF2B5EF4-FFF2-40B4-BE49-F238E27FC236}">
                <a16:creationId xmlns:a16="http://schemas.microsoft.com/office/drawing/2014/main" id="{13196A70-0C30-56C4-4812-1D84CBD9E264}"/>
              </a:ext>
            </a:extLst>
          </p:cNvPr>
          <p:cNvSpPr>
            <a:spLocks noChangeAspect="1" noChangeArrowheads="1"/>
          </p:cNvSpPr>
          <p:nvPr/>
        </p:nvSpPr>
        <p:spPr bwMode="auto">
          <a:xfrm>
            <a:off x="6727825" y="-92075"/>
            <a:ext cx="190500" cy="190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AT"/>
          </a:p>
        </p:txBody>
      </p:sp>
      <p:pic>
        <p:nvPicPr>
          <p:cNvPr id="1049" name="Picture 25">
            <a:extLst>
              <a:ext uri="{FF2B5EF4-FFF2-40B4-BE49-F238E27FC236}">
                <a16:creationId xmlns:a16="http://schemas.microsoft.com/office/drawing/2014/main" id="{FE71E26D-F476-C3AD-6991-A81FFF3093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3870" y="4104971"/>
            <a:ext cx="1404618" cy="491442"/>
          </a:xfrm>
          <a:prstGeom prst="rect">
            <a:avLst/>
          </a:prstGeom>
          <a:noFill/>
          <a:extLst>
            <a:ext uri="{909E8E84-426E-40DD-AFC4-6F175D3DCCD1}">
              <a14:hiddenFill xmlns:a14="http://schemas.microsoft.com/office/drawing/2010/main">
                <a:solidFill>
                  <a:srgbClr val="FFFFFF"/>
                </a:solidFill>
              </a14:hiddenFill>
            </a:ext>
          </a:extLst>
        </p:spPr>
      </p:pic>
      <p:pic>
        <p:nvPicPr>
          <p:cNvPr id="26" name="Grafik 25" descr="Ein Bild, das Grafiken, Grafikdesign, Schrift, Text enthält.&#10;&#10;Automatisch generierte Beschreibung">
            <a:extLst>
              <a:ext uri="{FF2B5EF4-FFF2-40B4-BE49-F238E27FC236}">
                <a16:creationId xmlns:a16="http://schemas.microsoft.com/office/drawing/2014/main" id="{300094A6-AC58-82AE-CE9C-4FB0406665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66632" y="2685329"/>
            <a:ext cx="2137903" cy="370793"/>
          </a:xfrm>
          <a:prstGeom prst="rect">
            <a:avLst/>
          </a:prstGeom>
        </p:spPr>
      </p:pic>
      <p:pic>
        <p:nvPicPr>
          <p:cNvPr id="27" name="Grafik 26" descr="Ein Bild, das Text, Schrift, Poster, Design enthält.&#10;&#10;Automatisch generierte Beschreibung">
            <a:extLst>
              <a:ext uri="{FF2B5EF4-FFF2-40B4-BE49-F238E27FC236}">
                <a16:creationId xmlns:a16="http://schemas.microsoft.com/office/drawing/2014/main" id="{084A0702-48FB-BD5B-0B44-25BD832EF3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55089" y="2495820"/>
            <a:ext cx="606492" cy="714704"/>
          </a:xfrm>
          <a:prstGeom prst="rect">
            <a:avLst/>
          </a:prstGeom>
        </p:spPr>
      </p:pic>
      <p:pic>
        <p:nvPicPr>
          <p:cNvPr id="28" name="Grafik 27" descr="Ein Bild, das Schrift, Screenshot, Grafiken, Grafikdesign enthält.&#10;&#10;Automatisch generierte Beschreibung">
            <a:extLst>
              <a:ext uri="{FF2B5EF4-FFF2-40B4-BE49-F238E27FC236}">
                <a16:creationId xmlns:a16="http://schemas.microsoft.com/office/drawing/2014/main" id="{6028076D-4B8C-98EA-335C-C286F112440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11065" y="2603635"/>
            <a:ext cx="1828804" cy="499873"/>
          </a:xfrm>
          <a:prstGeom prst="rect">
            <a:avLst/>
          </a:prstGeom>
        </p:spPr>
      </p:pic>
      <p:pic>
        <p:nvPicPr>
          <p:cNvPr id="29" name="Grafik 28" descr="Ein Bild, das Schrift, Grafiken, Logo, Symbol enthält.&#10;&#10;Automatisch generierte Beschreibung">
            <a:extLst>
              <a:ext uri="{FF2B5EF4-FFF2-40B4-BE49-F238E27FC236}">
                <a16:creationId xmlns:a16="http://schemas.microsoft.com/office/drawing/2014/main" id="{D3128190-211F-6A5C-9E19-F25E4175C10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36899" y="2475375"/>
            <a:ext cx="1488144" cy="790703"/>
          </a:xfrm>
          <a:prstGeom prst="rect">
            <a:avLst/>
          </a:prstGeom>
        </p:spPr>
      </p:pic>
      <p:pic>
        <p:nvPicPr>
          <p:cNvPr id="30" name="Grafik 29" descr="Ein Bild, das Schrift, Logo, Grafiken, Grafikdesign enthält.&#10;&#10;Automatisch generierte Beschreibung">
            <a:extLst>
              <a:ext uri="{FF2B5EF4-FFF2-40B4-BE49-F238E27FC236}">
                <a16:creationId xmlns:a16="http://schemas.microsoft.com/office/drawing/2014/main" id="{49DEFB1A-B964-2CC2-7D02-7DE77BDF02E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06440" y="2449057"/>
            <a:ext cx="1319543" cy="650975"/>
          </a:xfrm>
          <a:prstGeom prst="rect">
            <a:avLst/>
          </a:prstGeom>
        </p:spPr>
      </p:pic>
      <p:pic>
        <p:nvPicPr>
          <p:cNvPr id="31" name="Grafik 30" descr="Ein Bild, das Grafiken, Schrift, Logo, Symbol enthält.&#10;&#10;Automatisch generierte Beschreibung">
            <a:extLst>
              <a:ext uri="{FF2B5EF4-FFF2-40B4-BE49-F238E27FC236}">
                <a16:creationId xmlns:a16="http://schemas.microsoft.com/office/drawing/2014/main" id="{135A5B80-4E68-0EC6-CC2F-26BE263C45D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53870" y="2592783"/>
            <a:ext cx="1174570" cy="520779"/>
          </a:xfrm>
          <a:prstGeom prst="rect">
            <a:avLst/>
          </a:prstGeom>
        </p:spPr>
      </p:pic>
    </p:spTree>
    <p:extLst>
      <p:ext uri="{BB962C8B-B14F-4D97-AF65-F5344CB8AC3E}">
        <p14:creationId xmlns:p14="http://schemas.microsoft.com/office/powerpoint/2010/main" val="2094950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07E0CBB6-C5F8-4624-9918-2ABBDA00096C}"/>
              </a:ext>
            </a:extLst>
          </p:cNvPr>
          <p:cNvSpPr txBox="1">
            <a:spLocks noGrp="1"/>
          </p:cNvSpPr>
          <p:nvPr>
            <p:ph type="title"/>
          </p:nvPr>
        </p:nvSpPr>
        <p:spPr>
          <a:xfrm>
            <a:off x="1268413" y="148948"/>
            <a:ext cx="8007350" cy="1757917"/>
          </a:xfrm>
          <a:noFill/>
        </p:spPr>
        <p:txBody>
          <a:bodyPr wrap="square" rtlCol="0">
            <a:spAutoFit/>
          </a:bodyPr>
          <a:lstStyle/>
          <a:p>
            <a:r>
              <a:rPr lang="de-DE" sz="4000" dirty="0"/>
              <a:t> </a:t>
            </a:r>
            <a:r>
              <a:rPr lang="sv-SE" sz="4000" dirty="0"/>
              <a:t>2.1 </a:t>
            </a:r>
            <a:r>
              <a:rPr lang="en-US" sz="4000" dirty="0"/>
              <a:t>Entrepreneurship conditions in </a:t>
            </a:r>
            <a:r>
              <a:rPr lang="en-GB" sz="4000" dirty="0"/>
              <a:t>the Advanced university regions</a:t>
            </a:r>
          </a:p>
        </p:txBody>
      </p:sp>
      <p:sp>
        <p:nvSpPr>
          <p:cNvPr id="14" name="Inhaltsplatzhalter 13">
            <a:extLst>
              <a:ext uri="{FF2B5EF4-FFF2-40B4-BE49-F238E27FC236}">
                <a16:creationId xmlns:a16="http://schemas.microsoft.com/office/drawing/2014/main" id="{142A79EF-9F37-40A2-C138-D5B6382AC9F0}"/>
              </a:ext>
            </a:extLst>
          </p:cNvPr>
          <p:cNvSpPr>
            <a:spLocks noGrp="1"/>
          </p:cNvSpPr>
          <p:nvPr>
            <p:ph idx="1"/>
          </p:nvPr>
        </p:nvSpPr>
        <p:spPr>
          <a:xfrm>
            <a:off x="1268413" y="2206625"/>
            <a:ext cx="5745757" cy="3970338"/>
          </a:xfrm>
        </p:spPr>
        <p:txBody>
          <a:bodyPr/>
          <a:lstStyle/>
          <a:p>
            <a:pPr marL="0" indent="0">
              <a:buNone/>
            </a:pPr>
            <a:endParaRPr lang="sv-SE" dirty="0"/>
          </a:p>
          <a:p>
            <a:pPr marL="0" indent="0">
              <a:buNone/>
            </a:pPr>
            <a:r>
              <a:rPr lang="en-US" dirty="0"/>
              <a:t>Inspiration: “Social enterprises and their ecosystems in Europe” (2020)</a:t>
            </a:r>
          </a:p>
          <a:p>
            <a:pPr marL="0" indent="0">
              <a:buNone/>
            </a:pPr>
            <a:endParaRPr lang="en-US" dirty="0"/>
          </a:p>
          <a:p>
            <a:pPr marL="0" indent="0">
              <a:buNone/>
            </a:pPr>
            <a:r>
              <a:rPr lang="fr-FR" dirty="0">
                <a:hlinkClick r:id="rId3"/>
              </a:rPr>
              <a:t>https://ec.europa.eu/social/main.jsp?catId=738&amp;furtherPubs=yes&amp;pubId=8274&amp;langId=en&amp;</a:t>
            </a:r>
            <a:endParaRPr lang="de-AT" dirty="0"/>
          </a:p>
        </p:txBody>
      </p:sp>
      <p:sp>
        <p:nvSpPr>
          <p:cNvPr id="2" name="textruta 1">
            <a:extLst>
              <a:ext uri="{FF2B5EF4-FFF2-40B4-BE49-F238E27FC236}">
                <a16:creationId xmlns:a16="http://schemas.microsoft.com/office/drawing/2014/main" id="{DAA82181-0938-E017-C273-732BACBB4D5E}"/>
              </a:ext>
            </a:extLst>
          </p:cNvPr>
          <p:cNvSpPr txBox="1"/>
          <p:nvPr/>
        </p:nvSpPr>
        <p:spPr>
          <a:xfrm>
            <a:off x="10046368" y="3513221"/>
            <a:ext cx="184731" cy="369332"/>
          </a:xfrm>
          <a:prstGeom prst="rect">
            <a:avLst/>
          </a:prstGeom>
          <a:noFill/>
        </p:spPr>
        <p:txBody>
          <a:bodyPr wrap="none" rtlCol="0">
            <a:spAutoFit/>
          </a:bodyPr>
          <a:lstStyle/>
          <a:p>
            <a:endParaRPr lang="en-GB" dirty="0"/>
          </a:p>
        </p:txBody>
      </p:sp>
      <p:pic>
        <p:nvPicPr>
          <p:cNvPr id="5" name="Bildobjekt 4" descr="En bild som visar text, skärmbild, design, affisch&#10;&#10;Automatiskt genererad beskrivning">
            <a:hlinkClick r:id="rId3"/>
            <a:extLst>
              <a:ext uri="{FF2B5EF4-FFF2-40B4-BE49-F238E27FC236}">
                <a16:creationId xmlns:a16="http://schemas.microsoft.com/office/drawing/2014/main" id="{9C53E23E-0B1F-66F3-995A-725D96C44E3A}"/>
              </a:ext>
            </a:extLst>
          </p:cNvPr>
          <p:cNvPicPr>
            <a:picLocks noChangeAspect="1"/>
          </p:cNvPicPr>
          <p:nvPr/>
        </p:nvPicPr>
        <p:blipFill>
          <a:blip r:embed="rId4"/>
          <a:stretch>
            <a:fillRect/>
          </a:stretch>
        </p:blipFill>
        <p:spPr>
          <a:xfrm>
            <a:off x="7279568" y="2206222"/>
            <a:ext cx="2541609" cy="3590143"/>
          </a:xfrm>
          <a:prstGeom prst="rect">
            <a:avLst/>
          </a:prstGeom>
        </p:spPr>
      </p:pic>
      <p:pic>
        <p:nvPicPr>
          <p:cNvPr id="18" name="Grafik 17" descr="Ein Bild, das Muster, Text, Grafiken, Schrift enthält.&#10;&#10;Automatisch generierte Beschreibung">
            <a:extLst>
              <a:ext uri="{FF2B5EF4-FFF2-40B4-BE49-F238E27FC236}">
                <a16:creationId xmlns:a16="http://schemas.microsoft.com/office/drawing/2014/main" id="{F95460C4-4F0A-F26C-27E1-4D1AB49B7FDD}"/>
              </a:ext>
            </a:extLst>
          </p:cNvPr>
          <p:cNvPicPr>
            <a:picLocks noChangeAspect="1"/>
          </p:cNvPicPr>
          <p:nvPr/>
        </p:nvPicPr>
        <p:blipFill>
          <a:blip r:embed="rId5"/>
          <a:stretch>
            <a:fillRect/>
          </a:stretch>
        </p:blipFill>
        <p:spPr>
          <a:xfrm>
            <a:off x="10498146" y="5297390"/>
            <a:ext cx="1319984" cy="1319984"/>
          </a:xfrm>
          <a:prstGeom prst="rect">
            <a:avLst/>
          </a:prstGeom>
        </p:spPr>
      </p:pic>
    </p:spTree>
    <p:extLst>
      <p:ext uri="{BB962C8B-B14F-4D97-AF65-F5344CB8AC3E}">
        <p14:creationId xmlns:p14="http://schemas.microsoft.com/office/powerpoint/2010/main" val="861555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DA70204-F676-9CD9-2052-0E9A2A98BAEC}"/>
              </a:ext>
            </a:extLst>
          </p:cNvPr>
          <p:cNvSpPr>
            <a:spLocks noGrp="1"/>
          </p:cNvSpPr>
          <p:nvPr>
            <p:ph type="title"/>
          </p:nvPr>
        </p:nvSpPr>
        <p:spPr>
          <a:xfrm>
            <a:off x="1268186" y="365125"/>
            <a:ext cx="8008336" cy="1325563"/>
          </a:xfrm>
        </p:spPr>
        <p:txBody>
          <a:bodyPr/>
          <a:lstStyle/>
          <a:p>
            <a:r>
              <a:rPr lang="en-GB" dirty="0"/>
              <a:t>Brain Drain</a:t>
            </a:r>
          </a:p>
        </p:txBody>
      </p:sp>
      <p:sp>
        <p:nvSpPr>
          <p:cNvPr id="6" name="Inhaltsplatzhalter 5">
            <a:extLst>
              <a:ext uri="{FF2B5EF4-FFF2-40B4-BE49-F238E27FC236}">
                <a16:creationId xmlns:a16="http://schemas.microsoft.com/office/drawing/2014/main" id="{EA0CCE8D-8E66-115F-F56F-1F73C5D2792D}"/>
              </a:ext>
            </a:extLst>
          </p:cNvPr>
          <p:cNvSpPr>
            <a:spLocks noGrp="1"/>
          </p:cNvSpPr>
          <p:nvPr>
            <p:ph idx="1"/>
          </p:nvPr>
        </p:nvSpPr>
        <p:spPr/>
        <p:txBody>
          <a:bodyPr/>
          <a:lstStyle/>
          <a:p>
            <a:r>
              <a:rPr lang="en-US" dirty="0"/>
              <a:t>Universities prepare students for various careers based on the demands of the labor market</a:t>
            </a:r>
          </a:p>
          <a:p>
            <a:endParaRPr lang="en-US" dirty="0"/>
          </a:p>
          <a:p>
            <a:r>
              <a:rPr lang="en-US" dirty="0"/>
              <a:t>The high degree of labor mobility in Europe and around the world has increased the competition for trained competence in both regions and countries.</a:t>
            </a:r>
          </a:p>
          <a:p>
            <a:endParaRPr lang="en-US" dirty="0"/>
          </a:p>
          <a:p>
            <a:r>
              <a:rPr lang="en-US" dirty="0"/>
              <a:t>Places that lack economic and industrial diversity often experience greater brain drain.</a:t>
            </a:r>
          </a:p>
          <a:p>
            <a:endParaRPr lang="de-AT" dirty="0"/>
          </a:p>
        </p:txBody>
      </p:sp>
    </p:spTree>
    <p:extLst>
      <p:ext uri="{BB962C8B-B14F-4D97-AF65-F5344CB8AC3E}">
        <p14:creationId xmlns:p14="http://schemas.microsoft.com/office/powerpoint/2010/main" val="3405658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E83A65D-3E3B-0BDF-B128-B9C741953D56}"/>
              </a:ext>
            </a:extLst>
          </p:cNvPr>
          <p:cNvSpPr>
            <a:spLocks noGrp="1"/>
          </p:cNvSpPr>
          <p:nvPr>
            <p:ph type="title"/>
          </p:nvPr>
        </p:nvSpPr>
        <p:spPr>
          <a:xfrm>
            <a:off x="1268186" y="365125"/>
            <a:ext cx="8008336" cy="1325563"/>
          </a:xfrm>
        </p:spPr>
        <p:txBody>
          <a:bodyPr/>
          <a:lstStyle/>
          <a:p>
            <a:r>
              <a:rPr lang="en-GB" dirty="0"/>
              <a:t>Regions and brain drain</a:t>
            </a:r>
          </a:p>
        </p:txBody>
      </p:sp>
      <p:sp>
        <p:nvSpPr>
          <p:cNvPr id="3" name="Platshållare för innehåll 2">
            <a:extLst>
              <a:ext uri="{FF2B5EF4-FFF2-40B4-BE49-F238E27FC236}">
                <a16:creationId xmlns:a16="http://schemas.microsoft.com/office/drawing/2014/main" id="{3BC1DF63-FFD5-B982-E037-F93F092EF52B}"/>
              </a:ext>
            </a:extLst>
          </p:cNvPr>
          <p:cNvSpPr>
            <a:spLocks noGrp="1"/>
          </p:cNvSpPr>
          <p:nvPr>
            <p:ph idx="1"/>
          </p:nvPr>
        </p:nvSpPr>
        <p:spPr>
          <a:xfrm>
            <a:off x="1268186" y="1825625"/>
            <a:ext cx="10085614" cy="4351338"/>
          </a:xfrm>
        </p:spPr>
        <p:txBody>
          <a:bodyPr>
            <a:normAutofit/>
          </a:bodyPr>
          <a:lstStyle/>
          <a:p>
            <a:r>
              <a:rPr lang="en-GB" dirty="0"/>
              <a:t>Entrepreneurship and education are crucial assets and driving forces for societies' economic and social welfare</a:t>
            </a:r>
          </a:p>
          <a:p>
            <a:r>
              <a:rPr lang="en-GB" dirty="0"/>
              <a:t>The universities in a region attract and train students, who then create the spread of knowledge to local companies and/or start their own businesses</a:t>
            </a:r>
          </a:p>
          <a:p>
            <a:r>
              <a:rPr lang="en-GB" dirty="0"/>
              <a:t>Although university towns can provide local services, such as housing, community services, culture, etc., many towns struggle with retaining recent graduates</a:t>
            </a:r>
          </a:p>
        </p:txBody>
      </p:sp>
    </p:spTree>
    <p:extLst>
      <p:ext uri="{BB962C8B-B14F-4D97-AF65-F5344CB8AC3E}">
        <p14:creationId xmlns:p14="http://schemas.microsoft.com/office/powerpoint/2010/main" val="3549443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07E0CBB6-C5F8-4624-9918-2ABBDA00096C}"/>
              </a:ext>
            </a:extLst>
          </p:cNvPr>
          <p:cNvSpPr txBox="1">
            <a:spLocks noGrp="1"/>
          </p:cNvSpPr>
          <p:nvPr>
            <p:ph type="ctrTitle"/>
          </p:nvPr>
        </p:nvSpPr>
        <p:spPr>
          <a:xfrm>
            <a:off x="1524001" y="1180905"/>
            <a:ext cx="7821386" cy="1426224"/>
          </a:xfrm>
          <a:noFill/>
        </p:spPr>
        <p:txBody>
          <a:bodyPr wrap="square" rtlCol="0">
            <a:spAutoFit/>
          </a:bodyPr>
          <a:lstStyle/>
          <a:p>
            <a:r>
              <a:rPr lang="de-DE" dirty="0"/>
              <a:t>Classification </a:t>
            </a:r>
            <a:r>
              <a:rPr lang="de-DE" dirty="0" err="1"/>
              <a:t>of</a:t>
            </a:r>
            <a:r>
              <a:rPr lang="de-DE" dirty="0"/>
              <a:t> Brain Drain </a:t>
            </a:r>
            <a:r>
              <a:rPr lang="de-DE" dirty="0" err="1"/>
              <a:t>Regions</a:t>
            </a:r>
            <a:endParaRPr lang="en-GB" dirty="0" err="1"/>
          </a:p>
        </p:txBody>
      </p:sp>
      <p:pic>
        <p:nvPicPr>
          <p:cNvPr id="10" name="Grafik 9" descr="Ein Bild, das Grafiken, Grafikdesign, Farbigkeit, Kreis enthält.&#10;&#10;Automatisch generierte Beschreibung">
            <a:extLst>
              <a:ext uri="{FF2B5EF4-FFF2-40B4-BE49-F238E27FC236}">
                <a16:creationId xmlns:a16="http://schemas.microsoft.com/office/drawing/2014/main" id="{19E383D5-B3F4-07B5-AE19-FF1CF9973988}"/>
              </a:ext>
            </a:extLst>
          </p:cNvPr>
          <p:cNvPicPr>
            <a:picLocks noChangeAspect="1"/>
          </p:cNvPicPr>
          <p:nvPr/>
        </p:nvPicPr>
        <p:blipFill>
          <a:blip r:embed="rId3"/>
          <a:stretch>
            <a:fillRect/>
          </a:stretch>
        </p:blipFill>
        <p:spPr>
          <a:xfrm>
            <a:off x="9286618" y="397736"/>
            <a:ext cx="2072625" cy="1293318"/>
          </a:xfrm>
          <a:prstGeom prst="rect">
            <a:avLst/>
          </a:prstGeom>
        </p:spPr>
      </p:pic>
      <p:sp>
        <p:nvSpPr>
          <p:cNvPr id="3" name="Untertitel 2">
            <a:extLst>
              <a:ext uri="{FF2B5EF4-FFF2-40B4-BE49-F238E27FC236}">
                <a16:creationId xmlns:a16="http://schemas.microsoft.com/office/drawing/2014/main" id="{4E7647DD-F8D9-9097-69F0-DC91608D49E6}"/>
              </a:ext>
            </a:extLst>
          </p:cNvPr>
          <p:cNvSpPr>
            <a:spLocks noGrp="1"/>
          </p:cNvSpPr>
          <p:nvPr>
            <p:ph type="subTitle" idx="1"/>
          </p:nvPr>
        </p:nvSpPr>
        <p:spPr/>
        <p:txBody>
          <a:bodyPr/>
          <a:lstStyle/>
          <a:p>
            <a:pPr marL="342900" indent="-342900">
              <a:buFont typeface="Arial" panose="020B0604020202020204" pitchFamily="34" charset="0"/>
              <a:buChar char="•"/>
            </a:pPr>
            <a:r>
              <a:rPr lang="de-DE" dirty="0"/>
              <a:t>The </a:t>
            </a:r>
            <a:r>
              <a:rPr lang="de-DE" dirty="0" err="1"/>
              <a:t>project</a:t>
            </a:r>
            <a:r>
              <a:rPr lang="de-DE" dirty="0"/>
              <a:t> ENDORSE</a:t>
            </a:r>
          </a:p>
          <a:p>
            <a:pPr marL="342900" indent="-342900">
              <a:buFont typeface="Arial" panose="020B0604020202020204" pitchFamily="34" charset="0"/>
              <a:buChar char="•"/>
            </a:pPr>
            <a:r>
              <a:rPr lang="de-DE" dirty="0" err="1"/>
              <a:t>Methodology</a:t>
            </a:r>
            <a:endParaRPr lang="de-DE" dirty="0"/>
          </a:p>
          <a:p>
            <a:pPr marL="342900" indent="-342900">
              <a:buFont typeface="Arial" panose="020B0604020202020204" pitchFamily="34" charset="0"/>
              <a:buChar char="•"/>
            </a:pPr>
            <a:r>
              <a:rPr lang="de-DE" dirty="0" err="1"/>
              <a:t>Results</a:t>
            </a:r>
            <a:endParaRPr lang="de-DE" dirty="0"/>
          </a:p>
          <a:p>
            <a:pPr marL="342900" indent="-342900">
              <a:buFont typeface="Arial" panose="020B0604020202020204" pitchFamily="34" charset="0"/>
              <a:buChar char="•"/>
            </a:pPr>
            <a:endParaRPr lang="de-AT" dirty="0"/>
          </a:p>
        </p:txBody>
      </p:sp>
    </p:spTree>
    <p:extLst>
      <p:ext uri="{BB962C8B-B14F-4D97-AF65-F5344CB8AC3E}">
        <p14:creationId xmlns:p14="http://schemas.microsoft.com/office/powerpoint/2010/main" val="28261148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095BF5-4B9E-154D-80C5-1290D3F30AD4}"/>
              </a:ext>
            </a:extLst>
          </p:cNvPr>
          <p:cNvSpPr>
            <a:spLocks noGrp="1"/>
          </p:cNvSpPr>
          <p:nvPr>
            <p:ph type="title"/>
          </p:nvPr>
        </p:nvSpPr>
        <p:spPr>
          <a:xfrm>
            <a:off x="1268186" y="365125"/>
            <a:ext cx="8008336" cy="1325563"/>
          </a:xfrm>
        </p:spPr>
        <p:txBody>
          <a:bodyPr>
            <a:normAutofit/>
          </a:bodyPr>
          <a:lstStyle/>
          <a:p>
            <a:r>
              <a:rPr lang="de-DE"/>
              <a:t>ENDORSE</a:t>
            </a:r>
          </a:p>
        </p:txBody>
      </p:sp>
      <p:sp>
        <p:nvSpPr>
          <p:cNvPr id="3" name="Inhaltsplatzhalter 2">
            <a:extLst>
              <a:ext uri="{FF2B5EF4-FFF2-40B4-BE49-F238E27FC236}">
                <a16:creationId xmlns:a16="http://schemas.microsoft.com/office/drawing/2014/main" id="{914E0EFE-A80D-2341-87FB-906B0D4F34DD}"/>
              </a:ext>
            </a:extLst>
          </p:cNvPr>
          <p:cNvSpPr>
            <a:spLocks noGrp="1"/>
          </p:cNvSpPr>
          <p:nvPr>
            <p:ph idx="1"/>
          </p:nvPr>
        </p:nvSpPr>
        <p:spPr>
          <a:xfrm>
            <a:off x="1268413" y="1825625"/>
            <a:ext cx="10085387" cy="4151179"/>
          </a:xfrm>
        </p:spPr>
        <p:txBody>
          <a:bodyPr vert="horz" lIns="91440" tIns="45720" rIns="91440" bIns="45720" rtlCol="0" anchor="t">
            <a:normAutofit fontScale="92500" lnSpcReduction="10000"/>
          </a:bodyPr>
          <a:lstStyle/>
          <a:p>
            <a:r>
              <a:rPr lang="en-US" dirty="0"/>
              <a:t>is an Erasmus+ funded project that addresses university cities affected by brain drain</a:t>
            </a:r>
          </a:p>
          <a:p>
            <a:r>
              <a:rPr lang="en-US" dirty="0"/>
              <a:t>proves a concept to boost entrepreneurial activities of students at university locations</a:t>
            </a:r>
          </a:p>
          <a:p>
            <a:r>
              <a:rPr lang="en-US" dirty="0"/>
              <a:t>offers guidance on how to optimize the university-firms-municipality link </a:t>
            </a:r>
          </a:p>
          <a:p>
            <a:r>
              <a:rPr lang="en-US" dirty="0"/>
              <a:t>suggests a modularized teaching concept that includes multiple stakeholders  </a:t>
            </a:r>
          </a:p>
          <a:p>
            <a:r>
              <a:rPr lang="en-US" dirty="0"/>
              <a:t>provides teaching material, guidelines and policy suggestions for customizing entrepreneurial activities and business incentives to the needs and resources of the university locations </a:t>
            </a:r>
          </a:p>
          <a:p>
            <a:endParaRPr lang="de-DE" dirty="0"/>
          </a:p>
        </p:txBody>
      </p:sp>
      <p:pic>
        <p:nvPicPr>
          <p:cNvPr id="1026" name="Picture 2">
            <a:extLst>
              <a:ext uri="{FF2B5EF4-FFF2-40B4-BE49-F238E27FC236}">
                <a16:creationId xmlns:a16="http://schemas.microsoft.com/office/drawing/2014/main" id="{9B5D4F07-9DF4-2463-1335-1F1676AF0C6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7009"/>
          <a:stretch/>
        </p:blipFill>
        <p:spPr bwMode="auto">
          <a:xfrm>
            <a:off x="720282" y="5976804"/>
            <a:ext cx="11471718" cy="881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2191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F15FF7-9A73-6B38-B4F4-D61071C1CB50}"/>
              </a:ext>
            </a:extLst>
          </p:cNvPr>
          <p:cNvSpPr>
            <a:spLocks noGrp="1"/>
          </p:cNvSpPr>
          <p:nvPr>
            <p:ph type="title"/>
          </p:nvPr>
        </p:nvSpPr>
        <p:spPr>
          <a:xfrm>
            <a:off x="1268186" y="365125"/>
            <a:ext cx="8008336" cy="1325563"/>
          </a:xfrm>
        </p:spPr>
        <p:txBody>
          <a:bodyPr/>
          <a:lstStyle/>
          <a:p>
            <a:r>
              <a:rPr lang="de-DE" dirty="0"/>
              <a:t>Classification </a:t>
            </a:r>
            <a:r>
              <a:rPr lang="de-DE" dirty="0" err="1"/>
              <a:t>methodology</a:t>
            </a:r>
            <a:r>
              <a:rPr lang="de-DE" dirty="0"/>
              <a:t> 2022</a:t>
            </a:r>
          </a:p>
        </p:txBody>
      </p:sp>
      <p:sp>
        <p:nvSpPr>
          <p:cNvPr id="3" name="Inhaltsplatzhalter 2">
            <a:extLst>
              <a:ext uri="{FF2B5EF4-FFF2-40B4-BE49-F238E27FC236}">
                <a16:creationId xmlns:a16="http://schemas.microsoft.com/office/drawing/2014/main" id="{D2D0307C-51C4-093A-98DA-25C593966A41}"/>
              </a:ext>
            </a:extLst>
          </p:cNvPr>
          <p:cNvSpPr>
            <a:spLocks noGrp="1"/>
          </p:cNvSpPr>
          <p:nvPr>
            <p:ph idx="1"/>
          </p:nvPr>
        </p:nvSpPr>
        <p:spPr>
          <a:xfrm>
            <a:off x="1268186" y="1825625"/>
            <a:ext cx="10085614" cy="4351338"/>
          </a:xfrm>
        </p:spPr>
        <p:txBody>
          <a:bodyPr vert="horz" lIns="91440" tIns="45720" rIns="91440" bIns="45720" rtlCol="0" anchor="t">
            <a:normAutofit/>
          </a:bodyPr>
          <a:lstStyle/>
          <a:p>
            <a:pPr marL="0" indent="0">
              <a:buNone/>
            </a:pPr>
            <a:r>
              <a:rPr lang="de-DE" dirty="0"/>
              <a:t>1. </a:t>
            </a:r>
            <a:r>
              <a:rPr lang="de-DE" dirty="0" err="1"/>
              <a:t>Identifying</a:t>
            </a:r>
            <a:r>
              <a:rPr lang="de-DE" dirty="0"/>
              <a:t> </a:t>
            </a:r>
            <a:r>
              <a:rPr lang="de-DE" dirty="0" err="1"/>
              <a:t>the</a:t>
            </a:r>
            <a:r>
              <a:rPr lang="de-DE" dirty="0"/>
              <a:t> </a:t>
            </a:r>
            <a:r>
              <a:rPr lang="de-DE" dirty="0" err="1"/>
              <a:t>brain</a:t>
            </a:r>
            <a:r>
              <a:rPr lang="de-DE" dirty="0"/>
              <a:t> drain </a:t>
            </a:r>
            <a:r>
              <a:rPr lang="de-DE" dirty="0" err="1"/>
              <a:t>regions</a:t>
            </a:r>
            <a:endParaRPr lang="de-DE" dirty="0"/>
          </a:p>
          <a:p>
            <a:pPr lvl="1"/>
            <a:r>
              <a:rPr lang="de-DE" dirty="0" err="1"/>
              <a:t>Comparison</a:t>
            </a:r>
            <a:r>
              <a:rPr lang="de-DE" dirty="0"/>
              <a:t> </a:t>
            </a:r>
            <a:r>
              <a:rPr lang="de-DE" dirty="0" err="1"/>
              <a:t>of</a:t>
            </a:r>
            <a:r>
              <a:rPr lang="de-DE" dirty="0"/>
              <a:t> a </a:t>
            </a:r>
            <a:r>
              <a:rPr lang="de-DE" dirty="0" err="1"/>
              <a:t>region's</a:t>
            </a:r>
            <a:r>
              <a:rPr lang="de-DE" dirty="0"/>
              <a:t> </a:t>
            </a:r>
            <a:r>
              <a:rPr lang="de-DE" dirty="0" err="1"/>
              <a:t>share</a:t>
            </a:r>
            <a:r>
              <a:rPr lang="de-DE" dirty="0"/>
              <a:t> </a:t>
            </a:r>
            <a:r>
              <a:rPr lang="de-DE" dirty="0" err="1"/>
              <a:t>to</a:t>
            </a:r>
            <a:r>
              <a:rPr lang="de-DE" dirty="0"/>
              <a:t> </a:t>
            </a:r>
            <a:r>
              <a:rPr lang="de-DE" dirty="0" err="1"/>
              <a:t>the</a:t>
            </a:r>
            <a:r>
              <a:rPr lang="de-DE" dirty="0"/>
              <a:t> total </a:t>
            </a:r>
            <a:r>
              <a:rPr lang="de-DE" dirty="0" err="1"/>
              <a:t>number</a:t>
            </a:r>
            <a:r>
              <a:rPr lang="de-DE" dirty="0"/>
              <a:t> </a:t>
            </a:r>
            <a:r>
              <a:rPr lang="de-DE" dirty="0" err="1"/>
              <a:t>of</a:t>
            </a:r>
            <a:r>
              <a:rPr lang="de-DE" dirty="0"/>
              <a:t> EU </a:t>
            </a:r>
            <a:r>
              <a:rPr lang="de-DE" dirty="0" err="1"/>
              <a:t>persons</a:t>
            </a:r>
            <a:r>
              <a:rPr lang="de-DE" dirty="0"/>
              <a:t> </a:t>
            </a:r>
            <a:r>
              <a:rPr lang="de-DE" dirty="0" err="1"/>
              <a:t>aged</a:t>
            </a:r>
            <a:r>
              <a:rPr lang="de-DE" dirty="0"/>
              <a:t> 25-34 </a:t>
            </a:r>
            <a:r>
              <a:rPr lang="de-DE" dirty="0" err="1"/>
              <a:t>with</a:t>
            </a:r>
            <a:r>
              <a:rPr lang="de-DE" dirty="0"/>
              <a:t> </a:t>
            </a:r>
            <a:r>
              <a:rPr lang="de-DE" dirty="0" err="1"/>
              <a:t>tertiary</a:t>
            </a:r>
            <a:r>
              <a:rPr lang="de-DE" dirty="0"/>
              <a:t> </a:t>
            </a:r>
            <a:r>
              <a:rPr lang="de-DE" dirty="0" err="1"/>
              <a:t>education</a:t>
            </a:r>
            <a:r>
              <a:rPr lang="de-DE" dirty="0"/>
              <a:t> in </a:t>
            </a:r>
            <a:r>
              <a:rPr lang="de-DE" dirty="0" err="1"/>
              <a:t>to</a:t>
            </a:r>
            <a:r>
              <a:rPr lang="de-DE" dirty="0"/>
              <a:t> a </a:t>
            </a:r>
            <a:r>
              <a:rPr lang="de-DE" dirty="0" err="1"/>
              <a:t>region's</a:t>
            </a:r>
            <a:r>
              <a:rPr lang="de-DE" dirty="0"/>
              <a:t> </a:t>
            </a:r>
            <a:r>
              <a:rPr lang="de-DE" dirty="0" err="1"/>
              <a:t>share</a:t>
            </a:r>
            <a:r>
              <a:rPr lang="de-DE" dirty="0"/>
              <a:t> </a:t>
            </a:r>
            <a:r>
              <a:rPr lang="de-DE" dirty="0" err="1"/>
              <a:t>to</a:t>
            </a:r>
            <a:r>
              <a:rPr lang="de-DE" dirty="0"/>
              <a:t> </a:t>
            </a:r>
            <a:r>
              <a:rPr lang="de-DE" dirty="0" err="1"/>
              <a:t>the</a:t>
            </a:r>
            <a:r>
              <a:rPr lang="de-DE" dirty="0"/>
              <a:t> total </a:t>
            </a:r>
            <a:r>
              <a:rPr lang="de-DE" dirty="0" err="1"/>
              <a:t>number</a:t>
            </a:r>
            <a:r>
              <a:rPr lang="de-DE" dirty="0"/>
              <a:t> </a:t>
            </a:r>
            <a:r>
              <a:rPr lang="de-DE" dirty="0" err="1"/>
              <a:t>of</a:t>
            </a:r>
            <a:r>
              <a:rPr lang="de-DE" dirty="0"/>
              <a:t> EU </a:t>
            </a:r>
            <a:r>
              <a:rPr lang="de-DE" dirty="0" err="1"/>
              <a:t>graduates</a:t>
            </a:r>
            <a:r>
              <a:rPr lang="de-DE" dirty="0"/>
              <a:t> </a:t>
            </a:r>
          </a:p>
          <a:p>
            <a:pPr lvl="2"/>
            <a:r>
              <a:rPr lang="de-DE" dirty="0"/>
              <a:t> </a:t>
            </a:r>
            <a:r>
              <a:rPr lang="de-DE" dirty="0" err="1"/>
              <a:t>if</a:t>
            </a:r>
            <a:r>
              <a:rPr lang="de-DE" dirty="0"/>
              <a:t> a </a:t>
            </a:r>
            <a:r>
              <a:rPr lang="de-DE" dirty="0" err="1"/>
              <a:t>region</a:t>
            </a:r>
            <a:r>
              <a:rPr lang="de-DE" dirty="0"/>
              <a:t> </a:t>
            </a:r>
            <a:r>
              <a:rPr lang="de-DE" dirty="0" err="1"/>
              <a:t>had</a:t>
            </a:r>
            <a:r>
              <a:rPr lang="de-DE" dirty="0"/>
              <a:t> </a:t>
            </a:r>
            <a:r>
              <a:rPr lang="de-DE" dirty="0" err="1"/>
              <a:t>less</a:t>
            </a:r>
            <a:r>
              <a:rPr lang="de-DE" dirty="0"/>
              <a:t> stock </a:t>
            </a:r>
            <a:r>
              <a:rPr lang="de-DE" dirty="0" err="1"/>
              <a:t>of</a:t>
            </a:r>
            <a:r>
              <a:rPr lang="de-DE" dirty="0"/>
              <a:t> human </a:t>
            </a:r>
            <a:r>
              <a:rPr lang="de-DE" dirty="0" err="1"/>
              <a:t>capital</a:t>
            </a:r>
            <a:r>
              <a:rPr lang="de-DE" dirty="0"/>
              <a:t> </a:t>
            </a:r>
            <a:r>
              <a:rPr lang="de-DE" dirty="0" err="1"/>
              <a:t>than</a:t>
            </a:r>
            <a:r>
              <a:rPr lang="de-DE" dirty="0"/>
              <a:t> </a:t>
            </a:r>
            <a:r>
              <a:rPr lang="de-DE" dirty="0" err="1"/>
              <a:t>it</a:t>
            </a:r>
            <a:r>
              <a:rPr lang="de-DE" dirty="0"/>
              <a:t> </a:t>
            </a:r>
            <a:r>
              <a:rPr lang="de-DE" dirty="0" err="1"/>
              <a:t>produces</a:t>
            </a:r>
            <a:r>
              <a:rPr lang="de-DE" dirty="0"/>
              <a:t> → </a:t>
            </a:r>
            <a:r>
              <a:rPr lang="de-DE" dirty="0" err="1"/>
              <a:t>brain</a:t>
            </a:r>
            <a:r>
              <a:rPr lang="de-DE" dirty="0"/>
              <a:t> drain </a:t>
            </a:r>
            <a:r>
              <a:rPr lang="de-DE" dirty="0" err="1"/>
              <a:t>region</a:t>
            </a:r>
            <a:endParaRPr lang="de-DE" dirty="0"/>
          </a:p>
          <a:p>
            <a:pPr lvl="2"/>
            <a:endParaRPr lang="de-DE" dirty="0"/>
          </a:p>
          <a:p>
            <a:pPr marL="0" indent="0">
              <a:buNone/>
            </a:pPr>
            <a:r>
              <a:rPr lang="de-DE" dirty="0"/>
              <a:t>2. Classification </a:t>
            </a:r>
            <a:r>
              <a:rPr lang="de-DE" dirty="0" err="1"/>
              <a:t>of</a:t>
            </a:r>
            <a:r>
              <a:rPr lang="de-DE" dirty="0"/>
              <a:t> </a:t>
            </a:r>
            <a:r>
              <a:rPr lang="de-DE" dirty="0" err="1"/>
              <a:t>the</a:t>
            </a:r>
            <a:r>
              <a:rPr lang="de-DE" dirty="0"/>
              <a:t> </a:t>
            </a:r>
            <a:r>
              <a:rPr lang="de-DE" dirty="0" err="1"/>
              <a:t>brain</a:t>
            </a:r>
            <a:r>
              <a:rPr lang="de-DE" dirty="0"/>
              <a:t> drain </a:t>
            </a:r>
            <a:r>
              <a:rPr lang="de-DE" dirty="0" err="1"/>
              <a:t>regions</a:t>
            </a:r>
            <a:endParaRPr lang="de-DE" dirty="0"/>
          </a:p>
          <a:p>
            <a:pPr lvl="1"/>
            <a:r>
              <a:rPr lang="de-DE" dirty="0"/>
              <a:t>Ranking </a:t>
            </a:r>
            <a:r>
              <a:rPr lang="de-DE" dirty="0" err="1"/>
              <a:t>based</a:t>
            </a:r>
            <a:r>
              <a:rPr lang="de-DE" dirty="0"/>
              <a:t> on a </a:t>
            </a:r>
            <a:r>
              <a:rPr lang="de-DE" dirty="0" err="1"/>
              <a:t>composite</a:t>
            </a:r>
            <a:r>
              <a:rPr lang="de-DE" dirty="0"/>
              <a:t> </a:t>
            </a:r>
            <a:r>
              <a:rPr lang="de-DE" dirty="0" err="1"/>
              <a:t>indicator</a:t>
            </a:r>
            <a:r>
              <a:rPr lang="de-DE" dirty="0"/>
              <a:t> </a:t>
            </a:r>
            <a:r>
              <a:rPr lang="de-DE" dirty="0" err="1"/>
              <a:t>using</a:t>
            </a:r>
            <a:r>
              <a:rPr lang="de-DE" dirty="0"/>
              <a:t> a </a:t>
            </a:r>
            <a:r>
              <a:rPr lang="de-DE" dirty="0" err="1"/>
              <a:t>set</a:t>
            </a:r>
            <a:r>
              <a:rPr lang="de-DE" dirty="0"/>
              <a:t> </a:t>
            </a:r>
            <a:r>
              <a:rPr lang="de-DE" dirty="0" err="1"/>
              <a:t>of</a:t>
            </a:r>
            <a:r>
              <a:rPr lang="de-DE" dirty="0"/>
              <a:t> </a:t>
            </a:r>
            <a:r>
              <a:rPr lang="de-DE" dirty="0" err="1"/>
              <a:t>socioeconomic</a:t>
            </a:r>
            <a:r>
              <a:rPr lang="de-DE" dirty="0"/>
              <a:t> </a:t>
            </a:r>
            <a:r>
              <a:rPr lang="de-DE" dirty="0" err="1"/>
              <a:t>indicators</a:t>
            </a:r>
            <a:endParaRPr lang="de-DE" dirty="0"/>
          </a:p>
          <a:p>
            <a:pPr lvl="1"/>
            <a:r>
              <a:rPr lang="de-DE" dirty="0"/>
              <a:t>Subsequent </a:t>
            </a:r>
            <a:r>
              <a:rPr lang="de-DE" dirty="0" err="1"/>
              <a:t>clustering</a:t>
            </a:r>
            <a:r>
              <a:rPr lang="de-DE" dirty="0"/>
              <a:t> and </a:t>
            </a:r>
            <a:r>
              <a:rPr lang="de-DE" dirty="0" err="1"/>
              <a:t>geovisualization</a:t>
            </a:r>
            <a:endParaRPr lang="de-DE" dirty="0"/>
          </a:p>
        </p:txBody>
      </p:sp>
    </p:spTree>
    <p:extLst>
      <p:ext uri="{BB962C8B-B14F-4D97-AF65-F5344CB8AC3E}">
        <p14:creationId xmlns:p14="http://schemas.microsoft.com/office/powerpoint/2010/main" val="2235676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6E3FF5-C036-D727-309C-4969843C066F}"/>
              </a:ext>
            </a:extLst>
          </p:cNvPr>
          <p:cNvSpPr>
            <a:spLocks noGrp="1"/>
          </p:cNvSpPr>
          <p:nvPr>
            <p:ph type="title"/>
          </p:nvPr>
        </p:nvSpPr>
        <p:spPr>
          <a:xfrm>
            <a:off x="1268186" y="365125"/>
            <a:ext cx="8008336" cy="1325563"/>
          </a:xfrm>
        </p:spPr>
        <p:txBody>
          <a:bodyPr/>
          <a:lstStyle/>
          <a:p>
            <a:r>
              <a:rPr lang="de-DE" dirty="0" err="1"/>
              <a:t>Methodology</a:t>
            </a:r>
            <a:endParaRPr lang="de-AT" dirty="0"/>
          </a:p>
        </p:txBody>
      </p:sp>
      <p:sp>
        <p:nvSpPr>
          <p:cNvPr id="6" name="Inhaltsplatzhalter 5">
            <a:extLst>
              <a:ext uri="{FF2B5EF4-FFF2-40B4-BE49-F238E27FC236}">
                <a16:creationId xmlns:a16="http://schemas.microsoft.com/office/drawing/2014/main" id="{612B000F-E47C-0405-8334-8330A4CC14FC}"/>
              </a:ext>
            </a:extLst>
          </p:cNvPr>
          <p:cNvSpPr>
            <a:spLocks noGrp="1"/>
          </p:cNvSpPr>
          <p:nvPr>
            <p:ph idx="1"/>
          </p:nvPr>
        </p:nvSpPr>
        <p:spPr/>
        <p:txBody>
          <a:bodyPr/>
          <a:lstStyle/>
          <a:p>
            <a:endParaRPr lang="de-AT"/>
          </a:p>
        </p:txBody>
      </p:sp>
      <p:graphicFrame>
        <p:nvGraphicFramePr>
          <p:cNvPr id="4" name="Tabelle 3">
            <a:extLst>
              <a:ext uri="{FF2B5EF4-FFF2-40B4-BE49-F238E27FC236}">
                <a16:creationId xmlns:a16="http://schemas.microsoft.com/office/drawing/2014/main" id="{0F50B98E-F539-581D-4310-D07F75291564}"/>
              </a:ext>
            </a:extLst>
          </p:cNvPr>
          <p:cNvGraphicFramePr>
            <a:graphicFrameLocks noGrp="1"/>
          </p:cNvGraphicFramePr>
          <p:nvPr/>
        </p:nvGraphicFramePr>
        <p:xfrm>
          <a:off x="1268186" y="1825625"/>
          <a:ext cx="10143936" cy="4351321"/>
        </p:xfrm>
        <a:graphic>
          <a:graphicData uri="http://schemas.openxmlformats.org/drawingml/2006/table">
            <a:tbl>
              <a:tblPr/>
              <a:tblGrid>
                <a:gridCol w="3381312">
                  <a:extLst>
                    <a:ext uri="{9D8B030D-6E8A-4147-A177-3AD203B41FA5}">
                      <a16:colId xmlns:a16="http://schemas.microsoft.com/office/drawing/2014/main" val="330667065"/>
                    </a:ext>
                  </a:extLst>
                </a:gridCol>
                <a:gridCol w="3381312">
                  <a:extLst>
                    <a:ext uri="{9D8B030D-6E8A-4147-A177-3AD203B41FA5}">
                      <a16:colId xmlns:a16="http://schemas.microsoft.com/office/drawing/2014/main" val="2136611910"/>
                    </a:ext>
                  </a:extLst>
                </a:gridCol>
                <a:gridCol w="3381312">
                  <a:extLst>
                    <a:ext uri="{9D8B030D-6E8A-4147-A177-3AD203B41FA5}">
                      <a16:colId xmlns:a16="http://schemas.microsoft.com/office/drawing/2014/main" val="3933254670"/>
                    </a:ext>
                  </a:extLst>
                </a:gridCol>
              </a:tblGrid>
              <a:tr h="467497">
                <a:tc>
                  <a:txBody>
                    <a:bodyPr/>
                    <a:lstStyle/>
                    <a:p>
                      <a:pPr algn="l" fontAlgn="base"/>
                      <a:r>
                        <a:rPr lang="en-US" sz="2000" b="1" i="0" dirty="0">
                          <a:solidFill>
                            <a:srgbClr val="FFFFFF"/>
                          </a:solidFill>
                          <a:effectLst/>
                          <a:latin typeface="Calibri" panose="020F0502020204030204" pitchFamily="34" charset="0"/>
                        </a:rPr>
                        <a:t>Human capital​</a:t>
                      </a:r>
                      <a:endParaRPr lang="en-US" sz="2400" b="1" i="0" dirty="0">
                        <a:solidFill>
                          <a:srgbClr val="FFFFFF"/>
                        </a:solidFill>
                        <a:effectLst/>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70AD47"/>
                    </a:solidFill>
                  </a:tcPr>
                </a:tc>
                <a:tc>
                  <a:txBody>
                    <a:bodyPr/>
                    <a:lstStyle/>
                    <a:p>
                      <a:pPr algn="l" fontAlgn="base"/>
                      <a:r>
                        <a:rPr lang="en-US" sz="2000" b="1" i="0">
                          <a:solidFill>
                            <a:srgbClr val="FFFFFF"/>
                          </a:solidFill>
                          <a:effectLst/>
                          <a:latin typeface="Calibri" panose="020F0502020204030204" pitchFamily="34" charset="0"/>
                        </a:rPr>
                        <a:t>Industry ​</a:t>
                      </a:r>
                      <a:endParaRPr lang="en-US" sz="2400" b="1" i="0">
                        <a:solidFill>
                          <a:srgbClr val="FFFFFF"/>
                        </a:solidFill>
                        <a:effectLst/>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70AD47"/>
                    </a:solidFill>
                  </a:tcPr>
                </a:tc>
                <a:tc>
                  <a:txBody>
                    <a:bodyPr/>
                    <a:lstStyle/>
                    <a:p>
                      <a:pPr algn="l" fontAlgn="base"/>
                      <a:r>
                        <a:rPr lang="en-US" sz="2000" b="1" i="0">
                          <a:solidFill>
                            <a:srgbClr val="FFFFFF"/>
                          </a:solidFill>
                          <a:effectLst/>
                          <a:latin typeface="Calibri" panose="020F0502020204030204" pitchFamily="34" charset="0"/>
                        </a:rPr>
                        <a:t>Government​</a:t>
                      </a:r>
                      <a:endParaRPr lang="en-US" sz="2400" b="1" i="0">
                        <a:solidFill>
                          <a:srgbClr val="FFFFFF"/>
                        </a:solidFill>
                        <a:effectLst/>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70AD47"/>
                    </a:solidFill>
                  </a:tcPr>
                </a:tc>
                <a:extLst>
                  <a:ext uri="{0D108BD9-81ED-4DB2-BD59-A6C34878D82A}">
                    <a16:rowId xmlns:a16="http://schemas.microsoft.com/office/drawing/2014/main" val="1885492703"/>
                  </a:ext>
                </a:extLst>
              </a:tr>
              <a:tr h="467497">
                <a:tc>
                  <a:txBody>
                    <a:bodyPr/>
                    <a:lstStyle/>
                    <a:p>
                      <a:pPr algn="l" fontAlgn="base"/>
                      <a:r>
                        <a:rPr lang="en-US" sz="2000" b="0" i="0" dirty="0">
                          <a:solidFill>
                            <a:srgbClr val="0D385E"/>
                          </a:solidFill>
                          <a:effectLst/>
                          <a:latin typeface="Calibri" panose="020F0502020204030204" pitchFamily="34" charset="0"/>
                        </a:rPr>
                        <a:t>Median age​</a:t>
                      </a:r>
                      <a:endParaRPr lang="en-US" sz="2400" b="0" i="0" dirty="0">
                        <a:solidFill>
                          <a:srgbClr val="0D385E"/>
                        </a:solidFill>
                        <a:effectLst/>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5E3CF"/>
                    </a:solidFill>
                  </a:tcPr>
                </a:tc>
                <a:tc>
                  <a:txBody>
                    <a:bodyPr/>
                    <a:lstStyle/>
                    <a:p>
                      <a:pPr algn="l" fontAlgn="base"/>
                      <a:r>
                        <a:rPr lang="en-US" sz="2000" b="0" i="0">
                          <a:solidFill>
                            <a:srgbClr val="0D385E"/>
                          </a:solidFill>
                          <a:effectLst/>
                          <a:latin typeface="Calibri" panose="020F0502020204030204" pitchFamily="34" charset="0"/>
                        </a:rPr>
                        <a:t>GDP per capita​</a:t>
                      </a:r>
                      <a:endParaRPr lang="en-US" sz="2400" b="0" i="0">
                        <a:solidFill>
                          <a:srgbClr val="0D385E"/>
                        </a:solidFill>
                        <a:effectLst/>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5E3CF"/>
                    </a:solidFill>
                  </a:tcPr>
                </a:tc>
                <a:tc>
                  <a:txBody>
                    <a:bodyPr/>
                    <a:lstStyle/>
                    <a:p>
                      <a:pPr algn="l" fontAlgn="base"/>
                      <a:r>
                        <a:rPr lang="en-US" sz="2000" b="0" i="0">
                          <a:solidFill>
                            <a:srgbClr val="0D385E"/>
                          </a:solidFill>
                          <a:effectLst/>
                          <a:latin typeface="Calibri" panose="020F0502020204030204" pitchFamily="34" charset="0"/>
                        </a:rPr>
                        <a:t>Population Density​</a:t>
                      </a:r>
                      <a:endParaRPr lang="en-US" sz="2400" b="0" i="0">
                        <a:solidFill>
                          <a:srgbClr val="0D385E"/>
                        </a:solidFill>
                        <a:effectLst/>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5E3CF"/>
                    </a:solidFill>
                  </a:tcPr>
                </a:tc>
                <a:extLst>
                  <a:ext uri="{0D108BD9-81ED-4DB2-BD59-A6C34878D82A}">
                    <a16:rowId xmlns:a16="http://schemas.microsoft.com/office/drawing/2014/main" val="2602997649"/>
                  </a:ext>
                </a:extLst>
              </a:tr>
              <a:tr h="827111">
                <a:tc>
                  <a:txBody>
                    <a:bodyPr/>
                    <a:lstStyle/>
                    <a:p>
                      <a:pPr algn="l" fontAlgn="base"/>
                      <a:r>
                        <a:rPr lang="en-US" sz="2000" b="0" i="0" dirty="0">
                          <a:solidFill>
                            <a:srgbClr val="0D385E"/>
                          </a:solidFill>
                          <a:effectLst/>
                          <a:latin typeface="Calibri" panose="020F0502020204030204" pitchFamily="34" charset="0"/>
                        </a:rPr>
                        <a:t>Net migration​</a:t>
                      </a:r>
                      <a:endParaRPr lang="en-US" sz="2400" b="0" i="0" dirty="0">
                        <a:solidFill>
                          <a:srgbClr val="0D385E"/>
                        </a:solidFill>
                        <a:effectLst/>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BF1E9"/>
                    </a:solidFill>
                  </a:tcPr>
                </a:tc>
                <a:tc>
                  <a:txBody>
                    <a:bodyPr/>
                    <a:lstStyle/>
                    <a:p>
                      <a:pPr algn="l" fontAlgn="base"/>
                      <a:r>
                        <a:rPr lang="en-US" sz="2000" b="0" i="0" dirty="0">
                          <a:solidFill>
                            <a:srgbClr val="0D385E"/>
                          </a:solidFill>
                          <a:effectLst/>
                          <a:latin typeface="Calibri" panose="020F0502020204030204" pitchFamily="34" charset="0"/>
                        </a:rPr>
                        <a:t>Productivity (GVA per Employee)​</a:t>
                      </a:r>
                      <a:endParaRPr lang="en-US" sz="2400" b="0" i="0" dirty="0">
                        <a:solidFill>
                          <a:srgbClr val="0D385E"/>
                        </a:solidFill>
                        <a:effectLst/>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BF1E9"/>
                    </a:solidFill>
                  </a:tcPr>
                </a:tc>
                <a:tc>
                  <a:txBody>
                    <a:bodyPr/>
                    <a:lstStyle/>
                    <a:p>
                      <a:pPr algn="l" fontAlgn="base"/>
                      <a:r>
                        <a:rPr lang="en-US" sz="2000" b="0" i="0" dirty="0">
                          <a:solidFill>
                            <a:srgbClr val="0D385E"/>
                          </a:solidFill>
                          <a:effectLst/>
                          <a:latin typeface="Calibri" panose="020F0502020204030204" pitchFamily="34" charset="0"/>
                        </a:rPr>
                        <a:t>Tourism Arrivals​</a:t>
                      </a:r>
                      <a:endParaRPr lang="en-US" sz="2400" b="0" i="0" dirty="0">
                        <a:solidFill>
                          <a:srgbClr val="0D385E"/>
                        </a:solidFill>
                        <a:effectLst/>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BF1E9"/>
                    </a:solidFill>
                  </a:tcPr>
                </a:tc>
                <a:extLst>
                  <a:ext uri="{0D108BD9-81ED-4DB2-BD59-A6C34878D82A}">
                    <a16:rowId xmlns:a16="http://schemas.microsoft.com/office/drawing/2014/main" val="3244731324"/>
                  </a:ext>
                </a:extLst>
              </a:tr>
              <a:tr h="827111">
                <a:tc>
                  <a:txBody>
                    <a:bodyPr/>
                    <a:lstStyle/>
                    <a:p>
                      <a:pPr algn="l" fontAlgn="base"/>
                      <a:r>
                        <a:rPr lang="en-US" sz="2000" b="0" i="0">
                          <a:solidFill>
                            <a:srgbClr val="0D385E"/>
                          </a:solidFill>
                          <a:effectLst/>
                          <a:latin typeface="Calibri" panose="020F0502020204030204" pitchFamily="34" charset="0"/>
                        </a:rPr>
                        <a:t>Tertiary Education of Working Population​</a:t>
                      </a:r>
                      <a:endParaRPr lang="en-US" sz="2400" b="0" i="0">
                        <a:solidFill>
                          <a:srgbClr val="0D385E"/>
                        </a:solidFill>
                        <a:effectLst/>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5E3CF"/>
                    </a:solidFill>
                  </a:tcPr>
                </a:tc>
                <a:tc>
                  <a:txBody>
                    <a:bodyPr/>
                    <a:lstStyle/>
                    <a:p>
                      <a:pPr algn="l" fontAlgn="base"/>
                      <a:r>
                        <a:rPr lang="en-US" sz="2000" b="0" i="0">
                          <a:solidFill>
                            <a:srgbClr val="0D385E"/>
                          </a:solidFill>
                          <a:effectLst/>
                          <a:latin typeface="Calibri" panose="020F0502020204030204" pitchFamily="34" charset="0"/>
                        </a:rPr>
                        <a:t>Gross fixed capital formation​</a:t>
                      </a:r>
                      <a:endParaRPr lang="en-US" sz="2400" b="0" i="0">
                        <a:solidFill>
                          <a:srgbClr val="0D385E"/>
                        </a:solidFill>
                        <a:effectLst/>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5E3CF"/>
                    </a:solidFill>
                  </a:tcPr>
                </a:tc>
                <a:tc>
                  <a:txBody>
                    <a:bodyPr/>
                    <a:lstStyle/>
                    <a:p>
                      <a:pPr algn="l" fontAlgn="base"/>
                      <a:r>
                        <a:rPr lang="en-US" sz="2000" b="0" i="0" dirty="0">
                          <a:solidFill>
                            <a:srgbClr val="0D385E"/>
                          </a:solidFill>
                          <a:effectLst/>
                          <a:latin typeface="Calibri" panose="020F0502020204030204" pitchFamily="34" charset="0"/>
                        </a:rPr>
                        <a:t>Infant Mortality Rate​</a:t>
                      </a:r>
                      <a:endParaRPr lang="en-US" sz="2400" b="0" i="0" dirty="0">
                        <a:solidFill>
                          <a:srgbClr val="0D385E"/>
                        </a:solidFill>
                        <a:effectLst/>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5E3CF"/>
                    </a:solidFill>
                  </a:tcPr>
                </a:tc>
                <a:extLst>
                  <a:ext uri="{0D108BD9-81ED-4DB2-BD59-A6C34878D82A}">
                    <a16:rowId xmlns:a16="http://schemas.microsoft.com/office/drawing/2014/main" val="2823816437"/>
                  </a:ext>
                </a:extLst>
              </a:tr>
              <a:tr h="467497">
                <a:tc>
                  <a:txBody>
                    <a:bodyPr/>
                    <a:lstStyle/>
                    <a:p>
                      <a:pPr algn="l" fontAlgn="base"/>
                      <a:r>
                        <a:rPr lang="en-US" sz="2000" b="0" i="0">
                          <a:solidFill>
                            <a:srgbClr val="0D385E"/>
                          </a:solidFill>
                          <a:effectLst/>
                          <a:latin typeface="Calibri" panose="020F0502020204030204" pitchFamily="34" charset="0"/>
                        </a:rPr>
                        <a:t>Youth Employment​</a:t>
                      </a:r>
                      <a:endParaRPr lang="en-US" sz="2400" b="0" i="0">
                        <a:solidFill>
                          <a:srgbClr val="0D385E"/>
                        </a:solidFill>
                        <a:effectLst/>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BF1E9"/>
                    </a:solidFill>
                  </a:tcPr>
                </a:tc>
                <a:tc>
                  <a:txBody>
                    <a:bodyPr/>
                    <a:lstStyle/>
                    <a:p>
                      <a:pPr algn="l" fontAlgn="base"/>
                      <a:r>
                        <a:rPr lang="en-US" sz="2000" b="0" i="0" dirty="0">
                          <a:solidFill>
                            <a:srgbClr val="0D385E"/>
                          </a:solidFill>
                          <a:effectLst/>
                          <a:latin typeface="Calibri" panose="020F0502020204030204" pitchFamily="34" charset="0"/>
                        </a:rPr>
                        <a:t>Economic Diversity​</a:t>
                      </a:r>
                      <a:endParaRPr lang="en-US" sz="2400" b="0" i="0" dirty="0">
                        <a:solidFill>
                          <a:srgbClr val="0D385E"/>
                        </a:solidFill>
                        <a:effectLst/>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BF1E9"/>
                    </a:solidFill>
                  </a:tcPr>
                </a:tc>
                <a:tc>
                  <a:txBody>
                    <a:bodyPr/>
                    <a:lstStyle/>
                    <a:p>
                      <a:pPr algn="l" fontAlgn="base"/>
                      <a:r>
                        <a:rPr lang="en-US" sz="2000" b="0" i="0" dirty="0">
                          <a:solidFill>
                            <a:srgbClr val="0D385E"/>
                          </a:solidFill>
                          <a:effectLst/>
                          <a:latin typeface="Calibri" panose="020F0502020204030204" pitchFamily="34" charset="0"/>
                        </a:rPr>
                        <a:t>Gender Employment Gap​</a:t>
                      </a:r>
                      <a:endParaRPr lang="en-US" sz="2400" b="0" i="0" dirty="0">
                        <a:solidFill>
                          <a:srgbClr val="0D385E"/>
                        </a:solidFill>
                        <a:effectLst/>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BF1E9"/>
                    </a:solidFill>
                  </a:tcPr>
                </a:tc>
                <a:extLst>
                  <a:ext uri="{0D108BD9-81ED-4DB2-BD59-A6C34878D82A}">
                    <a16:rowId xmlns:a16="http://schemas.microsoft.com/office/drawing/2014/main" val="747897689"/>
                  </a:ext>
                </a:extLst>
              </a:tr>
              <a:tr h="827111">
                <a:tc>
                  <a:txBody>
                    <a:bodyPr/>
                    <a:lstStyle/>
                    <a:p>
                      <a:pPr algn="l" fontAlgn="base"/>
                      <a:r>
                        <a:rPr lang="en-US" sz="2000" b="0" i="0">
                          <a:solidFill>
                            <a:srgbClr val="0D385E"/>
                          </a:solidFill>
                          <a:effectLst/>
                          <a:latin typeface="Calibri" panose="020F0502020204030204" pitchFamily="34" charset="0"/>
                        </a:rPr>
                        <a:t>Household Income​</a:t>
                      </a:r>
                      <a:endParaRPr lang="en-US" sz="2400" b="0" i="0">
                        <a:solidFill>
                          <a:srgbClr val="0D385E"/>
                        </a:solidFill>
                        <a:effectLst/>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5E3CF"/>
                    </a:solidFill>
                  </a:tcPr>
                </a:tc>
                <a:tc>
                  <a:txBody>
                    <a:bodyPr/>
                    <a:lstStyle/>
                    <a:p>
                      <a:pPr algn="l" fontAlgn="base"/>
                      <a:r>
                        <a:rPr lang="en-US" sz="2000" b="0" i="0">
                          <a:solidFill>
                            <a:srgbClr val="0D385E"/>
                          </a:solidFill>
                          <a:effectLst/>
                          <a:latin typeface="Calibri" panose="020F0502020204030204" pitchFamily="34" charset="0"/>
                        </a:rPr>
                        <a:t>Persons employed in Science &amp; Technology​</a:t>
                      </a:r>
                      <a:endParaRPr lang="en-US" sz="2400" b="0" i="0">
                        <a:solidFill>
                          <a:srgbClr val="0D385E"/>
                        </a:solidFill>
                        <a:effectLst/>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5E3CF"/>
                    </a:solidFill>
                  </a:tcPr>
                </a:tc>
                <a:tc>
                  <a:txBody>
                    <a:bodyPr/>
                    <a:lstStyle/>
                    <a:p>
                      <a:pPr algn="l" fontAlgn="base"/>
                      <a:r>
                        <a:rPr lang="en-US" sz="2000" b="0" i="0" dirty="0">
                          <a:solidFill>
                            <a:srgbClr val="0D385E"/>
                          </a:solidFill>
                          <a:effectLst/>
                          <a:latin typeface="Calibri" panose="020F0502020204030204" pitchFamily="34" charset="0"/>
                        </a:rPr>
                        <a:t>Taxes on Income &amp; Wealth​</a:t>
                      </a:r>
                      <a:endParaRPr lang="en-US" sz="2400" b="0" i="0" dirty="0">
                        <a:solidFill>
                          <a:srgbClr val="0D385E"/>
                        </a:solidFill>
                        <a:effectLst/>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5E3CF"/>
                    </a:solidFill>
                  </a:tcPr>
                </a:tc>
                <a:extLst>
                  <a:ext uri="{0D108BD9-81ED-4DB2-BD59-A6C34878D82A}">
                    <a16:rowId xmlns:a16="http://schemas.microsoft.com/office/drawing/2014/main" val="2303893907"/>
                  </a:ext>
                </a:extLst>
              </a:tr>
              <a:tr h="467497">
                <a:tc>
                  <a:txBody>
                    <a:bodyPr/>
                    <a:lstStyle/>
                    <a:p>
                      <a:pPr algn="l" fontAlgn="base"/>
                      <a:r>
                        <a:rPr lang="en-US" sz="2000" b="0" i="0">
                          <a:solidFill>
                            <a:srgbClr val="0D385E"/>
                          </a:solidFill>
                          <a:effectLst/>
                          <a:latin typeface="Calibri" panose="020F0502020204030204" pitchFamily="34" charset="0"/>
                        </a:rPr>
                        <a:t>Poverty Rate​</a:t>
                      </a:r>
                      <a:endParaRPr lang="en-US" sz="2400" b="0" i="0">
                        <a:solidFill>
                          <a:srgbClr val="0D385E"/>
                        </a:solidFill>
                        <a:effectLst/>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BF1E9"/>
                    </a:solidFill>
                  </a:tcPr>
                </a:tc>
                <a:tc>
                  <a:txBody>
                    <a:bodyPr/>
                    <a:lstStyle/>
                    <a:p>
                      <a:pPr algn="l" fontAlgn="base"/>
                      <a:r>
                        <a:rPr lang="en-US" sz="2000" b="0" i="0">
                          <a:solidFill>
                            <a:srgbClr val="0D385E"/>
                          </a:solidFill>
                          <a:effectLst/>
                          <a:latin typeface="Calibri" panose="020F0502020204030204" pitchFamily="34" charset="0"/>
                        </a:rPr>
                        <a:t>Enterprise Growth Rate​</a:t>
                      </a:r>
                      <a:endParaRPr lang="en-US" sz="2400" b="0" i="0">
                        <a:solidFill>
                          <a:srgbClr val="0D385E"/>
                        </a:solidFill>
                        <a:effectLst/>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BF1E9"/>
                    </a:solidFill>
                  </a:tcPr>
                </a:tc>
                <a:tc>
                  <a:txBody>
                    <a:bodyPr/>
                    <a:lstStyle/>
                    <a:p>
                      <a:pPr algn="l" fontAlgn="base"/>
                      <a:r>
                        <a:rPr lang="en-US" sz="2000" b="0" i="0" dirty="0">
                          <a:solidFill>
                            <a:srgbClr val="0D385E"/>
                          </a:solidFill>
                          <a:effectLst/>
                          <a:latin typeface="Calibri" panose="020F0502020204030204" pitchFamily="34" charset="0"/>
                        </a:rPr>
                        <a:t>Economic Resilience​</a:t>
                      </a:r>
                      <a:endParaRPr lang="en-US" sz="2400" b="0" i="0" dirty="0">
                        <a:solidFill>
                          <a:srgbClr val="0D385E"/>
                        </a:solidFill>
                        <a:effectLst/>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BF1E9"/>
                    </a:solidFill>
                  </a:tcPr>
                </a:tc>
                <a:extLst>
                  <a:ext uri="{0D108BD9-81ED-4DB2-BD59-A6C34878D82A}">
                    <a16:rowId xmlns:a16="http://schemas.microsoft.com/office/drawing/2014/main" val="2127854146"/>
                  </a:ext>
                </a:extLst>
              </a:tr>
            </a:tbl>
          </a:graphicData>
        </a:graphic>
      </p:graphicFrame>
      <p:sp>
        <p:nvSpPr>
          <p:cNvPr id="5" name="Rectangle 1">
            <a:extLst>
              <a:ext uri="{FF2B5EF4-FFF2-40B4-BE49-F238E27FC236}">
                <a16:creationId xmlns:a16="http://schemas.microsoft.com/office/drawing/2014/main" id="{04784A5E-05CD-6959-2ECB-D35A365E79B6}"/>
              </a:ext>
            </a:extLst>
          </p:cNvPr>
          <p:cNvSpPr>
            <a:spLocks noChangeArrowheads="1"/>
          </p:cNvSpPr>
          <p:nvPr/>
        </p:nvSpPr>
        <p:spPr bwMode="auto">
          <a:xfrm>
            <a:off x="3257550" y="19748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de-DE" altLang="de-DE"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73340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Ein Bild, das Karte enthält.&#10;&#10;Automatisch generierte Beschreibung">
            <a:extLst>
              <a:ext uri="{FF2B5EF4-FFF2-40B4-BE49-F238E27FC236}">
                <a16:creationId xmlns:a16="http://schemas.microsoft.com/office/drawing/2014/main" id="{0C48420A-1EAA-1547-D438-725993FB7AEF}"/>
              </a:ext>
            </a:extLst>
          </p:cNvPr>
          <p:cNvPicPr>
            <a:picLocks noChangeAspect="1"/>
          </p:cNvPicPr>
          <p:nvPr/>
        </p:nvPicPr>
        <p:blipFill rotWithShape="1">
          <a:blip r:embed="rId2">
            <a:extLst>
              <a:ext uri="{28A0092B-C50C-407E-A947-70E740481C1C}">
                <a14:useLocalDpi xmlns:a14="http://schemas.microsoft.com/office/drawing/2010/main" val="0"/>
              </a:ext>
            </a:extLst>
          </a:blip>
          <a:srcRect l="30155" t="21725" r="26121" b="7629"/>
          <a:stretch/>
        </p:blipFill>
        <p:spPr bwMode="auto">
          <a:xfrm>
            <a:off x="1268413" y="1303759"/>
            <a:ext cx="5864700" cy="4931363"/>
          </a:xfrm>
          <a:prstGeom prst="rect">
            <a:avLst/>
          </a:prstGeom>
          <a:ln>
            <a:noFill/>
          </a:ln>
          <a:extLst>
            <a:ext uri="{53640926-AAD7-44D8-BBD7-CCE9431645EC}">
              <a14:shadowObscured xmlns:a14="http://schemas.microsoft.com/office/drawing/2010/main"/>
            </a:ext>
          </a:extLst>
        </p:spPr>
      </p:pic>
      <p:grpSp>
        <p:nvGrpSpPr>
          <p:cNvPr id="5" name="Gruppieren 4">
            <a:extLst>
              <a:ext uri="{FF2B5EF4-FFF2-40B4-BE49-F238E27FC236}">
                <a16:creationId xmlns:a16="http://schemas.microsoft.com/office/drawing/2014/main" id="{A4B90291-2C53-C832-6AAD-2B12AC026108}"/>
              </a:ext>
            </a:extLst>
          </p:cNvPr>
          <p:cNvGrpSpPr/>
          <p:nvPr/>
        </p:nvGrpSpPr>
        <p:grpSpPr>
          <a:xfrm>
            <a:off x="7374291" y="3012087"/>
            <a:ext cx="3606400" cy="1349062"/>
            <a:chOff x="8370470" y="2362400"/>
            <a:chExt cx="2752622" cy="1200329"/>
          </a:xfrm>
        </p:grpSpPr>
        <p:pic>
          <p:nvPicPr>
            <p:cNvPr id="6" name="Grafik 5" descr="Ein Bild, das Platz enthält.&#10;&#10;Automatisch generierte Beschreibung">
              <a:extLst>
                <a:ext uri="{FF2B5EF4-FFF2-40B4-BE49-F238E27FC236}">
                  <a16:creationId xmlns:a16="http://schemas.microsoft.com/office/drawing/2014/main" id="{4343F4FB-B187-B03D-2B9B-89ADDBB39A54}"/>
                </a:ext>
              </a:extLst>
            </p:cNvPr>
            <p:cNvPicPr>
              <a:picLocks noChangeAspect="1"/>
            </p:cNvPicPr>
            <p:nvPr/>
          </p:nvPicPr>
          <p:blipFill>
            <a:blip r:embed="rId3"/>
            <a:stretch>
              <a:fillRect/>
            </a:stretch>
          </p:blipFill>
          <p:spPr>
            <a:xfrm>
              <a:off x="8370470" y="2362400"/>
              <a:ext cx="427111" cy="1200329"/>
            </a:xfrm>
            <a:prstGeom prst="rect">
              <a:avLst/>
            </a:prstGeom>
          </p:spPr>
        </p:pic>
        <p:sp>
          <p:nvSpPr>
            <p:cNvPr id="7" name="Textfeld 6">
              <a:extLst>
                <a:ext uri="{FF2B5EF4-FFF2-40B4-BE49-F238E27FC236}">
                  <a16:creationId xmlns:a16="http://schemas.microsoft.com/office/drawing/2014/main" id="{8032EE50-3446-6BB9-CAA3-8F687C2CCF8B}"/>
                </a:ext>
              </a:extLst>
            </p:cNvPr>
            <p:cNvSpPr txBox="1"/>
            <p:nvPr/>
          </p:nvSpPr>
          <p:spPr>
            <a:xfrm>
              <a:off x="8797581" y="2362400"/>
              <a:ext cx="2325511" cy="1177531"/>
            </a:xfrm>
            <a:prstGeom prst="rect">
              <a:avLst/>
            </a:prstGeom>
            <a:noFill/>
          </p:spPr>
          <p:txBody>
            <a:bodyPr wrap="square" rtlCol="0">
              <a:spAutoFit/>
            </a:bodyPr>
            <a:lstStyle/>
            <a:p>
              <a:r>
                <a:rPr lang="de-DE" sz="2000" dirty="0">
                  <a:solidFill>
                    <a:srgbClr val="0D385E"/>
                  </a:solidFill>
                </a:rPr>
                <a:t>The Basic (19)</a:t>
              </a:r>
            </a:p>
            <a:p>
              <a:r>
                <a:rPr lang="de-DE" sz="2000" dirty="0">
                  <a:solidFill>
                    <a:srgbClr val="0D385E"/>
                  </a:solidFill>
                </a:rPr>
                <a:t>The Emerging (90)</a:t>
              </a:r>
            </a:p>
            <a:p>
              <a:r>
                <a:rPr lang="de-DE" sz="2000" dirty="0">
                  <a:solidFill>
                    <a:srgbClr val="0D385E"/>
                  </a:solidFill>
                </a:rPr>
                <a:t>The </a:t>
              </a:r>
              <a:r>
                <a:rPr lang="de-DE" sz="2000" dirty="0" err="1">
                  <a:solidFill>
                    <a:srgbClr val="0D385E"/>
                  </a:solidFill>
                </a:rPr>
                <a:t>Advanced</a:t>
              </a:r>
              <a:r>
                <a:rPr lang="de-DE" sz="2000" dirty="0">
                  <a:solidFill>
                    <a:srgbClr val="0D385E"/>
                  </a:solidFill>
                </a:rPr>
                <a:t> (120)</a:t>
              </a:r>
            </a:p>
            <a:p>
              <a:r>
                <a:rPr lang="de-DE" sz="2000" dirty="0">
                  <a:solidFill>
                    <a:srgbClr val="0D385E"/>
                  </a:solidFill>
                </a:rPr>
                <a:t>The </a:t>
              </a:r>
              <a:r>
                <a:rPr lang="de-DE" sz="2000" dirty="0" err="1">
                  <a:solidFill>
                    <a:srgbClr val="0D385E"/>
                  </a:solidFill>
                </a:rPr>
                <a:t>Frontrunner</a:t>
              </a:r>
              <a:r>
                <a:rPr lang="de-DE" sz="2000" dirty="0">
                  <a:solidFill>
                    <a:srgbClr val="0D385E"/>
                  </a:solidFill>
                </a:rPr>
                <a:t> (98)</a:t>
              </a:r>
              <a:endParaRPr lang="de-AT" sz="2000" dirty="0">
                <a:solidFill>
                  <a:srgbClr val="0D385E"/>
                </a:solidFill>
              </a:endParaRPr>
            </a:p>
          </p:txBody>
        </p:sp>
      </p:grpSp>
      <p:sp>
        <p:nvSpPr>
          <p:cNvPr id="2" name="Titel 1">
            <a:extLst>
              <a:ext uri="{FF2B5EF4-FFF2-40B4-BE49-F238E27FC236}">
                <a16:creationId xmlns:a16="http://schemas.microsoft.com/office/drawing/2014/main" id="{EF63D694-D83A-0788-D34C-D398F44AB74F}"/>
              </a:ext>
            </a:extLst>
          </p:cNvPr>
          <p:cNvSpPr>
            <a:spLocks noGrp="1"/>
          </p:cNvSpPr>
          <p:nvPr>
            <p:ph type="title"/>
          </p:nvPr>
        </p:nvSpPr>
        <p:spPr>
          <a:xfrm>
            <a:off x="1268186" y="365125"/>
            <a:ext cx="8008336" cy="1325563"/>
          </a:xfrm>
        </p:spPr>
        <p:txBody>
          <a:bodyPr/>
          <a:lstStyle/>
          <a:p>
            <a:r>
              <a:rPr lang="de-DE" dirty="0" err="1"/>
              <a:t>Results</a:t>
            </a:r>
            <a:r>
              <a:rPr lang="de-DE" dirty="0"/>
              <a:t> </a:t>
            </a:r>
            <a:r>
              <a:rPr lang="de-DE" dirty="0" err="1"/>
              <a:t>of</a:t>
            </a:r>
            <a:r>
              <a:rPr lang="de-DE" dirty="0"/>
              <a:t> EU </a:t>
            </a:r>
            <a:r>
              <a:rPr lang="de-DE" dirty="0" err="1"/>
              <a:t>classification</a:t>
            </a:r>
            <a:endParaRPr lang="de-AT" dirty="0"/>
          </a:p>
        </p:txBody>
      </p:sp>
      <p:sp>
        <p:nvSpPr>
          <p:cNvPr id="3" name="textruta 2">
            <a:extLst>
              <a:ext uri="{FF2B5EF4-FFF2-40B4-BE49-F238E27FC236}">
                <a16:creationId xmlns:a16="http://schemas.microsoft.com/office/drawing/2014/main" id="{649082A4-5D27-DB15-D7A2-5F771C165F3C}"/>
              </a:ext>
            </a:extLst>
          </p:cNvPr>
          <p:cNvSpPr txBox="1"/>
          <p:nvPr/>
        </p:nvSpPr>
        <p:spPr>
          <a:xfrm>
            <a:off x="7374291" y="2545146"/>
            <a:ext cx="2828788" cy="400110"/>
          </a:xfrm>
          <a:prstGeom prst="rect">
            <a:avLst/>
          </a:prstGeom>
          <a:noFill/>
        </p:spPr>
        <p:txBody>
          <a:bodyPr wrap="none" rtlCol="0">
            <a:spAutoFit/>
          </a:bodyPr>
          <a:lstStyle/>
          <a:p>
            <a:r>
              <a:rPr lang="en-GB" sz="2000" dirty="0"/>
              <a:t>Four regional archetypes:</a:t>
            </a:r>
          </a:p>
        </p:txBody>
      </p:sp>
      <mc:AlternateContent xmlns:mc="http://schemas.openxmlformats.org/markup-compatibility/2006" xmlns:p14="http://schemas.microsoft.com/office/powerpoint/2010/main">
        <mc:Choice Requires="p14">
          <p:contentPart p14:bwMode="auto" r:id="rId4">
            <p14:nvContentPartPr>
              <p14:cNvPr id="16" name="Freihand 15">
                <a:extLst>
                  <a:ext uri="{FF2B5EF4-FFF2-40B4-BE49-F238E27FC236}">
                    <a16:creationId xmlns:a16="http://schemas.microsoft.com/office/drawing/2014/main" id="{1E9C1CF2-FD5E-5337-BD5B-483BFFD968D7}"/>
                  </a:ext>
                </a:extLst>
              </p14:cNvPr>
              <p14:cNvContentPartPr/>
              <p14:nvPr/>
            </p14:nvContentPartPr>
            <p14:xfrm>
              <a:off x="8087508" y="3820790"/>
              <a:ext cx="1413360" cy="11160"/>
            </p14:xfrm>
          </p:contentPart>
        </mc:Choice>
        <mc:Fallback xmlns="">
          <p:pic>
            <p:nvPicPr>
              <p:cNvPr id="16" name="Freihand 15">
                <a:extLst>
                  <a:ext uri="{FF2B5EF4-FFF2-40B4-BE49-F238E27FC236}">
                    <a16:creationId xmlns:a16="http://schemas.microsoft.com/office/drawing/2014/main" id="{1E9C1CF2-FD5E-5337-BD5B-483BFFD968D7}"/>
                  </a:ext>
                </a:extLst>
              </p:cNvPr>
              <p:cNvPicPr/>
              <p:nvPr/>
            </p:nvPicPr>
            <p:blipFill>
              <a:blip r:embed="rId5"/>
              <a:stretch>
                <a:fillRect/>
              </a:stretch>
            </p:blipFill>
            <p:spPr>
              <a:xfrm>
                <a:off x="8015508" y="3676790"/>
                <a:ext cx="1557000" cy="298800"/>
              </a:xfrm>
              <a:prstGeom prst="rect">
                <a:avLst/>
              </a:prstGeom>
            </p:spPr>
          </p:pic>
        </mc:Fallback>
      </mc:AlternateContent>
    </p:spTree>
    <p:extLst>
      <p:ext uri="{BB962C8B-B14F-4D97-AF65-F5344CB8AC3E}">
        <p14:creationId xmlns:p14="http://schemas.microsoft.com/office/powerpoint/2010/main" val="2374038106"/>
      </p:ext>
    </p:extLst>
  </p:cSld>
  <p:clrMapOvr>
    <a:masterClrMapping/>
  </p:clrMapOvr>
</p:sld>
</file>

<file path=ppt/theme/theme1.xml><?xml version="1.0" encoding="utf-8"?>
<a:theme xmlns:a="http://schemas.openxmlformats.org/drawingml/2006/main" name="1_Benutzerdefiniertes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ENDORSE">
  <a:themeElements>
    <a:clrScheme name="Endorse">
      <a:dk1>
        <a:srgbClr val="0E385E"/>
      </a:dk1>
      <a:lt1>
        <a:srgbClr val="F2F2F2"/>
      </a:lt1>
      <a:dk2>
        <a:srgbClr val="212529"/>
      </a:dk2>
      <a:lt2>
        <a:srgbClr val="F2F2F2"/>
      </a:lt2>
      <a:accent1>
        <a:srgbClr val="F07921"/>
      </a:accent1>
      <a:accent2>
        <a:srgbClr val="01AD4B"/>
      </a:accent2>
      <a:accent3>
        <a:srgbClr val="0281B4"/>
      </a:accent3>
      <a:accent4>
        <a:srgbClr val="EE297B"/>
      </a:accent4>
      <a:accent5>
        <a:srgbClr val="FFFFFF"/>
      </a:accent5>
      <a:accent6>
        <a:srgbClr val="FFFFFF"/>
      </a:accent6>
      <a:hlink>
        <a:srgbClr val="2F4866"/>
      </a:hlink>
      <a:folHlink>
        <a:srgbClr val="D6D6D6"/>
      </a:folHlink>
    </a:clrScheme>
    <a:fontScheme name="Endorse">
      <a:majorFont>
        <a:latin typeface="Aptos Serif"/>
        <a:ea typeface=""/>
        <a:cs typeface=""/>
      </a:majorFont>
      <a:minorFont>
        <a:latin typeface="Assista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NDORSE" id="{E6AA74F2-87F5-4AA2-90CE-069F5587642B}" vid="{80042257-925F-42F6-82AA-33BEE4C54326}"/>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558FFDB33B04204D805D358742B5F84C" ma:contentTypeVersion="17" ma:contentTypeDescription="Ein neues Dokument erstellen." ma:contentTypeScope="" ma:versionID="36fe9fd2917e1cb3d2dce232a023cd86">
  <xsd:schema xmlns:xsd="http://www.w3.org/2001/XMLSchema" xmlns:xs="http://www.w3.org/2001/XMLSchema" xmlns:p="http://schemas.microsoft.com/office/2006/metadata/properties" xmlns:ns2="323be961-96ff-4fd7-9242-58d5ac1cef53" xmlns:ns3="151c28b5-17be-487d-903d-7070014f18c7" targetNamespace="http://schemas.microsoft.com/office/2006/metadata/properties" ma:root="true" ma:fieldsID="30506698402d80daf3c72ec28496f49d" ns2:_="" ns3:_="">
    <xsd:import namespace="323be961-96ff-4fd7-9242-58d5ac1cef53"/>
    <xsd:import namespace="151c28b5-17be-487d-903d-7070014f18c7"/>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DateTaken" minOccurs="0"/>
                <xsd:element ref="ns2:MediaServiceSearchProperties" minOccurs="0"/>
                <xsd:element ref="ns2:MediaLengthInSeconds" minOccurs="0"/>
                <xsd:element ref="ns2:MediaServiceLocation"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3be961-96ff-4fd7-9242-58d5ac1cef53"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Bildmarkierungen" ma:readOnly="false" ma:fieldId="{5cf76f15-5ced-4ddc-b409-7134ff3c332f}" ma:taxonomyMulti="true" ma:sspId="c16438b7-21d0-4069-86e7-cecdf0f7fcb0"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51c28b5-17be-487d-903d-7070014f18c7"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047913ba-997b-4f17-9f13-3e2be4c79f60}" ma:internalName="TaxCatchAll" ma:showField="CatchAllData" ma:web="151c28b5-17be-487d-903d-7070014f18c7">
      <xsd:complexType>
        <xsd:complexContent>
          <xsd:extension base="dms:MultiChoiceLookup">
            <xsd:sequence>
              <xsd:element name="Value" type="dms:Lookup" maxOccurs="unbounded" minOccurs="0" nillable="true"/>
            </xsd:sequence>
          </xsd:extension>
        </xsd:complexContent>
      </xsd:complexType>
    </xsd:element>
    <xsd:element name="SharedWithUsers" ma:index="23"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23be961-96ff-4fd7-9242-58d5ac1cef53">
      <Terms xmlns="http://schemas.microsoft.com/office/infopath/2007/PartnerControls"/>
    </lcf76f155ced4ddcb4097134ff3c332f>
    <TaxCatchAll xmlns="151c28b5-17be-487d-903d-7070014f18c7" xsi:nil="true"/>
  </documentManagement>
</p:properties>
</file>

<file path=customXml/itemProps1.xml><?xml version="1.0" encoding="utf-8"?>
<ds:datastoreItem xmlns:ds="http://schemas.openxmlformats.org/officeDocument/2006/customXml" ds:itemID="{01A740D0-2913-4D0B-B6C7-5BAFC4A073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23be961-96ff-4fd7-9242-58d5ac1cef53"/>
    <ds:schemaRef ds:uri="151c28b5-17be-487d-903d-7070014f18c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4776174-58D7-4A6C-ADC9-131E8AD43DB0}">
  <ds:schemaRefs>
    <ds:schemaRef ds:uri="http://schemas.microsoft.com/sharepoint/v3/contenttype/forms"/>
  </ds:schemaRefs>
</ds:datastoreItem>
</file>

<file path=customXml/itemProps3.xml><?xml version="1.0" encoding="utf-8"?>
<ds:datastoreItem xmlns:ds="http://schemas.openxmlformats.org/officeDocument/2006/customXml" ds:itemID="{BC419AAC-5780-4A5A-ADC1-C1ED69257832}">
  <ds:schemaRefs>
    <ds:schemaRef ds:uri="http://www.w3.org/XML/1998/namespace"/>
    <ds:schemaRef ds:uri="http://purl.org/dc/elements/1.1/"/>
    <ds:schemaRef ds:uri="http://purl.org/dc/terms/"/>
    <ds:schemaRef ds:uri="http://purl.org/dc/dcmitype/"/>
    <ds:schemaRef ds:uri="http://schemas.openxmlformats.org/package/2006/metadata/core-properties"/>
    <ds:schemaRef ds:uri="http://schemas.microsoft.com/office/2006/documentManagement/types"/>
    <ds:schemaRef ds:uri="323be961-96ff-4fd7-9242-58d5ac1cef53"/>
    <ds:schemaRef ds:uri="http://schemas.microsoft.com/office/2006/metadata/properties"/>
    <ds:schemaRef ds:uri="http://schemas.microsoft.com/office/infopath/2007/PartnerControls"/>
    <ds:schemaRef ds:uri="151c28b5-17be-487d-903d-7070014f18c7"/>
  </ds:schemaRefs>
</ds:datastoreItem>
</file>

<file path=docProps/app.xml><?xml version="1.0" encoding="utf-8"?>
<Properties xmlns="http://schemas.openxmlformats.org/officeDocument/2006/extended-properties" xmlns:vt="http://schemas.openxmlformats.org/officeDocument/2006/docPropsVTypes">
  <Template/>
  <TotalTime>1</TotalTime>
  <Words>714</Words>
  <Application>Microsoft Office PowerPoint</Application>
  <PresentationFormat>Bredbild</PresentationFormat>
  <Paragraphs>106</Paragraphs>
  <Slides>18</Slides>
  <Notes>5</Notes>
  <HiddenSlides>0</HiddenSlides>
  <MMClips>0</MMClips>
  <ScaleCrop>false</ScaleCrop>
  <HeadingPairs>
    <vt:vector size="6" baseType="variant">
      <vt:variant>
        <vt:lpstr>Använt teckensnitt</vt:lpstr>
      </vt:variant>
      <vt:variant>
        <vt:i4>9</vt:i4>
      </vt:variant>
      <vt:variant>
        <vt:lpstr>Tema</vt:lpstr>
      </vt:variant>
      <vt:variant>
        <vt:i4>2</vt:i4>
      </vt:variant>
      <vt:variant>
        <vt:lpstr>Bildrubriker</vt:lpstr>
      </vt:variant>
      <vt:variant>
        <vt:i4>18</vt:i4>
      </vt:variant>
    </vt:vector>
  </HeadingPairs>
  <TitlesOfParts>
    <vt:vector size="29" baseType="lpstr">
      <vt:lpstr>Aptos</vt:lpstr>
      <vt:lpstr>Aptos Display</vt:lpstr>
      <vt:lpstr>Aptos Serif</vt:lpstr>
      <vt:lpstr>Arial</vt:lpstr>
      <vt:lpstr>Assistant</vt:lpstr>
      <vt:lpstr>Calibri</vt:lpstr>
      <vt:lpstr>Calibri Light</vt:lpstr>
      <vt:lpstr>Source Sans Pro</vt:lpstr>
      <vt:lpstr>Times New Roman</vt:lpstr>
      <vt:lpstr>1_Benutzerdefiniertes Design</vt:lpstr>
      <vt:lpstr>ENDORSE</vt:lpstr>
      <vt:lpstr>BUSINESS PLANNING AND ENTREPRENEURIAL ECOSYSTEM IN  ADVANCED UNIVERSITY REGIONS</vt:lpstr>
      <vt:lpstr> 2.1 Entrepreneurship conditions in the Advanced university regions</vt:lpstr>
      <vt:lpstr>Brain Drain</vt:lpstr>
      <vt:lpstr>Regions and brain drain</vt:lpstr>
      <vt:lpstr>Classification of Brain Drain Regions</vt:lpstr>
      <vt:lpstr>ENDORSE</vt:lpstr>
      <vt:lpstr>Classification methodology 2022</vt:lpstr>
      <vt:lpstr>Methodology</vt:lpstr>
      <vt:lpstr>Results of EU classification</vt:lpstr>
      <vt:lpstr>PowerPoint-presentation</vt:lpstr>
      <vt:lpstr>Entrepreneurship and innovation in Advanced regions</vt:lpstr>
      <vt:lpstr>Benefits from agglomeration effects or positive spillover effects from bigger cities in their proximity</vt:lpstr>
      <vt:lpstr>Lack of innovative performance and economic growth</vt:lpstr>
      <vt:lpstr>Suffering from the lock-in effects determined by traditional socioeconomic structure, less-speedy industrial evolution, and inefficient production practices</vt:lpstr>
      <vt:lpstr>Universities are an organic part of the urban infrastructure and very often one of the most important contributors to local development</vt:lpstr>
      <vt:lpstr>Reputation allows for the attraction of national and international students</vt:lpstr>
      <vt:lpstr>Assignment</vt:lpstr>
      <vt:lpstr>Acknowledgments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Alina Schoenberg</dc:creator>
  <cp:lastModifiedBy>Cecilia Dalborg</cp:lastModifiedBy>
  <cp:revision>218</cp:revision>
  <dcterms:created xsi:type="dcterms:W3CDTF">2022-04-04T19:32:46Z</dcterms:created>
  <dcterms:modified xsi:type="dcterms:W3CDTF">2024-03-27T20:08:03Z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0x010100558FFDB33B04204D805D358742B5F84C</vt:lpwstr>
  </property>
  <property fmtid="{D5CDD505-2E9C-101B-9397-08002B2CF9AE}" pid="3" name="MediaServiceImageTags">
    <vt:lpwstr/>
  </property>
</Properties>
</file>