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6"/>
  </p:notesMasterIdLst>
  <p:sldIdLst>
    <p:sldId id="494" r:id="rId5"/>
    <p:sldId id="495" r:id="rId6"/>
    <p:sldId id="398" r:id="rId7"/>
    <p:sldId id="498" r:id="rId8"/>
    <p:sldId id="499" r:id="rId9"/>
    <p:sldId id="500" r:id="rId10"/>
    <p:sldId id="501" r:id="rId11"/>
    <p:sldId id="502" r:id="rId12"/>
    <p:sldId id="505" r:id="rId13"/>
    <p:sldId id="403" r:id="rId14"/>
    <p:sldId id="49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97B"/>
    <a:srgbClr val="0281B4"/>
    <a:srgbClr val="F07921"/>
    <a:srgbClr val="0D385E"/>
    <a:srgbClr val="01A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2676F-1818-7CC5-D1E6-5671DF1DD088}" v="187" dt="2024-03-26T18:37:16.958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2" d="100"/>
          <a:sy n="122" d="100"/>
        </p:scale>
        <p:origin x="83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5486101-65DA-4CBE-B1AA-65DCFC23B461}"/>
    <pc:docChg chg="modSld">
      <pc:chgData name="" userId="" providerId="" clId="Web-{85486101-65DA-4CBE-B1AA-65DCFC23B461}" dt="2023-11-14T15:44:54.820" v="2"/>
      <pc:docMkLst>
        <pc:docMk/>
      </pc:docMkLst>
      <pc:sldChg chg="addSp delSp modSp">
        <pc:chgData name="" userId="" providerId="" clId="Web-{85486101-65DA-4CBE-B1AA-65DCFC23B461}" dt="2023-11-14T15:44:54.820" v="2"/>
        <pc:sldMkLst>
          <pc:docMk/>
          <pc:sldMk cId="4272544058" sldId="465"/>
        </pc:sldMkLst>
        <pc:spChg chg="add mod">
          <ac:chgData name="" userId="" providerId="" clId="Web-{85486101-65DA-4CBE-B1AA-65DCFC23B461}" dt="2023-11-14T15:44:53.226" v="1"/>
          <ac:spMkLst>
            <pc:docMk/>
            <pc:sldMk cId="4272544058" sldId="465"/>
            <ac:spMk id="8" creationId="{E9401067-63E7-F903-9E3A-B8DD96F7AE56}"/>
          </ac:spMkLst>
        </pc:spChg>
        <pc:picChg chg="del">
          <ac:chgData name="" userId="" providerId="" clId="Web-{85486101-65DA-4CBE-B1AA-65DCFC23B461}" dt="2023-11-14T15:44:54.820" v="2"/>
          <ac:picMkLst>
            <pc:docMk/>
            <pc:sldMk cId="4272544058" sldId="465"/>
            <ac:picMk id="3" creationId="{A0FED784-789D-AB6E-C37D-0AA1F1E6FFED}"/>
          </ac:picMkLst>
        </pc:picChg>
        <pc:picChg chg="del">
          <ac:chgData name="" userId="" providerId="" clId="Web-{85486101-65DA-4CBE-B1AA-65DCFC23B461}" dt="2023-11-14T15:44:53.226" v="1"/>
          <ac:picMkLst>
            <pc:docMk/>
            <pc:sldMk cId="4272544058" sldId="465"/>
            <ac:picMk id="5" creationId="{62E1D7A4-3713-4B5A-B4DA-A2EC6A8A15EE}"/>
          </ac:picMkLst>
        </pc:picChg>
        <pc:picChg chg="del">
          <ac:chgData name="" userId="" providerId="" clId="Web-{85486101-65DA-4CBE-B1AA-65DCFC23B461}" dt="2023-11-14T15:44:51.820" v="0"/>
          <ac:picMkLst>
            <pc:docMk/>
            <pc:sldMk cId="4272544058" sldId="465"/>
            <ac:picMk id="7" creationId="{37009FCF-3457-469A-BCF1-5DF4354C3E7B}"/>
          </ac:picMkLst>
        </pc:picChg>
      </pc:sldChg>
    </pc:docChg>
  </pc:docChgLst>
  <pc:docChgLst>
    <pc:chgData name="von Friedrichs, Yvonne" userId="S::yvonne.vonfriedrichs_miun.se#ext#@imcfhkrems.onmicrosoft.com::1446dabb-076f-4b93-84a7-10efe9a3e9e5" providerId="AD" clId="Web-{77E11CDE-1135-4EDC-A35C-2CBFEDD0FFD1}"/>
    <pc:docChg chg="addSld modSld">
      <pc:chgData name="von Friedrichs, Yvonne" userId="S::yvonne.vonfriedrichs_miun.se#ext#@imcfhkrems.onmicrosoft.com::1446dabb-076f-4b93-84a7-10efe9a3e9e5" providerId="AD" clId="Web-{77E11CDE-1135-4EDC-A35C-2CBFEDD0FFD1}" dt="2024-03-22T14:25:59.444" v="37" actId="20577"/>
      <pc:docMkLst>
        <pc:docMk/>
      </pc:docMkLst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0:11.207" v="4" actId="20577"/>
        <pc:sldMkLst>
          <pc:docMk/>
          <pc:sldMk cId="689297559" sldId="498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29:54.769" v="2" actId="20577"/>
          <ac:spMkLst>
            <pc:docMk/>
            <pc:sldMk cId="689297559" sldId="498"/>
            <ac:spMk id="2" creationId="{99AD2645-F7F3-B7A4-F3EB-1E8DEBBB9A1A}"/>
          </ac:spMkLst>
        </pc:spChg>
        <pc:spChg chg="mod">
          <ac:chgData name="von Friedrichs, Yvonne" userId="S::yvonne.vonfriedrichs_miun.se#ext#@imcfhkrems.onmicrosoft.com::1446dabb-076f-4b93-84a7-10efe9a3e9e5" providerId="AD" clId="Web-{77E11CDE-1135-4EDC-A35C-2CBFEDD0FFD1}" dt="2024-03-22T13:30:11.207" v="4" actId="20577"/>
          <ac:spMkLst>
            <pc:docMk/>
            <pc:sldMk cId="689297559" sldId="498"/>
            <ac:spMk id="3" creationId="{2FF35712-3417-4832-8F04-BC3538DDB747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0:44.473" v="14" actId="20577"/>
        <pc:sldMkLst>
          <pc:docMk/>
          <pc:sldMk cId="2248693744" sldId="499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0:44.473" v="14" actId="20577"/>
          <ac:spMkLst>
            <pc:docMk/>
            <pc:sldMk cId="2248693744" sldId="499"/>
            <ac:spMk id="2" creationId="{D047C06E-04B4-F8F8-D51F-FF4F9567E693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0:52.426" v="17" actId="20577"/>
        <pc:sldMkLst>
          <pc:docMk/>
          <pc:sldMk cId="106838474" sldId="500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0:52.426" v="17" actId="20577"/>
          <ac:spMkLst>
            <pc:docMk/>
            <pc:sldMk cId="106838474" sldId="500"/>
            <ac:spMk id="2" creationId="{B376EBBE-B386-537E-3EC7-F173DFD4CD3B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1:32.021" v="20" actId="20577"/>
        <pc:sldMkLst>
          <pc:docMk/>
          <pc:sldMk cId="2391851700" sldId="501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1:32.021" v="20" actId="20577"/>
          <ac:spMkLst>
            <pc:docMk/>
            <pc:sldMk cId="2391851700" sldId="501"/>
            <ac:spMk id="2" creationId="{DD48A60B-A0F7-F88B-118F-421BCF336011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1:42.521" v="23" actId="20577"/>
        <pc:sldMkLst>
          <pc:docMk/>
          <pc:sldMk cId="587801759" sldId="502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1:42.521" v="23" actId="20577"/>
          <ac:spMkLst>
            <pc:docMk/>
            <pc:sldMk cId="587801759" sldId="502"/>
            <ac:spMk id="2" creationId="{0E158FAF-3FB9-FA01-CA9C-CD0DC5522548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2:45.865" v="26" actId="20577"/>
        <pc:sldMkLst>
          <pc:docMk/>
          <pc:sldMk cId="3974590605" sldId="503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2:45.865" v="26" actId="20577"/>
          <ac:spMkLst>
            <pc:docMk/>
            <pc:sldMk cId="3974590605" sldId="503"/>
            <ac:spMk id="2" creationId="{6C13A939-1B01-920E-39C2-79EB664765DB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2:50.287" v="28" actId="20577"/>
        <pc:sldMkLst>
          <pc:docMk/>
          <pc:sldMk cId="188474042" sldId="504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2:50.287" v="28" actId="20577"/>
          <ac:spMkLst>
            <pc:docMk/>
            <pc:sldMk cId="188474042" sldId="504"/>
            <ac:spMk id="2" creationId="{5012D52D-8C0E-4579-A238-79198F8A0699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4:25:59.444" v="37" actId="20577"/>
        <pc:sldMkLst>
          <pc:docMk/>
          <pc:sldMk cId="1513918952" sldId="505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4:25:59.444" v="37" actId="20577"/>
          <ac:spMkLst>
            <pc:docMk/>
            <pc:sldMk cId="1513918952" sldId="505"/>
            <ac:spMk id="2" creationId="{F84A9B5E-50AB-C3CB-9EE2-1D3FE0530EB1}"/>
          </ac:spMkLst>
        </pc:spChg>
      </pc:sldChg>
    </pc:docChg>
  </pc:docChgLst>
  <pc:docChgLst>
    <pc:chgData name="yvonne.vonfriedrichs" userId="S::yvonne.vonfriedrichs_miun.se#ext#@imcfhkrems.onmicrosoft.com::1446dabb-076f-4b93-84a7-10efe9a3e9e5" providerId="AD" clId="Web-{789C183B-CE9E-41E9-BF90-182FEA92C62E}"/>
    <pc:docChg chg="modSld">
      <pc:chgData name="yvonne.vonfriedrichs" userId="S::yvonne.vonfriedrichs_miun.se#ext#@imcfhkrems.onmicrosoft.com::1446dabb-076f-4b93-84a7-10efe9a3e9e5" providerId="AD" clId="Web-{789C183B-CE9E-41E9-BF90-182FEA92C62E}" dt="2023-10-09T13:40:09.153" v="3" actId="20577"/>
      <pc:docMkLst>
        <pc:docMk/>
      </pc:docMkLst>
      <pc:sldChg chg="modSp">
        <pc:chgData name="yvonne.vonfriedrichs" userId="S::yvonne.vonfriedrichs_miun.se#ext#@imcfhkrems.onmicrosoft.com::1446dabb-076f-4b93-84a7-10efe9a3e9e5" providerId="AD" clId="Web-{789C183B-CE9E-41E9-BF90-182FEA92C62E}" dt="2023-10-09T13:40:09.153" v="3" actId="20577"/>
        <pc:sldMkLst>
          <pc:docMk/>
          <pc:sldMk cId="1426058027" sldId="480"/>
        </pc:sldMkLst>
        <pc:spChg chg="mod">
          <ac:chgData name="yvonne.vonfriedrichs" userId="S::yvonne.vonfriedrichs_miun.se#ext#@imcfhkrems.onmicrosoft.com::1446dabb-076f-4b93-84a7-10efe9a3e9e5" providerId="AD" clId="Web-{789C183B-CE9E-41E9-BF90-182FEA92C62E}" dt="2023-10-09T13:40:09.153" v="3" actId="20577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name="Dalborg, Cecilia" userId="S::cecilia.dalborg_miun.se#ext#@imcfhkrems.onmicrosoft.com::8d1d843a-05de-4250-9056-cc783638e52e" providerId="AD" clId="Web-{AB7B4CFA-88BA-4082-8658-4509B5B04547}"/>
    <pc:docChg chg="modSld">
      <pc:chgData name="Dalborg, Cecilia" userId="S::cecilia.dalborg_miun.se#ext#@imcfhkrems.onmicrosoft.com::8d1d843a-05de-4250-9056-cc783638e52e" providerId="AD" clId="Web-{AB7B4CFA-88BA-4082-8658-4509B5B04547}" dt="2024-02-05T15:17:51.442" v="25"/>
      <pc:docMkLst>
        <pc:docMk/>
      </pc:docMkLst>
      <pc:sldChg chg="addSp delSp modSp">
        <pc:chgData name="Dalborg, Cecilia" userId="S::cecilia.dalborg_miun.se#ext#@imcfhkrems.onmicrosoft.com::8d1d843a-05de-4250-9056-cc783638e52e" providerId="AD" clId="Web-{AB7B4CFA-88BA-4082-8658-4509B5B04547}" dt="2024-02-05T15:17:51.442" v="25"/>
        <pc:sldMkLst>
          <pc:docMk/>
          <pc:sldMk cId="2709824057" sldId="479"/>
        </pc:sldMkLst>
        <pc:spChg chg="add mod">
          <ac:chgData name="Dalborg, Cecilia" userId="S::cecilia.dalborg_miun.se#ext#@imcfhkrems.onmicrosoft.com::8d1d843a-05de-4250-9056-cc783638e52e" providerId="AD" clId="Web-{AB7B4CFA-88BA-4082-8658-4509B5B04547}" dt="2024-02-05T15:17:48.317" v="24" actId="20577"/>
          <ac:spMkLst>
            <pc:docMk/>
            <pc:sldMk cId="2709824057" sldId="479"/>
            <ac:spMk id="3" creationId="{1019F2D4-BF9C-9A31-FD48-002136B62AA9}"/>
          </ac:spMkLst>
        </pc:spChg>
        <pc:spChg chg="del">
          <ac:chgData name="Dalborg, Cecilia" userId="S::cecilia.dalborg_miun.se#ext#@imcfhkrems.onmicrosoft.com::8d1d843a-05de-4250-9056-cc783638e52e" providerId="AD" clId="Web-{AB7B4CFA-88BA-4082-8658-4509B5B04547}" dt="2024-02-05T15:17:51.442" v="25"/>
          <ac:spMkLst>
            <pc:docMk/>
            <pc:sldMk cId="2709824057" sldId="479"/>
            <ac:spMk id="4" creationId="{C5EB11C5-2C0B-6C1B-7820-6DAF28A8F320}"/>
          </ac:spMkLst>
        </pc:spChg>
        <pc:spChg chg="add mod">
          <ac:chgData name="Dalborg, Cecilia" userId="S::cecilia.dalborg_miun.se#ext#@imcfhkrems.onmicrosoft.com::8d1d843a-05de-4250-9056-cc783638e52e" providerId="AD" clId="Web-{AB7B4CFA-88BA-4082-8658-4509B5B04547}" dt="2024-02-05T15:17:51.442" v="25"/>
          <ac:spMkLst>
            <pc:docMk/>
            <pc:sldMk cId="2709824057" sldId="479"/>
            <ac:spMk id="6" creationId="{E57411A2-A0FD-B3DD-E262-02A58D3A6EED}"/>
          </ac:spMkLst>
        </pc:spChg>
      </pc:sldChg>
      <pc:sldChg chg="modSp">
        <pc:chgData name="Dalborg, Cecilia" userId="S::cecilia.dalborg_miun.se#ext#@imcfhkrems.onmicrosoft.com::8d1d843a-05de-4250-9056-cc783638e52e" providerId="AD" clId="Web-{AB7B4CFA-88BA-4082-8658-4509B5B04547}" dt="2024-02-05T15:16:39.596" v="17" actId="20577"/>
        <pc:sldMkLst>
          <pc:docMk/>
          <pc:sldMk cId="1426058027" sldId="480"/>
        </pc:sldMkLst>
        <pc:spChg chg="mod">
          <ac:chgData name="Dalborg, Cecilia" userId="S::cecilia.dalborg_miun.se#ext#@imcfhkrems.onmicrosoft.com::8d1d843a-05de-4250-9056-cc783638e52e" providerId="AD" clId="Web-{AB7B4CFA-88BA-4082-8658-4509B5B04547}" dt="2024-02-05T15:16:39.596" v="17" actId="20577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clId="Web-{789C183B-CE9E-41E9-BF90-182FEA92C62E}"/>
    <pc:docChg chg="modSld">
      <pc:chgData name="" userId="" providerId="" clId="Web-{789C183B-CE9E-41E9-BF90-182FEA92C62E}" dt="2023-10-09T13:39:58.528" v="1" actId="1076"/>
      <pc:docMkLst>
        <pc:docMk/>
      </pc:docMkLst>
      <pc:sldChg chg="modSp">
        <pc:chgData name="" userId="" providerId="" clId="Web-{789C183B-CE9E-41E9-BF90-182FEA92C62E}" dt="2023-10-09T13:39:58.528" v="1" actId="1076"/>
        <pc:sldMkLst>
          <pc:docMk/>
          <pc:sldMk cId="1426058027" sldId="480"/>
        </pc:sldMkLst>
        <pc:spChg chg="mod">
          <ac:chgData name="" userId="" providerId="" clId="Web-{789C183B-CE9E-41E9-BF90-182FEA92C62E}" dt="2023-10-09T13:39:58.528" v="1" actId="1076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name="yvonne.vonfriedrichs" userId="S::yvonne.vonfriedrichs_miun.se#ext#@imcfhkrems.onmicrosoft.com::1446dabb-076f-4b93-84a7-10efe9a3e9e5" providerId="AD" clId="Web-{8406F079-B334-49A9-869B-FD9887168202}"/>
    <pc:docChg chg="modSld">
      <pc:chgData name="yvonne.vonfriedrichs" userId="S::yvonne.vonfriedrichs_miun.se#ext#@imcfhkrems.onmicrosoft.com::1446dabb-076f-4b93-84a7-10efe9a3e9e5" providerId="AD" clId="Web-{8406F079-B334-49A9-869B-FD9887168202}" dt="2023-11-28T11:17:43.951" v="5"/>
      <pc:docMkLst>
        <pc:docMk/>
      </pc:docMkLst>
      <pc:sldChg chg="delSp">
        <pc:chgData name="yvonne.vonfriedrichs" userId="S::yvonne.vonfriedrichs_miun.se#ext#@imcfhkrems.onmicrosoft.com::1446dabb-076f-4b93-84a7-10efe9a3e9e5" providerId="AD" clId="Web-{8406F079-B334-49A9-869B-FD9887168202}" dt="2023-11-28T11:17:43.951" v="5"/>
        <pc:sldMkLst>
          <pc:docMk/>
          <pc:sldMk cId="1516815809" sldId="472"/>
        </pc:sldMkLst>
        <pc:grpChg chg="del">
          <ac:chgData name="yvonne.vonfriedrichs" userId="S::yvonne.vonfriedrichs_miun.se#ext#@imcfhkrems.onmicrosoft.com::1446dabb-076f-4b93-84a7-10efe9a3e9e5" providerId="AD" clId="Web-{8406F079-B334-49A9-869B-FD9887168202}" dt="2023-11-28T11:17:43.951" v="5"/>
          <ac:grpSpMkLst>
            <pc:docMk/>
            <pc:sldMk cId="1516815809" sldId="472"/>
            <ac:grpSpMk id="6" creationId="{999CCAB7-5405-A6F1-EE9C-A8D87F71591D}"/>
          </ac:grpSpMkLst>
        </pc:grpChg>
      </pc:sldChg>
      <pc:sldChg chg="delSp">
        <pc:chgData name="yvonne.vonfriedrichs" userId="S::yvonne.vonfriedrichs_miun.se#ext#@imcfhkrems.onmicrosoft.com::1446dabb-076f-4b93-84a7-10efe9a3e9e5" providerId="AD" clId="Web-{8406F079-B334-49A9-869B-FD9887168202}" dt="2023-11-28T11:17:14.309" v="0"/>
        <pc:sldMkLst>
          <pc:docMk/>
          <pc:sldMk cId="3634360391" sldId="473"/>
        </pc:sldMkLst>
        <pc:picChg chg="del">
          <ac:chgData name="yvonne.vonfriedrichs" userId="S::yvonne.vonfriedrichs_miun.se#ext#@imcfhkrems.onmicrosoft.com::1446dabb-076f-4b93-84a7-10efe9a3e9e5" providerId="AD" clId="Web-{8406F079-B334-49A9-869B-FD9887168202}" dt="2023-11-28T11:17:14.309" v="0"/>
          <ac:picMkLst>
            <pc:docMk/>
            <pc:sldMk cId="3634360391" sldId="473"/>
            <ac:picMk id="4" creationId="{47FBA120-2E10-75A2-17A5-701BA0E406C3}"/>
          </ac:picMkLst>
        </pc:picChg>
      </pc:sldChg>
      <pc:sldChg chg="delSp modSp">
        <pc:chgData name="yvonne.vonfriedrichs" userId="S::yvonne.vonfriedrichs_miun.se#ext#@imcfhkrems.onmicrosoft.com::1446dabb-076f-4b93-84a7-10efe9a3e9e5" providerId="AD" clId="Web-{8406F079-B334-49A9-869B-FD9887168202}" dt="2023-11-28T11:17:32.388" v="4"/>
        <pc:sldMkLst>
          <pc:docMk/>
          <pc:sldMk cId="2709824057" sldId="479"/>
        </pc:sldMkLst>
        <pc:spChg chg="mod">
          <ac:chgData name="yvonne.vonfriedrichs" userId="S::yvonne.vonfriedrichs_miun.se#ext#@imcfhkrems.onmicrosoft.com::1446dabb-076f-4b93-84a7-10efe9a3e9e5" providerId="AD" clId="Web-{8406F079-B334-49A9-869B-FD9887168202}" dt="2023-11-28T11:17:30.263" v="2" actId="20577"/>
          <ac:spMkLst>
            <pc:docMk/>
            <pc:sldMk cId="2709824057" sldId="479"/>
            <ac:spMk id="4" creationId="{C5EB11C5-2C0B-6C1B-7820-6DAF28A8F320}"/>
          </ac:spMkLst>
        </pc:spChg>
        <pc:picChg chg="del">
          <ac:chgData name="yvonne.vonfriedrichs" userId="S::yvonne.vonfriedrichs_miun.se#ext#@imcfhkrems.onmicrosoft.com::1446dabb-076f-4b93-84a7-10efe9a3e9e5" providerId="AD" clId="Web-{8406F079-B334-49A9-869B-FD9887168202}" dt="2023-11-28T11:17:31.326" v="3"/>
          <ac:picMkLst>
            <pc:docMk/>
            <pc:sldMk cId="2709824057" sldId="479"/>
            <ac:picMk id="5" creationId="{39D1D5B2-6465-4473-33B7-2733F7380CAC}"/>
          </ac:picMkLst>
        </pc:picChg>
        <pc:picChg chg="del">
          <ac:chgData name="yvonne.vonfriedrichs" userId="S::yvonne.vonfriedrichs_miun.se#ext#@imcfhkrems.onmicrosoft.com::1446dabb-076f-4b93-84a7-10efe9a3e9e5" providerId="AD" clId="Web-{8406F079-B334-49A9-869B-FD9887168202}" dt="2023-11-28T11:17:32.388" v="4"/>
          <ac:picMkLst>
            <pc:docMk/>
            <pc:sldMk cId="2709824057" sldId="479"/>
            <ac:picMk id="6" creationId="{08F2BFB9-B7EA-F7AF-7DF9-EEC965E0092A}"/>
          </ac:picMkLst>
        </pc:picChg>
      </pc:sldChg>
    </pc:docChg>
  </pc:docChgLst>
  <pc:docChgLst>
    <pc:chgData name="yvonne.vonfriedrichs" userId="S::yvonne.vonfriedrichs_miun.se#ext#@imcfhkrems.onmicrosoft.com::1446dabb-076f-4b93-84a7-10efe9a3e9e5" providerId="AD" clId="Web-{85486101-65DA-4CBE-B1AA-65DCFC23B461}"/>
    <pc:docChg chg="addSld delSld modSld">
      <pc:chgData name="yvonne.vonfriedrichs" userId="S::yvonne.vonfriedrichs_miun.se#ext#@imcfhkrems.onmicrosoft.com::1446dabb-076f-4b93-84a7-10efe9a3e9e5" providerId="AD" clId="Web-{85486101-65DA-4CBE-B1AA-65DCFC23B461}" dt="2023-11-14T15:46:02.946" v="7"/>
      <pc:docMkLst>
        <pc:docMk/>
      </pc:docMkLst>
      <pc:sldChg chg="delSp">
        <pc:chgData name="yvonne.vonfriedrichs" userId="S::yvonne.vonfriedrichs_miun.se#ext#@imcfhkrems.onmicrosoft.com::1446dabb-076f-4b93-84a7-10efe9a3e9e5" providerId="AD" clId="Web-{85486101-65DA-4CBE-B1AA-65DCFC23B461}" dt="2023-11-14T15:45:00.976" v="1"/>
        <pc:sldMkLst>
          <pc:docMk/>
          <pc:sldMk cId="4272544058" sldId="465"/>
        </pc:sldMkLst>
        <pc:spChg chg="del">
          <ac:chgData name="yvonne.vonfriedrichs" userId="S::yvonne.vonfriedrichs_miun.se#ext#@imcfhkrems.onmicrosoft.com::1446dabb-076f-4b93-84a7-10efe9a3e9e5" providerId="AD" clId="Web-{85486101-65DA-4CBE-B1AA-65DCFC23B461}" dt="2023-11-14T15:44:59.601" v="0"/>
          <ac:spMkLst>
            <pc:docMk/>
            <pc:sldMk cId="4272544058" sldId="465"/>
            <ac:spMk id="8" creationId="{E9401067-63E7-F903-9E3A-B8DD96F7AE56}"/>
          </ac:spMkLst>
        </pc:spChg>
        <pc:picChg chg="del">
          <ac:chgData name="yvonne.vonfriedrichs" userId="S::yvonne.vonfriedrichs_miun.se#ext#@imcfhkrems.onmicrosoft.com::1446dabb-076f-4b93-84a7-10efe9a3e9e5" providerId="AD" clId="Web-{85486101-65DA-4CBE-B1AA-65DCFC23B461}" dt="2023-11-14T15:45:00.976" v="1"/>
          <ac:picMkLst>
            <pc:docMk/>
            <pc:sldMk cId="4272544058" sldId="465"/>
            <ac:picMk id="6" creationId="{EBBFC65B-7C1E-4CEE-9D11-67653FCF6B38}"/>
          </ac:picMkLst>
        </pc:picChg>
      </pc:sldChg>
      <pc:sldChg chg="addSp delSp modSp add del">
        <pc:chgData name="yvonne.vonfriedrichs" userId="S::yvonne.vonfriedrichs_miun.se#ext#@imcfhkrems.onmicrosoft.com::1446dabb-076f-4b93-84a7-10efe9a3e9e5" providerId="AD" clId="Web-{85486101-65DA-4CBE-B1AA-65DCFC23B461}" dt="2023-11-14T15:46:02.946" v="7"/>
        <pc:sldMkLst>
          <pc:docMk/>
          <pc:sldMk cId="2709824057" sldId="479"/>
        </pc:sldMkLst>
        <pc:spChg chg="del">
          <ac:chgData name="yvonne.vonfriedrichs" userId="S::yvonne.vonfriedrichs_miun.se#ext#@imcfhkrems.onmicrosoft.com::1446dabb-076f-4b93-84a7-10efe9a3e9e5" providerId="AD" clId="Web-{85486101-65DA-4CBE-B1AA-65DCFC23B461}" dt="2023-11-14T15:45:48.446" v="4"/>
          <ac:spMkLst>
            <pc:docMk/>
            <pc:sldMk cId="2709824057" sldId="479"/>
            <ac:spMk id="2" creationId="{01814E01-731D-2CD9-572A-5386F41A971A}"/>
          </ac:spMkLst>
        </pc:spChg>
        <pc:spChg chg="add del mod">
          <ac:chgData name="yvonne.vonfriedrichs" userId="S::yvonne.vonfriedrichs_miun.se#ext#@imcfhkrems.onmicrosoft.com::1446dabb-076f-4b93-84a7-10efe9a3e9e5" providerId="AD" clId="Web-{85486101-65DA-4CBE-B1AA-65DCFC23B461}" dt="2023-11-14T15:45:54.446" v="5"/>
          <ac:spMkLst>
            <pc:docMk/>
            <pc:sldMk cId="2709824057" sldId="479"/>
            <ac:spMk id="9" creationId="{38C7EA7C-BEC8-3FA4-DC6D-87DBB67AE0A5}"/>
          </ac:spMkLst>
        </pc:spChg>
        <pc:picChg chg="del">
          <ac:chgData name="yvonne.vonfriedrichs" userId="S::yvonne.vonfriedrichs_miun.se#ext#@imcfhkrems.onmicrosoft.com::1446dabb-076f-4b93-84a7-10efe9a3e9e5" providerId="AD" clId="Web-{85486101-65DA-4CBE-B1AA-65DCFC23B461}" dt="2023-11-14T15:46:01.181" v="6"/>
          <ac:picMkLst>
            <pc:docMk/>
            <pc:sldMk cId="2709824057" sldId="479"/>
            <ac:picMk id="7" creationId="{66D0DF65-3698-60A7-F523-1791DFA5AE73}"/>
          </ac:picMkLst>
        </pc:picChg>
        <pc:picChg chg="del">
          <ac:chgData name="yvonne.vonfriedrichs" userId="S::yvonne.vonfriedrichs_miun.se#ext#@imcfhkrems.onmicrosoft.com::1446dabb-076f-4b93-84a7-10efe9a3e9e5" providerId="AD" clId="Web-{85486101-65DA-4CBE-B1AA-65DCFC23B461}" dt="2023-11-14T15:46:02.946" v="7"/>
          <ac:picMkLst>
            <pc:docMk/>
            <pc:sldMk cId="2709824057" sldId="479"/>
            <ac:picMk id="8" creationId="{38FB0AD7-269E-71C5-3C93-EEBA1DDAFD24}"/>
          </ac:picMkLst>
        </pc:picChg>
      </pc:sldChg>
    </pc:docChg>
  </pc:docChgLst>
  <pc:docChgLst>
    <pc:chgData name="von Friedrichs, Yvonne" userId="S::yvonne.vonfriedrichs_miun.se#ext#@imcfhkrems.onmicrosoft.com::1446dabb-076f-4b93-84a7-10efe9a3e9e5" providerId="AD" clId="Web-{8092676F-1818-7CC5-D1E6-5671DF1DD088}"/>
    <pc:docChg chg="delSld modSld">
      <pc:chgData name="von Friedrichs, Yvonne" userId="S::yvonne.vonfriedrichs_miun.se#ext#@imcfhkrems.onmicrosoft.com::1446dabb-076f-4b93-84a7-10efe9a3e9e5" providerId="AD" clId="Web-{8092676F-1818-7CC5-D1E6-5671DF1DD088}" dt="2024-03-26T18:37:16.958" v="195" actId="14100"/>
      <pc:docMkLst>
        <pc:docMk/>
      </pc:docMkLst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22:50.286" v="9"/>
        <pc:sldMkLst>
          <pc:docMk/>
          <pc:sldMk cId="1616377297" sldId="398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2:39.895" v="7" actId="20577"/>
          <ac:spMkLst>
            <pc:docMk/>
            <pc:sldMk cId="1616377297" sldId="398"/>
            <ac:spMk id="6" creationId="{F916267A-D2B0-6D6A-5653-0ABDD1980A0C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26:43.888" v="57" actId="20577"/>
        <pc:sldMkLst>
          <pc:docMk/>
          <pc:sldMk cId="689297559" sldId="498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4:02.320" v="17" actId="14100"/>
          <ac:spMkLst>
            <pc:docMk/>
            <pc:sldMk cId="689297559" sldId="498"/>
            <ac:spMk id="2" creationId="{99AD2645-F7F3-B7A4-F3EB-1E8DEBBB9A1A}"/>
          </ac:spMkLst>
        </pc:spChg>
        <pc:spChg chg="mod">
          <ac:chgData name="von Friedrichs, Yvonne" userId="S::yvonne.vonfriedrichs_miun.se#ext#@imcfhkrems.onmicrosoft.com::1446dabb-076f-4b93-84a7-10efe9a3e9e5" providerId="AD" clId="Web-{8092676F-1818-7CC5-D1E6-5671DF1DD088}" dt="2024-03-26T18:26:43.888" v="57" actId="20577"/>
          <ac:spMkLst>
            <pc:docMk/>
            <pc:sldMk cId="689297559" sldId="498"/>
            <ac:spMk id="3" creationId="{2FF35712-3417-4832-8F04-BC3538DDB747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28:19.610" v="74"/>
        <pc:sldMkLst>
          <pc:docMk/>
          <pc:sldMk cId="2248693744" sldId="499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7:30.905" v="64" actId="20577"/>
          <ac:spMkLst>
            <pc:docMk/>
            <pc:sldMk cId="2248693744" sldId="499"/>
            <ac:spMk id="2" creationId="{D047C06E-04B4-F8F8-D51F-FF4F9567E693}"/>
          </ac:spMkLst>
        </pc:spChg>
        <pc:spChg chg="mod">
          <ac:chgData name="von Friedrichs, Yvonne" userId="S::yvonne.vonfriedrichs_miun.se#ext#@imcfhkrems.onmicrosoft.com::1446dabb-076f-4b93-84a7-10efe9a3e9e5" providerId="AD" clId="Web-{8092676F-1818-7CC5-D1E6-5671DF1DD088}" dt="2024-03-26T18:28:17.063" v="73" actId="20577"/>
          <ac:spMkLst>
            <pc:docMk/>
            <pc:sldMk cId="2248693744" sldId="499"/>
            <ac:spMk id="3" creationId="{30CAF735-ABCB-5CB1-3F41-D6A47D6A20B4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1:08.303" v="96"/>
        <pc:sldMkLst>
          <pc:docMk/>
          <pc:sldMk cId="106838474" sldId="500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30:58.303" v="94" actId="20577"/>
          <ac:spMkLst>
            <pc:docMk/>
            <pc:sldMk cId="106838474" sldId="500"/>
            <ac:spMk id="3" creationId="{0747DFAB-107B-3F14-C9AE-268263A198B4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0:22.864" v="84"/>
        <pc:sldMkLst>
          <pc:docMk/>
          <pc:sldMk cId="2391851700" sldId="501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9:55.988" v="82" actId="20577"/>
          <ac:spMkLst>
            <pc:docMk/>
            <pc:sldMk cId="2391851700" sldId="501"/>
            <ac:spMk id="3" creationId="{6E871B49-F567-3A52-3DEC-C0CE863CF299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7:16.958" v="195" actId="14100"/>
        <pc:sldMkLst>
          <pc:docMk/>
          <pc:sldMk cId="587801759" sldId="502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31:31.898" v="100" actId="20577"/>
          <ac:spMkLst>
            <pc:docMk/>
            <pc:sldMk cId="587801759" sldId="502"/>
            <ac:spMk id="2" creationId="{0E158FAF-3FB9-FA01-CA9C-CD0DC5522548}"/>
          </ac:spMkLst>
        </pc:spChg>
        <pc:spChg chg="mod">
          <ac:chgData name="von Friedrichs, Yvonne" userId="S::yvonne.vonfriedrichs_miun.se#ext#@imcfhkrems.onmicrosoft.com::1446dabb-076f-4b93-84a7-10efe9a3e9e5" providerId="AD" clId="Web-{8092676F-1818-7CC5-D1E6-5671DF1DD088}" dt="2024-03-26T18:37:16.958" v="195" actId="14100"/>
          <ac:spMkLst>
            <pc:docMk/>
            <pc:sldMk cId="587801759" sldId="502"/>
            <ac:spMk id="3" creationId="{90F73238-A8AA-F7E7-260D-6A270D1A1D85}"/>
          </ac:spMkLst>
        </pc:spChg>
      </pc:sldChg>
      <pc:sldChg chg="del">
        <pc:chgData name="von Friedrichs, Yvonne" userId="S::yvonne.vonfriedrichs_miun.se#ext#@imcfhkrems.onmicrosoft.com::1446dabb-076f-4b93-84a7-10efe9a3e9e5" providerId="AD" clId="Web-{8092676F-1818-7CC5-D1E6-5671DF1DD088}" dt="2024-03-26T18:34:28.076" v="167"/>
        <pc:sldMkLst>
          <pc:docMk/>
          <pc:sldMk cId="3974590605" sldId="503"/>
        </pc:sldMkLst>
      </pc:sldChg>
      <pc:sldChg chg="del">
        <pc:chgData name="von Friedrichs, Yvonne" userId="S::yvonne.vonfriedrichs_miun.se#ext#@imcfhkrems.onmicrosoft.com::1446dabb-076f-4b93-84a7-10efe9a3e9e5" providerId="AD" clId="Web-{8092676F-1818-7CC5-D1E6-5671DF1DD088}" dt="2024-03-26T18:34:32.123" v="168"/>
        <pc:sldMkLst>
          <pc:docMk/>
          <pc:sldMk cId="188474042" sldId="504"/>
        </pc:sldMkLst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5:31.890" v="177" actId="20577"/>
        <pc:sldMkLst>
          <pc:docMk/>
          <pc:sldMk cId="1513918952" sldId="505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35:31.890" v="177" actId="20577"/>
          <ac:spMkLst>
            <pc:docMk/>
            <pc:sldMk cId="1513918952" sldId="505"/>
            <ac:spMk id="3" creationId="{EF8058BE-825C-B2CA-3FD4-23FE9D104F00}"/>
          </ac:spMkLst>
        </pc:spChg>
      </pc:sldChg>
    </pc:docChg>
  </pc:docChgLst>
  <pc:docChgLst>
    <pc:chgData name="Cornelia Amon" userId="5954e632-5942-4ce2-bb41-89c16c6cc23e" providerId="ADAL" clId="{FB0AE64F-6C12-4B79-ADE7-69D37DA82AB3}"/>
    <pc:docChg chg="undo custSel addSld delSld modSld sldOrd addMainMaster modMainMaster">
      <pc:chgData name="Cornelia Amon" userId="5954e632-5942-4ce2-bb41-89c16c6cc23e" providerId="ADAL" clId="{FB0AE64F-6C12-4B79-ADE7-69D37DA82AB3}" dt="2024-03-15T11:38:04.459" v="52" actId="207"/>
      <pc:docMkLst>
        <pc:docMk/>
      </pc:docMkLst>
      <pc:sldChg chg="addSp delSp modSp mod chgLayout">
        <pc:chgData name="Cornelia Amon" userId="5954e632-5942-4ce2-bb41-89c16c6cc23e" providerId="ADAL" clId="{FB0AE64F-6C12-4B79-ADE7-69D37DA82AB3}" dt="2024-03-15T11:33:00.551" v="22" actId="20577"/>
        <pc:sldMkLst>
          <pc:docMk/>
          <pc:sldMk cId="1616377297" sldId="398"/>
        </pc:sldMkLst>
        <pc:spChg chg="add del mod">
          <ac:chgData name="Cornelia Amon" userId="5954e632-5942-4ce2-bb41-89c16c6cc23e" providerId="ADAL" clId="{FB0AE64F-6C12-4B79-ADE7-69D37DA82AB3}" dt="2024-03-15T11:32:52.626" v="19" actId="6264"/>
          <ac:spMkLst>
            <pc:docMk/>
            <pc:sldMk cId="1616377297" sldId="398"/>
            <ac:spMk id="2" creationId="{FC358A14-8071-F838-E088-18B001E183B9}"/>
          </ac:spMkLst>
        </pc:spChg>
        <pc:spChg chg="add del mod">
          <ac:chgData name="Cornelia Amon" userId="5954e632-5942-4ce2-bb41-89c16c6cc23e" providerId="ADAL" clId="{FB0AE64F-6C12-4B79-ADE7-69D37DA82AB3}" dt="2024-03-15T11:32:52.626" v="19" actId="6264"/>
          <ac:spMkLst>
            <pc:docMk/>
            <pc:sldMk cId="1616377297" sldId="398"/>
            <ac:spMk id="3" creationId="{D9B0B7FF-DFAB-C88E-C6E3-8E94D1DEE56C}"/>
          </ac:spMkLst>
        </pc:spChg>
        <pc:spChg chg="mod ord">
          <ac:chgData name="Cornelia Amon" userId="5954e632-5942-4ce2-bb41-89c16c6cc23e" providerId="ADAL" clId="{FB0AE64F-6C12-4B79-ADE7-69D37DA82AB3}" dt="2024-03-15T11:32:56.084" v="21" actId="20577"/>
          <ac:spMkLst>
            <pc:docMk/>
            <pc:sldMk cId="1616377297" sldId="398"/>
            <ac:spMk id="5" creationId="{ECF7EEE6-32E9-AF8D-1175-B92B31B66DCF}"/>
          </ac:spMkLst>
        </pc:spChg>
        <pc:spChg chg="mod ord">
          <ac:chgData name="Cornelia Amon" userId="5954e632-5942-4ce2-bb41-89c16c6cc23e" providerId="ADAL" clId="{FB0AE64F-6C12-4B79-ADE7-69D37DA82AB3}" dt="2024-03-15T11:33:00.551" v="22" actId="20577"/>
          <ac:spMkLst>
            <pc:docMk/>
            <pc:sldMk cId="1616377297" sldId="398"/>
            <ac:spMk id="6" creationId="{F916267A-D2B0-6D6A-5653-0ABDD1980A0C}"/>
          </ac:spMkLst>
        </pc:spChg>
      </pc:sldChg>
      <pc:sldChg chg="addSp delSp modSp mod modClrScheme chgLayout">
        <pc:chgData name="Cornelia Amon" userId="5954e632-5942-4ce2-bb41-89c16c6cc23e" providerId="ADAL" clId="{FB0AE64F-6C12-4B79-ADE7-69D37DA82AB3}" dt="2024-03-15T11:38:04.459" v="52" actId="207"/>
        <pc:sldMkLst>
          <pc:docMk/>
          <pc:sldMk cId="0" sldId="403"/>
        </pc:sldMkLst>
        <pc:spChg chg="add del mod">
          <ac:chgData name="Cornelia Amon" userId="5954e632-5942-4ce2-bb41-89c16c6cc23e" providerId="ADAL" clId="{FB0AE64F-6C12-4B79-ADE7-69D37DA82AB3}" dt="2024-03-15T11:33:04.474" v="23" actId="6264"/>
          <ac:spMkLst>
            <pc:docMk/>
            <pc:sldMk cId="0" sldId="403"/>
            <ac:spMk id="2" creationId="{1ABABFCB-C21D-6688-6122-0C04E29CCF3B}"/>
          </ac:spMkLst>
        </pc:spChg>
        <pc:spChg chg="add del mod">
          <ac:chgData name="Cornelia Amon" userId="5954e632-5942-4ce2-bb41-89c16c6cc23e" providerId="ADAL" clId="{FB0AE64F-6C12-4B79-ADE7-69D37DA82AB3}" dt="2024-03-15T11:33:04.474" v="23" actId="6264"/>
          <ac:spMkLst>
            <pc:docMk/>
            <pc:sldMk cId="0" sldId="403"/>
            <ac:spMk id="3" creationId="{B9C929FB-E9BC-EBB8-94AC-B8379F6ADC18}"/>
          </ac:spMkLst>
        </pc:spChg>
        <pc:spChg chg="mod ord">
          <ac:chgData name="Cornelia Amon" userId="5954e632-5942-4ce2-bb41-89c16c6cc23e" providerId="ADAL" clId="{FB0AE64F-6C12-4B79-ADE7-69D37DA82AB3}" dt="2024-03-15T11:33:50.432" v="41" actId="255"/>
          <ac:spMkLst>
            <pc:docMk/>
            <pc:sldMk cId="0" sldId="403"/>
            <ac:spMk id="4" creationId="{BC0C020A-AC73-08D0-2B00-0E0F995A534F}"/>
          </ac:spMkLst>
        </pc:spChg>
        <pc:spChg chg="add del mod ord">
          <ac:chgData name="Cornelia Amon" userId="5954e632-5942-4ce2-bb41-89c16c6cc23e" providerId="ADAL" clId="{FB0AE64F-6C12-4B79-ADE7-69D37DA82AB3}" dt="2024-03-15T11:33:30.442" v="37" actId="26606"/>
          <ac:spMkLst>
            <pc:docMk/>
            <pc:sldMk cId="0" sldId="403"/>
            <ac:spMk id="5" creationId="{DDBB6DA2-0357-B28C-21E9-00FC76EED5F1}"/>
          </ac:spMkLst>
        </pc:spChg>
        <pc:spChg chg="add del mod">
          <ac:chgData name="Cornelia Amon" userId="5954e632-5942-4ce2-bb41-89c16c6cc23e" providerId="ADAL" clId="{FB0AE64F-6C12-4B79-ADE7-69D37DA82AB3}" dt="2024-03-15T11:33:10.676" v="25" actId="6264"/>
          <ac:spMkLst>
            <pc:docMk/>
            <pc:sldMk cId="0" sldId="403"/>
            <ac:spMk id="6" creationId="{F5314FDB-417C-1F68-E1BD-3D5A4BCBE037}"/>
          </ac:spMkLst>
        </pc:spChg>
        <pc:spChg chg="add del mod">
          <ac:chgData name="Cornelia Amon" userId="5954e632-5942-4ce2-bb41-89c16c6cc23e" providerId="ADAL" clId="{FB0AE64F-6C12-4B79-ADE7-69D37DA82AB3}" dt="2024-03-15T11:33:10.676" v="25" actId="6264"/>
          <ac:spMkLst>
            <pc:docMk/>
            <pc:sldMk cId="0" sldId="403"/>
            <ac:spMk id="7" creationId="{3676BA6A-7CEA-20EF-5B48-EBB04860E7FF}"/>
          </ac:spMkLst>
        </pc:spChg>
        <pc:spChg chg="add del mod">
          <ac:chgData name="Cornelia Amon" userId="5954e632-5942-4ce2-bb41-89c16c6cc23e" providerId="ADAL" clId="{FB0AE64F-6C12-4B79-ADE7-69D37DA82AB3}" dt="2024-03-15T11:33:26.859" v="32" actId="26606"/>
          <ac:spMkLst>
            <pc:docMk/>
            <pc:sldMk cId="0" sldId="403"/>
            <ac:spMk id="12" creationId="{DDBB6DA2-0357-B28C-21E9-00FC76EED5F1}"/>
          </ac:spMkLst>
        </pc:spChg>
        <pc:spChg chg="add del mod">
          <ac:chgData name="Cornelia Amon" userId="5954e632-5942-4ce2-bb41-89c16c6cc23e" providerId="ADAL" clId="{FB0AE64F-6C12-4B79-ADE7-69D37DA82AB3}" dt="2024-03-15T11:33:30.403" v="36" actId="26606"/>
          <ac:spMkLst>
            <pc:docMk/>
            <pc:sldMk cId="0" sldId="403"/>
            <ac:spMk id="16" creationId="{9F2C32BD-3EB8-920E-07E2-3912CD232DE1}"/>
          </ac:spMkLst>
        </pc:spChg>
        <pc:spChg chg="add del mod">
          <ac:chgData name="Cornelia Amon" userId="5954e632-5942-4ce2-bb41-89c16c6cc23e" providerId="ADAL" clId="{FB0AE64F-6C12-4B79-ADE7-69D37DA82AB3}" dt="2024-03-15T11:33:30.403" v="36" actId="26606"/>
          <ac:spMkLst>
            <pc:docMk/>
            <pc:sldMk cId="0" sldId="403"/>
            <ac:spMk id="17" creationId="{DDBB6DA2-0357-B28C-21E9-00FC76EED5F1}"/>
          </ac:spMkLst>
        </pc:spChg>
        <pc:graphicFrameChg chg="add del">
          <ac:chgData name="Cornelia Amon" userId="5954e632-5942-4ce2-bb41-89c16c6cc23e" providerId="ADAL" clId="{FB0AE64F-6C12-4B79-ADE7-69D37DA82AB3}" dt="2024-03-15T11:33:24.803" v="28" actId="26606"/>
          <ac:graphicFrameMkLst>
            <pc:docMk/>
            <pc:sldMk cId="0" sldId="403"/>
            <ac:graphicFrameMk id="8" creationId="{E46937A9-903C-6330-92A0-5B5482998644}"/>
          </ac:graphicFrameMkLst>
        </pc:graphicFrameChg>
        <pc:graphicFrameChg chg="add del mod">
          <ac:chgData name="Cornelia Amon" userId="5954e632-5942-4ce2-bb41-89c16c6cc23e" providerId="ADAL" clId="{FB0AE64F-6C12-4B79-ADE7-69D37DA82AB3}" dt="2024-03-15T11:33:25.747" v="30" actId="26606"/>
          <ac:graphicFrameMkLst>
            <pc:docMk/>
            <pc:sldMk cId="0" sldId="403"/>
            <ac:graphicFrameMk id="10" creationId="{ADCAD428-476B-11A7-9507-A88222718A87}"/>
          </ac:graphicFrameMkLst>
        </pc:graphicFrameChg>
        <pc:graphicFrameChg chg="add del">
          <ac:chgData name="Cornelia Amon" userId="5954e632-5942-4ce2-bb41-89c16c6cc23e" providerId="ADAL" clId="{FB0AE64F-6C12-4B79-ADE7-69D37DA82AB3}" dt="2024-03-15T11:33:28.437" v="34" actId="26606"/>
          <ac:graphicFrameMkLst>
            <pc:docMk/>
            <pc:sldMk cId="0" sldId="403"/>
            <ac:graphicFrameMk id="14" creationId="{E46937A9-903C-6330-92A0-5B5482998644}"/>
          </ac:graphicFrameMkLst>
        </pc:graphicFrameChg>
        <pc:graphicFrameChg chg="add mod">
          <ac:chgData name="Cornelia Amon" userId="5954e632-5942-4ce2-bb41-89c16c6cc23e" providerId="ADAL" clId="{FB0AE64F-6C12-4B79-ADE7-69D37DA82AB3}" dt="2024-03-15T11:38:04.459" v="52" actId="207"/>
          <ac:graphicFrameMkLst>
            <pc:docMk/>
            <pc:sldMk cId="0" sldId="403"/>
            <ac:graphicFrameMk id="19" creationId="{E46937A9-903C-6330-92A0-5B5482998644}"/>
          </ac:graphicFrameMkLst>
        </pc:graphicFrameChg>
      </pc:sldChg>
      <pc:sldChg chg="del">
        <pc:chgData name="Cornelia Amon" userId="5954e632-5942-4ce2-bb41-89c16c6cc23e" providerId="ADAL" clId="{FB0AE64F-6C12-4B79-ADE7-69D37DA82AB3}" dt="2024-03-15T11:30:07.677" v="5" actId="47"/>
        <pc:sldMkLst>
          <pc:docMk/>
          <pc:sldMk cId="4272544058" sldId="465"/>
        </pc:sldMkLst>
      </pc:sldChg>
      <pc:sldChg chg="del">
        <pc:chgData name="Cornelia Amon" userId="5954e632-5942-4ce2-bb41-89c16c6cc23e" providerId="ADAL" clId="{FB0AE64F-6C12-4B79-ADE7-69D37DA82AB3}" dt="2024-03-15T11:32:48.291" v="18" actId="47"/>
        <pc:sldMkLst>
          <pc:docMk/>
          <pc:sldMk cId="1426058027" sldId="480"/>
        </pc:sldMkLst>
      </pc:sldChg>
      <pc:sldChg chg="modSp add mod">
        <pc:chgData name="Cornelia Amon" userId="5954e632-5942-4ce2-bb41-89c16c6cc23e" providerId="ADAL" clId="{FB0AE64F-6C12-4B79-ADE7-69D37DA82AB3}" dt="2024-03-15T11:30:11.880" v="6" actId="20577"/>
        <pc:sldMkLst>
          <pc:docMk/>
          <pc:sldMk cId="10629423" sldId="494"/>
        </pc:sldMkLst>
        <pc:spChg chg="mod">
          <ac:chgData name="Cornelia Amon" userId="5954e632-5942-4ce2-bb41-89c16c6cc23e" providerId="ADAL" clId="{FB0AE64F-6C12-4B79-ADE7-69D37DA82AB3}" dt="2024-03-15T11:30:11.880" v="6" actId="20577"/>
          <ac:spMkLst>
            <pc:docMk/>
            <pc:sldMk cId="10629423" sldId="494"/>
            <ac:spMk id="4" creationId="{07E0CBB6-C5F8-4624-9918-2ABBDA00096C}"/>
          </ac:spMkLst>
        </pc:spChg>
      </pc:sldChg>
      <pc:sldChg chg="modSp add mod">
        <pc:chgData name="Cornelia Amon" userId="5954e632-5942-4ce2-bb41-89c16c6cc23e" providerId="ADAL" clId="{FB0AE64F-6C12-4B79-ADE7-69D37DA82AB3}" dt="2024-03-15T11:32:46.149" v="17"/>
        <pc:sldMkLst>
          <pc:docMk/>
          <pc:sldMk cId="293963462" sldId="495"/>
        </pc:sldMkLst>
        <pc:spChg chg="mod">
          <ac:chgData name="Cornelia Amon" userId="5954e632-5942-4ce2-bb41-89c16c6cc23e" providerId="ADAL" clId="{FB0AE64F-6C12-4B79-ADE7-69D37DA82AB3}" dt="2024-03-15T11:32:46.149" v="17"/>
          <ac:spMkLst>
            <pc:docMk/>
            <pc:sldMk cId="293963462" sldId="495"/>
            <ac:spMk id="3" creationId="{6D883F1F-18B4-291B-1C8E-0C924544D7DD}"/>
          </ac:spMkLst>
        </pc:spChg>
        <pc:spChg chg="mod">
          <ac:chgData name="Cornelia Amon" userId="5954e632-5942-4ce2-bb41-89c16c6cc23e" providerId="ADAL" clId="{FB0AE64F-6C12-4B79-ADE7-69D37DA82AB3}" dt="2024-03-15T11:32:35.854" v="14" actId="20577"/>
          <ac:spMkLst>
            <pc:docMk/>
            <pc:sldMk cId="293963462" sldId="495"/>
            <ac:spMk id="4" creationId="{07E0CBB6-C5F8-4624-9918-2ABBDA00096C}"/>
          </ac:spMkLst>
        </pc:spChg>
      </pc:sldChg>
      <pc:sldChg chg="add ord">
        <pc:chgData name="Cornelia Amon" userId="5954e632-5942-4ce2-bb41-89c16c6cc23e" providerId="ADAL" clId="{FB0AE64F-6C12-4B79-ADE7-69D37DA82AB3}" dt="2024-03-15T11:30:46.344" v="9"/>
        <pc:sldMkLst>
          <pc:docMk/>
          <pc:sldMk cId="2094950677" sldId="497"/>
        </pc:sldMkLst>
      </pc:sldChg>
      <pc:sldMasterChg chg="new mod addSldLayout">
        <pc:chgData name="Cornelia Amon" userId="5954e632-5942-4ce2-bb41-89c16c6cc23e" providerId="ADAL" clId="{FB0AE64F-6C12-4B79-ADE7-69D37DA82AB3}" dt="2024-03-15T11:29:16.753" v="0" actId="6938"/>
        <pc:sldMasterMkLst>
          <pc:docMk/>
          <pc:sldMasterMk cId="3383577109" sldId="2147483673"/>
        </pc:sldMasterMkLst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455794893" sldId="2147483674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1344355918" sldId="2147483675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2769574147" sldId="2147483676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1135836159" sldId="2147483677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2971080109" sldId="2147483678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3007366592" sldId="2147483679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1947040968" sldId="2147483680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2964792657" sldId="2147483681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551581138" sldId="2147483682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3317108405" sldId="2147483683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539324516" sldId="2147483684"/>
          </pc:sldLayoutMkLst>
        </pc:sldLayoutChg>
      </pc:sldMasterChg>
    </pc:docChg>
  </pc:docChgLst>
  <pc:docChgLst>
    <pc:chgData name="Dalborg, Cecilia" userId="S::cecilia.dalborg_miun.se#ext#@imcfhkrems.onmicrosoft.com::8d1d843a-05de-4250-9056-cc783638e52e" providerId="AD" clId="Web-{60B13CD3-43C1-45EC-8AD0-641E4711045F}"/>
    <pc:docChg chg="modSld">
      <pc:chgData name="Dalborg, Cecilia" userId="S::cecilia.dalborg_miun.se#ext#@imcfhkrems.onmicrosoft.com::8d1d843a-05de-4250-9056-cc783638e52e" providerId="AD" clId="Web-{60B13CD3-43C1-45EC-8AD0-641E4711045F}" dt="2023-11-28T11:17:08.921" v="23" actId="1076"/>
      <pc:docMkLst>
        <pc:docMk/>
      </pc:docMkLst>
      <pc:sldChg chg="delSp">
        <pc:chgData name="Dalborg, Cecilia" userId="S::cecilia.dalborg_miun.se#ext#@imcfhkrems.onmicrosoft.com::8d1d843a-05de-4250-9056-cc783638e52e" providerId="AD" clId="Web-{60B13CD3-43C1-45EC-8AD0-641E4711045F}" dt="2023-11-28T11:14:47.354" v="19"/>
        <pc:sldMkLst>
          <pc:docMk/>
          <pc:sldMk cId="1616377297" sldId="398"/>
        </pc:sldMkLst>
        <pc:grpChg chg="del">
          <ac:chgData name="Dalborg, Cecilia" userId="S::cecilia.dalborg_miun.se#ext#@imcfhkrems.onmicrosoft.com::8d1d843a-05de-4250-9056-cc783638e52e" providerId="AD" clId="Web-{60B13CD3-43C1-45EC-8AD0-641E4711045F}" dt="2023-11-28T11:14:47.354" v="19"/>
          <ac:grpSpMkLst>
            <pc:docMk/>
            <pc:sldMk cId="1616377297" sldId="398"/>
            <ac:grpSpMk id="27" creationId="{A4BF988F-ED0F-F4F8-B375-EE1E09F4B52D}"/>
          </ac:grpSpMkLst>
        </pc:grpChg>
        <pc:cxnChg chg="del">
          <ac:chgData name="Dalborg, Cecilia" userId="S::cecilia.dalborg_miun.se#ext#@imcfhkrems.onmicrosoft.com::8d1d843a-05de-4250-9056-cc783638e52e" providerId="AD" clId="Web-{60B13CD3-43C1-45EC-8AD0-641E4711045F}" dt="2023-11-28T11:14:46.307" v="18"/>
          <ac:cxnSpMkLst>
            <pc:docMk/>
            <pc:sldMk cId="1616377297" sldId="398"/>
            <ac:cxnSpMk id="38" creationId="{F5BA67F1-9EC2-A076-6141-972FF9AF0585}"/>
          </ac:cxnSpMkLst>
        </pc:cxnChg>
      </pc:sldChg>
      <pc:sldChg chg="addSp delSp modSp">
        <pc:chgData name="Dalborg, Cecilia" userId="S::cecilia.dalborg_miun.se#ext#@imcfhkrems.onmicrosoft.com::8d1d843a-05de-4250-9056-cc783638e52e" providerId="AD" clId="Web-{60B13CD3-43C1-45EC-8AD0-641E4711045F}" dt="2023-11-28T11:17:08.921" v="23" actId="1076"/>
        <pc:sldMkLst>
          <pc:docMk/>
          <pc:sldMk cId="3634360391" sldId="473"/>
        </pc:sldMkLst>
        <pc:spChg chg="del">
          <ac:chgData name="Dalborg, Cecilia" userId="S::cecilia.dalborg_miun.se#ext#@imcfhkrems.onmicrosoft.com::8d1d843a-05de-4250-9056-cc783638e52e" providerId="AD" clId="Web-{60B13CD3-43C1-45EC-8AD0-641E4711045F}" dt="2023-11-28T11:16:55.171" v="21"/>
          <ac:spMkLst>
            <pc:docMk/>
            <pc:sldMk cId="3634360391" sldId="473"/>
            <ac:spMk id="3" creationId="{384BE5C1-7E22-2A88-17B7-EFC9B9B165D9}"/>
          </ac:spMkLst>
        </pc:spChg>
        <pc:spChg chg="add del mod">
          <ac:chgData name="Dalborg, Cecilia" userId="S::cecilia.dalborg_miun.se#ext#@imcfhkrems.onmicrosoft.com::8d1d843a-05de-4250-9056-cc783638e52e" providerId="AD" clId="Web-{60B13CD3-43C1-45EC-8AD0-641E4711045F}" dt="2023-11-28T11:17:03.983" v="22"/>
          <ac:spMkLst>
            <pc:docMk/>
            <pc:sldMk cId="3634360391" sldId="473"/>
            <ac:spMk id="7" creationId="{1B1EE7E0-F265-E428-5CC9-AEDDB1763806}"/>
          </ac:spMkLst>
        </pc:spChg>
        <pc:picChg chg="mod">
          <ac:chgData name="Dalborg, Cecilia" userId="S::cecilia.dalborg_miun.se#ext#@imcfhkrems.onmicrosoft.com::8d1d843a-05de-4250-9056-cc783638e52e" providerId="AD" clId="Web-{60B13CD3-43C1-45EC-8AD0-641E4711045F}" dt="2023-11-28T11:17:08.921" v="23" actId="1076"/>
          <ac:picMkLst>
            <pc:docMk/>
            <pc:sldMk cId="3634360391" sldId="473"/>
            <ac:picMk id="4" creationId="{47FBA120-2E10-75A2-17A5-701BA0E406C3}"/>
          </ac:picMkLst>
        </pc:picChg>
        <pc:picChg chg="del">
          <ac:chgData name="Dalborg, Cecilia" userId="S::cecilia.dalborg_miun.se#ext#@imcfhkrems.onmicrosoft.com::8d1d843a-05de-4250-9056-cc783638e52e" providerId="AD" clId="Web-{60B13CD3-43C1-45EC-8AD0-641E4711045F}" dt="2023-11-28T11:16:50.467" v="20"/>
          <ac:picMkLst>
            <pc:docMk/>
            <pc:sldMk cId="3634360391" sldId="473"/>
            <ac:picMk id="5" creationId="{A042B8A1-B6E3-D48C-6C6B-C61ACE75EDF6}"/>
          </ac:picMkLst>
        </pc:picChg>
      </pc:sldChg>
      <pc:sldChg chg="modSp">
        <pc:chgData name="Dalborg, Cecilia" userId="S::cecilia.dalborg_miun.se#ext#@imcfhkrems.onmicrosoft.com::8d1d843a-05de-4250-9056-cc783638e52e" providerId="AD" clId="Web-{60B13CD3-43C1-45EC-8AD0-641E4711045F}" dt="2023-11-28T11:14:35.104" v="17" actId="20577"/>
        <pc:sldMkLst>
          <pc:docMk/>
          <pc:sldMk cId="1426058027" sldId="480"/>
        </pc:sldMkLst>
        <pc:spChg chg="mod">
          <ac:chgData name="Dalborg, Cecilia" userId="S::cecilia.dalborg_miun.se#ext#@imcfhkrems.onmicrosoft.com::8d1d843a-05de-4250-9056-cc783638e52e" providerId="AD" clId="Web-{60B13CD3-43C1-45EC-8AD0-641E4711045F}" dt="2023-11-28T11:14:35.104" v="17" actId="20577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name="yvonne.vonfriedrichs" userId="S::yvonne.vonfriedrichs_miun.se#ext#@imcfhkrems.onmicrosoft.com::1446dabb-076f-4b93-84a7-10efe9a3e9e5" providerId="AD" clId="Web-{CFA26C79-4A54-453B-90C8-33FE6075F7F0}"/>
    <pc:docChg chg="modSld">
      <pc:chgData name="yvonne.vonfriedrichs" userId="S::yvonne.vonfriedrichs_miun.se#ext#@imcfhkrems.onmicrosoft.com::1446dabb-076f-4b93-84a7-10efe9a3e9e5" providerId="AD" clId="Web-{CFA26C79-4A54-453B-90C8-33FE6075F7F0}" dt="2023-11-14T15:41:31.204" v="13"/>
      <pc:docMkLst>
        <pc:docMk/>
      </pc:docMkLst>
      <pc:sldChg chg="delSp modSp">
        <pc:chgData name="yvonne.vonfriedrichs" userId="S::yvonne.vonfriedrichs_miun.se#ext#@imcfhkrems.onmicrosoft.com::1446dabb-076f-4b93-84a7-10efe9a3e9e5" providerId="AD" clId="Web-{CFA26C79-4A54-453B-90C8-33FE6075F7F0}" dt="2023-11-14T15:41:31.204" v="13"/>
        <pc:sldMkLst>
          <pc:docMk/>
          <pc:sldMk cId="1426058027" sldId="480"/>
        </pc:sldMkLst>
        <pc:spChg chg="mod">
          <ac:chgData name="yvonne.vonfriedrichs" userId="S::yvonne.vonfriedrichs_miun.se#ext#@imcfhkrems.onmicrosoft.com::1446dabb-076f-4b93-84a7-10efe9a3e9e5" providerId="AD" clId="Web-{CFA26C79-4A54-453B-90C8-33FE6075F7F0}" dt="2023-11-14T15:41:21.079" v="11" actId="20577"/>
          <ac:spMkLst>
            <pc:docMk/>
            <pc:sldMk cId="1426058027" sldId="480"/>
            <ac:spMk id="4" creationId="{07E0CBB6-C5F8-4624-9918-2ABBDA00096C}"/>
          </ac:spMkLst>
        </pc:spChg>
        <pc:spChg chg="del">
          <ac:chgData name="yvonne.vonfriedrichs" userId="S::yvonne.vonfriedrichs_miun.se#ext#@imcfhkrems.onmicrosoft.com::1446dabb-076f-4b93-84a7-10efe9a3e9e5" providerId="AD" clId="Web-{CFA26C79-4A54-453B-90C8-33FE6075F7F0}" dt="2023-11-14T15:41:31.204" v="13"/>
          <ac:spMkLst>
            <pc:docMk/>
            <pc:sldMk cId="1426058027" sldId="480"/>
            <ac:spMk id="6" creationId="{310A450F-F01A-48D1-8D69-51B543099102}"/>
          </ac:spMkLst>
        </pc:spChg>
        <pc:picChg chg="del">
          <ac:chgData name="yvonne.vonfriedrichs" userId="S::yvonne.vonfriedrichs_miun.se#ext#@imcfhkrems.onmicrosoft.com::1446dabb-076f-4b93-84a7-10efe9a3e9e5" providerId="AD" clId="Web-{CFA26C79-4A54-453B-90C8-33FE6075F7F0}" dt="2023-11-14T15:41:27.985" v="12"/>
          <ac:picMkLst>
            <pc:docMk/>
            <pc:sldMk cId="1426058027" sldId="480"/>
            <ac:picMk id="5" creationId="{4886B940-982E-4778-9E55-89BFFDCA585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14EE5-B2DA-461A-B9B9-E082A3EFC7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C443D6-1F7F-47E2-A7EF-74467941ED9D}">
      <dgm:prSet/>
      <dgm:spPr/>
      <dgm:t>
        <a:bodyPr/>
        <a:lstStyle/>
        <a:p>
          <a:r>
            <a:rPr lang="en-IN"/>
            <a:t>Entrepreneurial SMEs play a significant role introducing radical, disruptive innovation</a:t>
          </a:r>
          <a:endParaRPr lang="en-US"/>
        </a:p>
      </dgm:t>
    </dgm:pt>
    <dgm:pt modelId="{92A0C1F1-9EAB-4259-AA9A-36F8411098E1}" type="parTrans" cxnId="{01E6F028-A2F4-4C43-BED6-9958524ED17C}">
      <dgm:prSet/>
      <dgm:spPr/>
      <dgm:t>
        <a:bodyPr/>
        <a:lstStyle/>
        <a:p>
          <a:endParaRPr lang="en-US"/>
        </a:p>
      </dgm:t>
    </dgm:pt>
    <dgm:pt modelId="{81879B2C-37E8-48FF-AA4A-07539A19E3F3}" type="sibTrans" cxnId="{01E6F028-A2F4-4C43-BED6-9958524ED17C}">
      <dgm:prSet/>
      <dgm:spPr/>
      <dgm:t>
        <a:bodyPr/>
        <a:lstStyle/>
        <a:p>
          <a:endParaRPr lang="en-US"/>
        </a:p>
      </dgm:t>
    </dgm:pt>
    <dgm:pt modelId="{E2825BF5-C4C0-466C-A114-C98AC043F253}">
      <dgm:prSet/>
      <dgm:spPr/>
      <dgm:t>
        <a:bodyPr/>
        <a:lstStyle/>
        <a:p>
          <a:r>
            <a:rPr lang="en-IN"/>
            <a:t>SMEs are less important in stable, mature, high-concentration industries where the focus has switched to efficiency &amp; cost-reduction</a:t>
          </a:r>
          <a:endParaRPr lang="en-US"/>
        </a:p>
      </dgm:t>
    </dgm:pt>
    <dgm:pt modelId="{55E385A9-BC67-4EF2-B948-4A28EC9FBBAF}" type="parTrans" cxnId="{2ED6B39B-D8F7-4FD0-893B-0868BC3B48D2}">
      <dgm:prSet/>
      <dgm:spPr/>
      <dgm:t>
        <a:bodyPr/>
        <a:lstStyle/>
        <a:p>
          <a:endParaRPr lang="en-US"/>
        </a:p>
      </dgm:t>
    </dgm:pt>
    <dgm:pt modelId="{8972BF59-784A-48ED-B28A-97D69B6359FC}" type="sibTrans" cxnId="{2ED6B39B-D8F7-4FD0-893B-0868BC3B48D2}">
      <dgm:prSet/>
      <dgm:spPr/>
      <dgm:t>
        <a:bodyPr/>
        <a:lstStyle/>
        <a:p>
          <a:endParaRPr lang="en-US"/>
        </a:p>
      </dgm:t>
    </dgm:pt>
    <dgm:pt modelId="{68E279BF-20FE-4DB2-BE8D-3F4DD303BAF9}">
      <dgm:prSet/>
      <dgm:spPr/>
      <dgm:t>
        <a:bodyPr/>
        <a:lstStyle/>
        <a:p>
          <a:r>
            <a:rPr lang="en-IN"/>
            <a:t>Larger firms have a significant resource advantage over smaller firms &amp; can be more productive generally</a:t>
          </a:r>
          <a:endParaRPr lang="en-US"/>
        </a:p>
      </dgm:t>
    </dgm:pt>
    <dgm:pt modelId="{3E3A7B90-DEF3-45DA-B4B1-B1351479DCE2}" type="parTrans" cxnId="{4D695793-AB37-4BDB-9598-0D9A7A7C3DC5}">
      <dgm:prSet/>
      <dgm:spPr/>
      <dgm:t>
        <a:bodyPr/>
        <a:lstStyle/>
        <a:p>
          <a:endParaRPr lang="en-US"/>
        </a:p>
      </dgm:t>
    </dgm:pt>
    <dgm:pt modelId="{3DC5264E-7015-4FF8-A94D-980E52EB7AC8}" type="sibTrans" cxnId="{4D695793-AB37-4BDB-9598-0D9A7A7C3DC5}">
      <dgm:prSet/>
      <dgm:spPr/>
      <dgm:t>
        <a:bodyPr/>
        <a:lstStyle/>
        <a:p>
          <a:endParaRPr lang="en-US"/>
        </a:p>
      </dgm:t>
    </dgm:pt>
    <dgm:pt modelId="{04A8C8CF-C7D1-4303-A2E9-B37E092148E4}">
      <dgm:prSet/>
      <dgm:spPr/>
      <dgm:t>
        <a:bodyPr/>
        <a:lstStyle/>
        <a:p>
          <a:r>
            <a:rPr lang="en-IN"/>
            <a:t>Smaller firms thrive in industries where economies of scale are less important to customers</a:t>
          </a:r>
          <a:endParaRPr lang="en-US"/>
        </a:p>
      </dgm:t>
    </dgm:pt>
    <dgm:pt modelId="{902F06CD-A197-474A-96CF-B017875A3F33}" type="parTrans" cxnId="{C5F48EEA-C76A-4BAC-A7DB-FBF332F1BE3E}">
      <dgm:prSet/>
      <dgm:spPr/>
      <dgm:t>
        <a:bodyPr/>
        <a:lstStyle/>
        <a:p>
          <a:endParaRPr lang="en-US"/>
        </a:p>
      </dgm:t>
    </dgm:pt>
    <dgm:pt modelId="{6DC18711-CF7B-46F5-81D4-04E7F1C2B578}" type="sibTrans" cxnId="{C5F48EEA-C76A-4BAC-A7DB-FBF332F1BE3E}">
      <dgm:prSet/>
      <dgm:spPr/>
      <dgm:t>
        <a:bodyPr/>
        <a:lstStyle/>
        <a:p>
          <a:endParaRPr lang="en-US"/>
        </a:p>
      </dgm:t>
    </dgm:pt>
    <dgm:pt modelId="{0B218078-8A6F-47DF-A471-92EEF74AA0F2}" type="pres">
      <dgm:prSet presAssocID="{B7414EE5-B2DA-461A-B9B9-E082A3EFC722}" presName="root" presStyleCnt="0">
        <dgm:presLayoutVars>
          <dgm:dir/>
          <dgm:resizeHandles val="exact"/>
        </dgm:presLayoutVars>
      </dgm:prSet>
      <dgm:spPr/>
    </dgm:pt>
    <dgm:pt modelId="{ACDB1F5E-2208-4C1A-974A-0A4E8822C9CC}" type="pres">
      <dgm:prSet presAssocID="{BAC443D6-1F7F-47E2-A7EF-74467941ED9D}" presName="compNode" presStyleCnt="0"/>
      <dgm:spPr/>
    </dgm:pt>
    <dgm:pt modelId="{3636D484-C6A1-4A1C-BB23-5A744025736D}" type="pres">
      <dgm:prSet presAssocID="{BAC443D6-1F7F-47E2-A7EF-74467941ED9D}" presName="bgRect" presStyleLbl="bgShp" presStyleIdx="0" presStyleCnt="4"/>
      <dgm:spPr>
        <a:solidFill>
          <a:schemeClr val="bg2">
            <a:lumMod val="90000"/>
          </a:schemeClr>
        </a:solidFill>
      </dgm:spPr>
    </dgm:pt>
    <dgm:pt modelId="{97398C48-2403-4397-B4EF-B702715BA401}" type="pres">
      <dgm:prSet presAssocID="{BAC443D6-1F7F-47E2-A7EF-74467941ED9D}" presName="iconRect" presStyleLbl="node1" presStyleIdx="0" presStyleCnt="4" custScaleX="180113" custScaleY="180113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7432FFC-B26F-4308-9BFB-972937E27EE2}" type="pres">
      <dgm:prSet presAssocID="{BAC443D6-1F7F-47E2-A7EF-74467941ED9D}" presName="spaceRect" presStyleCnt="0"/>
      <dgm:spPr/>
    </dgm:pt>
    <dgm:pt modelId="{7C58EF78-8695-44B3-8B78-C52900AFBA4D}" type="pres">
      <dgm:prSet presAssocID="{BAC443D6-1F7F-47E2-A7EF-74467941ED9D}" presName="parTx" presStyleLbl="revTx" presStyleIdx="0" presStyleCnt="4">
        <dgm:presLayoutVars>
          <dgm:chMax val="0"/>
          <dgm:chPref val="0"/>
        </dgm:presLayoutVars>
      </dgm:prSet>
      <dgm:spPr/>
    </dgm:pt>
    <dgm:pt modelId="{A4E8EED3-5D09-4CA4-B5D0-7C793AD75AF3}" type="pres">
      <dgm:prSet presAssocID="{81879B2C-37E8-48FF-AA4A-07539A19E3F3}" presName="sibTrans" presStyleCnt="0"/>
      <dgm:spPr/>
    </dgm:pt>
    <dgm:pt modelId="{25854C45-46D2-422D-BEB3-424DC21741B7}" type="pres">
      <dgm:prSet presAssocID="{E2825BF5-C4C0-466C-A114-C98AC043F253}" presName="compNode" presStyleCnt="0"/>
      <dgm:spPr/>
    </dgm:pt>
    <dgm:pt modelId="{707B68A7-A738-4692-81E3-3C5666B03800}" type="pres">
      <dgm:prSet presAssocID="{E2825BF5-C4C0-466C-A114-C98AC043F253}" presName="bgRect" presStyleLbl="bgShp" presStyleIdx="1" presStyleCnt="4"/>
      <dgm:spPr>
        <a:solidFill>
          <a:schemeClr val="bg2">
            <a:lumMod val="90000"/>
          </a:schemeClr>
        </a:solidFill>
      </dgm:spPr>
    </dgm:pt>
    <dgm:pt modelId="{2CDC8142-9474-444F-895B-9FFA37403A17}" type="pres">
      <dgm:prSet presAssocID="{E2825BF5-C4C0-466C-A114-C98AC043F253}" presName="iconRect" presStyleLbl="node1" presStyleIdx="1" presStyleCnt="4" custScaleX="180113" custScaleY="180113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20A272F3-A84C-4BB7-90A0-45968427ADF2}" type="pres">
      <dgm:prSet presAssocID="{E2825BF5-C4C0-466C-A114-C98AC043F253}" presName="spaceRect" presStyleCnt="0"/>
      <dgm:spPr/>
    </dgm:pt>
    <dgm:pt modelId="{40A4CACE-A5C4-4F90-A686-8EB970FCDB63}" type="pres">
      <dgm:prSet presAssocID="{E2825BF5-C4C0-466C-A114-C98AC043F253}" presName="parTx" presStyleLbl="revTx" presStyleIdx="1" presStyleCnt="4">
        <dgm:presLayoutVars>
          <dgm:chMax val="0"/>
          <dgm:chPref val="0"/>
        </dgm:presLayoutVars>
      </dgm:prSet>
      <dgm:spPr/>
    </dgm:pt>
    <dgm:pt modelId="{9857EC96-B25B-4792-BC09-70CA06EC4D70}" type="pres">
      <dgm:prSet presAssocID="{8972BF59-784A-48ED-B28A-97D69B6359FC}" presName="sibTrans" presStyleCnt="0"/>
      <dgm:spPr/>
    </dgm:pt>
    <dgm:pt modelId="{9CBFC996-8BAA-41EF-9A8F-BA2435D80BA6}" type="pres">
      <dgm:prSet presAssocID="{68E279BF-20FE-4DB2-BE8D-3F4DD303BAF9}" presName="compNode" presStyleCnt="0"/>
      <dgm:spPr/>
    </dgm:pt>
    <dgm:pt modelId="{01A0F27E-3B20-4B4C-B930-8BFE03ABECD8}" type="pres">
      <dgm:prSet presAssocID="{68E279BF-20FE-4DB2-BE8D-3F4DD303BAF9}" presName="bgRect" presStyleLbl="bgShp" presStyleIdx="2" presStyleCnt="4"/>
      <dgm:spPr>
        <a:solidFill>
          <a:schemeClr val="bg2">
            <a:lumMod val="90000"/>
          </a:schemeClr>
        </a:solidFill>
      </dgm:spPr>
    </dgm:pt>
    <dgm:pt modelId="{A010C2DC-918E-412A-9B89-D63BA9ADA879}" type="pres">
      <dgm:prSet presAssocID="{68E279BF-20FE-4DB2-BE8D-3F4DD303BAF9}" presName="iconRect" presStyleLbl="node1" presStyleIdx="2" presStyleCnt="4" custScaleX="180113" custScaleY="180113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B639E637-7F11-4782-85CB-0FEE3496C699}" type="pres">
      <dgm:prSet presAssocID="{68E279BF-20FE-4DB2-BE8D-3F4DD303BAF9}" presName="spaceRect" presStyleCnt="0"/>
      <dgm:spPr/>
    </dgm:pt>
    <dgm:pt modelId="{1E95A8F3-9846-46A0-973A-A3C4A4138B7A}" type="pres">
      <dgm:prSet presAssocID="{68E279BF-20FE-4DB2-BE8D-3F4DD303BAF9}" presName="parTx" presStyleLbl="revTx" presStyleIdx="2" presStyleCnt="4">
        <dgm:presLayoutVars>
          <dgm:chMax val="0"/>
          <dgm:chPref val="0"/>
        </dgm:presLayoutVars>
      </dgm:prSet>
      <dgm:spPr/>
    </dgm:pt>
    <dgm:pt modelId="{884D7084-9C50-47FA-AA0A-58812C8F9DF8}" type="pres">
      <dgm:prSet presAssocID="{3DC5264E-7015-4FF8-A94D-980E52EB7AC8}" presName="sibTrans" presStyleCnt="0"/>
      <dgm:spPr/>
    </dgm:pt>
    <dgm:pt modelId="{183A5B2E-2182-4749-9A19-F9C10B9B408F}" type="pres">
      <dgm:prSet presAssocID="{04A8C8CF-C7D1-4303-A2E9-B37E092148E4}" presName="compNode" presStyleCnt="0"/>
      <dgm:spPr/>
    </dgm:pt>
    <dgm:pt modelId="{EC391069-CB4F-4EE3-80C1-D4396EEAEAEE}" type="pres">
      <dgm:prSet presAssocID="{04A8C8CF-C7D1-4303-A2E9-B37E092148E4}" presName="bgRect" presStyleLbl="bgShp" presStyleIdx="3" presStyleCnt="4"/>
      <dgm:spPr>
        <a:solidFill>
          <a:schemeClr val="bg2">
            <a:lumMod val="90000"/>
          </a:schemeClr>
        </a:solidFill>
      </dgm:spPr>
    </dgm:pt>
    <dgm:pt modelId="{052D0A67-7939-47D9-89A9-0A80691C7447}" type="pres">
      <dgm:prSet presAssocID="{04A8C8CF-C7D1-4303-A2E9-B37E092148E4}" presName="iconRect" presStyleLbl="node1" presStyleIdx="3" presStyleCnt="4" custScaleX="180113" custScaleY="180113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C0E35B8D-DFB1-40F9-A995-40BEADEF140D}" type="pres">
      <dgm:prSet presAssocID="{04A8C8CF-C7D1-4303-A2E9-B37E092148E4}" presName="spaceRect" presStyleCnt="0"/>
      <dgm:spPr/>
    </dgm:pt>
    <dgm:pt modelId="{24C4764E-A363-4138-AA67-B512336770FF}" type="pres">
      <dgm:prSet presAssocID="{04A8C8CF-C7D1-4303-A2E9-B37E092148E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1E6F028-A2F4-4C43-BED6-9958524ED17C}" srcId="{B7414EE5-B2DA-461A-B9B9-E082A3EFC722}" destId="{BAC443D6-1F7F-47E2-A7EF-74467941ED9D}" srcOrd="0" destOrd="0" parTransId="{92A0C1F1-9EAB-4259-AA9A-36F8411098E1}" sibTransId="{81879B2C-37E8-48FF-AA4A-07539A19E3F3}"/>
    <dgm:cxn modelId="{27875446-5910-48F2-9057-871B5F9B832F}" type="presOf" srcId="{B7414EE5-B2DA-461A-B9B9-E082A3EFC722}" destId="{0B218078-8A6F-47DF-A471-92EEF74AA0F2}" srcOrd="0" destOrd="0" presId="urn:microsoft.com/office/officeart/2018/2/layout/IconVerticalSolidList"/>
    <dgm:cxn modelId="{2D2DDC49-5BB1-4DB5-8975-61057BE881DC}" type="presOf" srcId="{68E279BF-20FE-4DB2-BE8D-3F4DD303BAF9}" destId="{1E95A8F3-9846-46A0-973A-A3C4A4138B7A}" srcOrd="0" destOrd="0" presId="urn:microsoft.com/office/officeart/2018/2/layout/IconVerticalSolidList"/>
    <dgm:cxn modelId="{71A8E658-7621-4690-8233-7BE5127061C2}" type="presOf" srcId="{BAC443D6-1F7F-47E2-A7EF-74467941ED9D}" destId="{7C58EF78-8695-44B3-8B78-C52900AFBA4D}" srcOrd="0" destOrd="0" presId="urn:microsoft.com/office/officeart/2018/2/layout/IconVerticalSolidList"/>
    <dgm:cxn modelId="{4D695793-AB37-4BDB-9598-0D9A7A7C3DC5}" srcId="{B7414EE5-B2DA-461A-B9B9-E082A3EFC722}" destId="{68E279BF-20FE-4DB2-BE8D-3F4DD303BAF9}" srcOrd="2" destOrd="0" parTransId="{3E3A7B90-DEF3-45DA-B4B1-B1351479DCE2}" sibTransId="{3DC5264E-7015-4FF8-A94D-980E52EB7AC8}"/>
    <dgm:cxn modelId="{2ED6B39B-D8F7-4FD0-893B-0868BC3B48D2}" srcId="{B7414EE5-B2DA-461A-B9B9-E082A3EFC722}" destId="{E2825BF5-C4C0-466C-A114-C98AC043F253}" srcOrd="1" destOrd="0" parTransId="{55E385A9-BC67-4EF2-B948-4A28EC9FBBAF}" sibTransId="{8972BF59-784A-48ED-B28A-97D69B6359FC}"/>
    <dgm:cxn modelId="{F7C3A2A0-A61D-4668-B658-0BE6EFBE29AB}" type="presOf" srcId="{04A8C8CF-C7D1-4303-A2E9-B37E092148E4}" destId="{24C4764E-A363-4138-AA67-B512336770FF}" srcOrd="0" destOrd="0" presId="urn:microsoft.com/office/officeart/2018/2/layout/IconVerticalSolidList"/>
    <dgm:cxn modelId="{00443AB3-D763-4693-AC5B-A1A3900963C5}" type="presOf" srcId="{E2825BF5-C4C0-466C-A114-C98AC043F253}" destId="{40A4CACE-A5C4-4F90-A686-8EB970FCDB63}" srcOrd="0" destOrd="0" presId="urn:microsoft.com/office/officeart/2018/2/layout/IconVerticalSolidList"/>
    <dgm:cxn modelId="{C5F48EEA-C76A-4BAC-A7DB-FBF332F1BE3E}" srcId="{B7414EE5-B2DA-461A-B9B9-E082A3EFC722}" destId="{04A8C8CF-C7D1-4303-A2E9-B37E092148E4}" srcOrd="3" destOrd="0" parTransId="{902F06CD-A197-474A-96CF-B017875A3F33}" sibTransId="{6DC18711-CF7B-46F5-81D4-04E7F1C2B578}"/>
    <dgm:cxn modelId="{677E5637-7157-4F3D-96D7-A9253F890985}" type="presParOf" srcId="{0B218078-8A6F-47DF-A471-92EEF74AA0F2}" destId="{ACDB1F5E-2208-4C1A-974A-0A4E8822C9CC}" srcOrd="0" destOrd="0" presId="urn:microsoft.com/office/officeart/2018/2/layout/IconVerticalSolidList"/>
    <dgm:cxn modelId="{454ADE43-2E4A-4F2C-B767-7753593A8B0D}" type="presParOf" srcId="{ACDB1F5E-2208-4C1A-974A-0A4E8822C9CC}" destId="{3636D484-C6A1-4A1C-BB23-5A744025736D}" srcOrd="0" destOrd="0" presId="urn:microsoft.com/office/officeart/2018/2/layout/IconVerticalSolidList"/>
    <dgm:cxn modelId="{9555F2CA-E4CF-4B65-BF98-094DE142CA17}" type="presParOf" srcId="{ACDB1F5E-2208-4C1A-974A-0A4E8822C9CC}" destId="{97398C48-2403-4397-B4EF-B702715BA401}" srcOrd="1" destOrd="0" presId="urn:microsoft.com/office/officeart/2018/2/layout/IconVerticalSolidList"/>
    <dgm:cxn modelId="{1D5D5BB0-A358-4913-B680-0C457BD1E71A}" type="presParOf" srcId="{ACDB1F5E-2208-4C1A-974A-0A4E8822C9CC}" destId="{D7432FFC-B26F-4308-9BFB-972937E27EE2}" srcOrd="2" destOrd="0" presId="urn:microsoft.com/office/officeart/2018/2/layout/IconVerticalSolidList"/>
    <dgm:cxn modelId="{8F3B883D-725F-4951-AE4D-9CC6C85675D3}" type="presParOf" srcId="{ACDB1F5E-2208-4C1A-974A-0A4E8822C9CC}" destId="{7C58EF78-8695-44B3-8B78-C52900AFBA4D}" srcOrd="3" destOrd="0" presId="urn:microsoft.com/office/officeart/2018/2/layout/IconVerticalSolidList"/>
    <dgm:cxn modelId="{F67EC155-F538-44D5-9A5A-45A73B9A0B0B}" type="presParOf" srcId="{0B218078-8A6F-47DF-A471-92EEF74AA0F2}" destId="{A4E8EED3-5D09-4CA4-B5D0-7C793AD75AF3}" srcOrd="1" destOrd="0" presId="urn:microsoft.com/office/officeart/2018/2/layout/IconVerticalSolidList"/>
    <dgm:cxn modelId="{6D4EA632-3219-49E2-B2FD-BC99612AEFB6}" type="presParOf" srcId="{0B218078-8A6F-47DF-A471-92EEF74AA0F2}" destId="{25854C45-46D2-422D-BEB3-424DC21741B7}" srcOrd="2" destOrd="0" presId="urn:microsoft.com/office/officeart/2018/2/layout/IconVerticalSolidList"/>
    <dgm:cxn modelId="{71D28965-1A15-46A4-ABED-3DD62B8D99DA}" type="presParOf" srcId="{25854C45-46D2-422D-BEB3-424DC21741B7}" destId="{707B68A7-A738-4692-81E3-3C5666B03800}" srcOrd="0" destOrd="0" presId="urn:microsoft.com/office/officeart/2018/2/layout/IconVerticalSolidList"/>
    <dgm:cxn modelId="{D66C6024-33B3-44F7-B0D7-5C8395D3151A}" type="presParOf" srcId="{25854C45-46D2-422D-BEB3-424DC21741B7}" destId="{2CDC8142-9474-444F-895B-9FFA37403A17}" srcOrd="1" destOrd="0" presId="urn:microsoft.com/office/officeart/2018/2/layout/IconVerticalSolidList"/>
    <dgm:cxn modelId="{3B2ADFE4-D697-48AE-971A-5F6402795A70}" type="presParOf" srcId="{25854C45-46D2-422D-BEB3-424DC21741B7}" destId="{20A272F3-A84C-4BB7-90A0-45968427ADF2}" srcOrd="2" destOrd="0" presId="urn:microsoft.com/office/officeart/2018/2/layout/IconVerticalSolidList"/>
    <dgm:cxn modelId="{1FCC393E-F11D-4B6F-BFAA-3763C09A8EB2}" type="presParOf" srcId="{25854C45-46D2-422D-BEB3-424DC21741B7}" destId="{40A4CACE-A5C4-4F90-A686-8EB970FCDB63}" srcOrd="3" destOrd="0" presId="urn:microsoft.com/office/officeart/2018/2/layout/IconVerticalSolidList"/>
    <dgm:cxn modelId="{856F1C2F-8560-45DC-A7E6-AF58473DC86D}" type="presParOf" srcId="{0B218078-8A6F-47DF-A471-92EEF74AA0F2}" destId="{9857EC96-B25B-4792-BC09-70CA06EC4D70}" srcOrd="3" destOrd="0" presId="urn:microsoft.com/office/officeart/2018/2/layout/IconVerticalSolidList"/>
    <dgm:cxn modelId="{D727DB37-C1A9-465E-9332-044D6FA05348}" type="presParOf" srcId="{0B218078-8A6F-47DF-A471-92EEF74AA0F2}" destId="{9CBFC996-8BAA-41EF-9A8F-BA2435D80BA6}" srcOrd="4" destOrd="0" presId="urn:microsoft.com/office/officeart/2018/2/layout/IconVerticalSolidList"/>
    <dgm:cxn modelId="{8B4289D8-6B85-49E8-A8A3-E79447344D58}" type="presParOf" srcId="{9CBFC996-8BAA-41EF-9A8F-BA2435D80BA6}" destId="{01A0F27E-3B20-4B4C-B930-8BFE03ABECD8}" srcOrd="0" destOrd="0" presId="urn:microsoft.com/office/officeart/2018/2/layout/IconVerticalSolidList"/>
    <dgm:cxn modelId="{3FD681F3-B59D-4A89-AD07-444DA65502BB}" type="presParOf" srcId="{9CBFC996-8BAA-41EF-9A8F-BA2435D80BA6}" destId="{A010C2DC-918E-412A-9B89-D63BA9ADA879}" srcOrd="1" destOrd="0" presId="urn:microsoft.com/office/officeart/2018/2/layout/IconVerticalSolidList"/>
    <dgm:cxn modelId="{4A37E8C5-4DA8-4C0C-8BF5-D26BF6AC5D43}" type="presParOf" srcId="{9CBFC996-8BAA-41EF-9A8F-BA2435D80BA6}" destId="{B639E637-7F11-4782-85CB-0FEE3496C699}" srcOrd="2" destOrd="0" presId="urn:microsoft.com/office/officeart/2018/2/layout/IconVerticalSolidList"/>
    <dgm:cxn modelId="{92F28E50-36CA-470B-BDEC-2984A71A4EFC}" type="presParOf" srcId="{9CBFC996-8BAA-41EF-9A8F-BA2435D80BA6}" destId="{1E95A8F3-9846-46A0-973A-A3C4A4138B7A}" srcOrd="3" destOrd="0" presId="urn:microsoft.com/office/officeart/2018/2/layout/IconVerticalSolidList"/>
    <dgm:cxn modelId="{7FEE0BBC-69FD-4E76-9FCA-0A535771F7A3}" type="presParOf" srcId="{0B218078-8A6F-47DF-A471-92EEF74AA0F2}" destId="{884D7084-9C50-47FA-AA0A-58812C8F9DF8}" srcOrd="5" destOrd="0" presId="urn:microsoft.com/office/officeart/2018/2/layout/IconVerticalSolidList"/>
    <dgm:cxn modelId="{C137149D-A04A-43D4-897B-20E833599E70}" type="presParOf" srcId="{0B218078-8A6F-47DF-A471-92EEF74AA0F2}" destId="{183A5B2E-2182-4749-9A19-F9C10B9B408F}" srcOrd="6" destOrd="0" presId="urn:microsoft.com/office/officeart/2018/2/layout/IconVerticalSolidList"/>
    <dgm:cxn modelId="{03740E24-4988-4A9C-8878-DCD1315936A4}" type="presParOf" srcId="{183A5B2E-2182-4749-9A19-F9C10B9B408F}" destId="{EC391069-CB4F-4EE3-80C1-D4396EEAEAEE}" srcOrd="0" destOrd="0" presId="urn:microsoft.com/office/officeart/2018/2/layout/IconVerticalSolidList"/>
    <dgm:cxn modelId="{0BE69548-65E9-45D6-B075-5E6256F08741}" type="presParOf" srcId="{183A5B2E-2182-4749-9A19-F9C10B9B408F}" destId="{052D0A67-7939-47D9-89A9-0A80691C7447}" srcOrd="1" destOrd="0" presId="urn:microsoft.com/office/officeart/2018/2/layout/IconVerticalSolidList"/>
    <dgm:cxn modelId="{3113FE3A-5D01-41EB-BBB3-ADF027E856C8}" type="presParOf" srcId="{183A5B2E-2182-4749-9A19-F9C10B9B408F}" destId="{C0E35B8D-DFB1-40F9-A995-40BEADEF140D}" srcOrd="2" destOrd="0" presId="urn:microsoft.com/office/officeart/2018/2/layout/IconVerticalSolidList"/>
    <dgm:cxn modelId="{B4DA2775-7B78-4C45-B029-39A77DBB5A9C}" type="presParOf" srcId="{183A5B2E-2182-4749-9A19-F9C10B9B408F}" destId="{24C4764E-A363-4138-AA67-B512336770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6D484-C6A1-4A1C-BB23-5A744025736D}">
      <dsp:nvSpPr>
        <dsp:cNvPr id="0" name=""/>
        <dsp:cNvSpPr/>
      </dsp:nvSpPr>
      <dsp:spPr>
        <a:xfrm>
          <a:off x="0" y="1805"/>
          <a:ext cx="10085614" cy="91531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98C48-2403-4397-B4EF-B702715BA401}">
      <dsp:nvSpPr>
        <dsp:cNvPr id="0" name=""/>
        <dsp:cNvSpPr/>
      </dsp:nvSpPr>
      <dsp:spPr>
        <a:xfrm>
          <a:off x="75228" y="6098"/>
          <a:ext cx="906726" cy="90672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8EF78-8695-44B3-8B78-C52900AFBA4D}">
      <dsp:nvSpPr>
        <dsp:cNvPr id="0" name=""/>
        <dsp:cNvSpPr/>
      </dsp:nvSpPr>
      <dsp:spPr>
        <a:xfrm>
          <a:off x="1057183" y="1805"/>
          <a:ext cx="902843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Entrepreneurial SMEs play a significant role introducing radical, disruptive innovation</a:t>
          </a:r>
          <a:endParaRPr lang="en-US" sz="2200" kern="1200"/>
        </a:p>
      </dsp:txBody>
      <dsp:txXfrm>
        <a:off x="1057183" y="1805"/>
        <a:ext cx="9028430" cy="915310"/>
      </dsp:txXfrm>
    </dsp:sp>
    <dsp:sp modelId="{707B68A7-A738-4692-81E3-3C5666B03800}">
      <dsp:nvSpPr>
        <dsp:cNvPr id="0" name=""/>
        <dsp:cNvSpPr/>
      </dsp:nvSpPr>
      <dsp:spPr>
        <a:xfrm>
          <a:off x="0" y="1145944"/>
          <a:ext cx="10085614" cy="91531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C8142-9474-444F-895B-9FFA37403A17}">
      <dsp:nvSpPr>
        <dsp:cNvPr id="0" name=""/>
        <dsp:cNvSpPr/>
      </dsp:nvSpPr>
      <dsp:spPr>
        <a:xfrm>
          <a:off x="75228" y="1150236"/>
          <a:ext cx="906726" cy="90672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4CACE-A5C4-4F90-A686-8EB970FCDB63}">
      <dsp:nvSpPr>
        <dsp:cNvPr id="0" name=""/>
        <dsp:cNvSpPr/>
      </dsp:nvSpPr>
      <dsp:spPr>
        <a:xfrm>
          <a:off x="1057183" y="1145944"/>
          <a:ext cx="902843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SMEs are less important in stable, mature, high-concentration industries where the focus has switched to efficiency &amp; cost-reduction</a:t>
          </a:r>
          <a:endParaRPr lang="en-US" sz="2200" kern="1200"/>
        </a:p>
      </dsp:txBody>
      <dsp:txXfrm>
        <a:off x="1057183" y="1145944"/>
        <a:ext cx="9028430" cy="915310"/>
      </dsp:txXfrm>
    </dsp:sp>
    <dsp:sp modelId="{01A0F27E-3B20-4B4C-B930-8BFE03ABECD8}">
      <dsp:nvSpPr>
        <dsp:cNvPr id="0" name=""/>
        <dsp:cNvSpPr/>
      </dsp:nvSpPr>
      <dsp:spPr>
        <a:xfrm>
          <a:off x="0" y="2290082"/>
          <a:ext cx="10085614" cy="91531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0C2DC-918E-412A-9B89-D63BA9ADA879}">
      <dsp:nvSpPr>
        <dsp:cNvPr id="0" name=""/>
        <dsp:cNvSpPr/>
      </dsp:nvSpPr>
      <dsp:spPr>
        <a:xfrm>
          <a:off x="75228" y="2294374"/>
          <a:ext cx="906726" cy="90672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5A8F3-9846-46A0-973A-A3C4A4138B7A}">
      <dsp:nvSpPr>
        <dsp:cNvPr id="0" name=""/>
        <dsp:cNvSpPr/>
      </dsp:nvSpPr>
      <dsp:spPr>
        <a:xfrm>
          <a:off x="1057183" y="2290082"/>
          <a:ext cx="902843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Larger firms have a significant resource advantage over smaller firms &amp; can be more productive generally</a:t>
          </a:r>
          <a:endParaRPr lang="en-US" sz="2200" kern="1200"/>
        </a:p>
      </dsp:txBody>
      <dsp:txXfrm>
        <a:off x="1057183" y="2290082"/>
        <a:ext cx="9028430" cy="915310"/>
      </dsp:txXfrm>
    </dsp:sp>
    <dsp:sp modelId="{EC391069-CB4F-4EE3-80C1-D4396EEAEAEE}">
      <dsp:nvSpPr>
        <dsp:cNvPr id="0" name=""/>
        <dsp:cNvSpPr/>
      </dsp:nvSpPr>
      <dsp:spPr>
        <a:xfrm>
          <a:off x="0" y="3434221"/>
          <a:ext cx="10085614" cy="91531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0A67-7939-47D9-89A9-0A80691C7447}">
      <dsp:nvSpPr>
        <dsp:cNvPr id="0" name=""/>
        <dsp:cNvSpPr/>
      </dsp:nvSpPr>
      <dsp:spPr>
        <a:xfrm>
          <a:off x="75228" y="3438513"/>
          <a:ext cx="906726" cy="90672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4764E-A363-4138-AA67-B512336770FF}">
      <dsp:nvSpPr>
        <dsp:cNvPr id="0" name=""/>
        <dsp:cNvSpPr/>
      </dsp:nvSpPr>
      <dsp:spPr>
        <a:xfrm>
          <a:off x="1057183" y="3434221"/>
          <a:ext cx="902843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Smaller firms thrive in industries where economies of scale are less important to customers</a:t>
          </a:r>
          <a:endParaRPr lang="en-US" sz="2200" kern="1200"/>
        </a:p>
      </dsp:txBody>
      <dsp:txXfrm>
        <a:off x="1057183" y="3434221"/>
        <a:ext cx="9028430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540-6520.2011.00474.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961-016-9481-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insight\search%3fq=Gry%20Agnete%20Alsos" TargetMode="External"/><Relationship Id="rId7" Type="http://schemas.openxmlformats.org/officeDocument/2006/relationships/hyperlink" Target="https://doi.org/10.1108/IJGE-06-2013-004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merald.com/insight/publication/issn/1756-6266" TargetMode="External"/><Relationship Id="rId5" Type="http://schemas.openxmlformats.org/officeDocument/2006/relationships/hyperlink" Target="file:///\\insight\search%3fq=Ulla%20Hytti" TargetMode="External"/><Relationship Id="rId4" Type="http://schemas.openxmlformats.org/officeDocument/2006/relationships/hyperlink" Target="file:///\\insight\search%3fq=Elisabet%20Ljunggr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63525" y="7953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36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dirty="0" err="1"/>
              <a:t>Schumpeter</a:t>
            </a:r>
            <a:r>
              <a:rPr lang="sv-SE" dirty="0"/>
              <a:t>, J.A. (1934), </a:t>
            </a:r>
            <a:r>
              <a:rPr lang="sv-SE" i="1" dirty="0"/>
              <a:t>The </a:t>
            </a:r>
            <a:r>
              <a:rPr lang="sv-SE" i="1" dirty="0" err="1"/>
              <a:t>Theory</a:t>
            </a:r>
            <a:r>
              <a:rPr lang="sv-SE" i="1" dirty="0"/>
              <a:t> </a:t>
            </a:r>
            <a:r>
              <a:rPr lang="sv-SE" i="1" dirty="0" err="1"/>
              <a:t>of</a:t>
            </a:r>
            <a:r>
              <a:rPr lang="sv-SE" i="1" dirty="0"/>
              <a:t> </a:t>
            </a:r>
            <a:r>
              <a:rPr lang="sv-SE" i="1" dirty="0" err="1"/>
              <a:t>Economic</a:t>
            </a:r>
            <a:r>
              <a:rPr lang="sv-SE" i="1" dirty="0"/>
              <a:t> </a:t>
            </a:r>
            <a:r>
              <a:rPr lang="sv-SE" i="1" dirty="0" err="1"/>
              <a:t>Development</a:t>
            </a:r>
            <a:r>
              <a:rPr lang="sv-SE" dirty="0"/>
              <a:t>, Harvard University Press, Cambridge, MA.</a:t>
            </a:r>
          </a:p>
          <a:p>
            <a:r>
              <a:rPr lang="sv-SE" dirty="0"/>
              <a:t>OECD (2005), </a:t>
            </a:r>
            <a:r>
              <a:rPr lang="sv-SE" i="1" dirty="0"/>
              <a:t>The </a:t>
            </a:r>
            <a:r>
              <a:rPr lang="sv-SE" i="1" dirty="0" err="1"/>
              <a:t>Measurement</a:t>
            </a:r>
            <a:r>
              <a:rPr lang="sv-SE" i="1" dirty="0"/>
              <a:t> </a:t>
            </a:r>
            <a:r>
              <a:rPr lang="sv-SE" i="1" dirty="0" err="1"/>
              <a:t>of</a:t>
            </a:r>
            <a:r>
              <a:rPr lang="sv-SE" i="1" dirty="0"/>
              <a:t> </a:t>
            </a:r>
            <a:r>
              <a:rPr lang="sv-SE" i="1" dirty="0" err="1"/>
              <a:t>Scientific</a:t>
            </a:r>
            <a:r>
              <a:rPr lang="sv-SE" i="1" dirty="0"/>
              <a:t> and </a:t>
            </a:r>
            <a:r>
              <a:rPr lang="sv-SE" i="1" dirty="0" err="1"/>
              <a:t>Technological</a:t>
            </a:r>
            <a:r>
              <a:rPr lang="sv-SE" i="1" dirty="0"/>
              <a:t> </a:t>
            </a:r>
            <a:r>
              <a:rPr lang="sv-SE" i="1" dirty="0" err="1"/>
              <a:t>Activities</a:t>
            </a:r>
            <a:r>
              <a:rPr lang="sv-SE" i="1" dirty="0"/>
              <a:t>: </a:t>
            </a:r>
            <a:r>
              <a:rPr lang="sv-SE" i="1" dirty="0" err="1"/>
              <a:t>Guidelines</a:t>
            </a:r>
            <a:r>
              <a:rPr lang="sv-SE" i="1" dirty="0"/>
              <a:t> for </a:t>
            </a:r>
            <a:r>
              <a:rPr lang="sv-SE" i="1" dirty="0" err="1"/>
              <a:t>Collecting</a:t>
            </a:r>
            <a:r>
              <a:rPr lang="sv-SE" i="1" dirty="0"/>
              <a:t> and </a:t>
            </a:r>
            <a:r>
              <a:rPr lang="sv-SE" i="1" dirty="0" err="1"/>
              <a:t>Interpreting</a:t>
            </a:r>
            <a:r>
              <a:rPr lang="sv-SE" i="1" dirty="0"/>
              <a:t> Innovation Data: Oslo Manual</a:t>
            </a:r>
            <a:r>
              <a:rPr lang="sv-SE" dirty="0"/>
              <a:t>, 3rd ed., OECD, Paris.</a:t>
            </a:r>
            <a:endParaRPr lang="sv-SE" dirty="0">
              <a:cs typeface="Calibri"/>
            </a:endParaRPr>
          </a:p>
          <a:p>
            <a:pPr>
              <a:lnSpc>
                <a:spcPct val="80000"/>
              </a:lnSpc>
            </a:pPr>
            <a:endParaRPr lang="sv-SE" sz="1100" dirty="0">
              <a:latin typeface="Arial" charset="0"/>
              <a:cs typeface="Arial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F3930C-CD25-044E-9DE9-88CE94D024B3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Partanen, J., Chetty, S. K., &amp; Rajala, A. (2014). Innovation Types and </a:t>
            </a:r>
            <a:r>
              <a:rPr lang="en-US" dirty="0" err="1"/>
              <a:t>NetworkRelationships</a:t>
            </a:r>
            <a:r>
              <a:rPr lang="en-US" dirty="0"/>
              <a:t>. </a:t>
            </a:r>
            <a:r>
              <a:rPr lang="en-US" i="1" dirty="0"/>
              <a:t>Entrepreneurship Theory and Practice</a:t>
            </a:r>
            <a:r>
              <a:rPr lang="en-US" dirty="0"/>
              <a:t>, </a:t>
            </a:r>
            <a:r>
              <a:rPr lang="en-US" i="1" dirty="0"/>
              <a:t>38</a:t>
            </a:r>
            <a:r>
              <a:rPr lang="en-US" dirty="0"/>
              <a:t>(5), 1027-1055. </a:t>
            </a:r>
            <a:r>
              <a:rPr lang="en-US" u="sng" dirty="0">
                <a:hlinkClick r:id="rId3"/>
              </a:rPr>
              <a:t>https://doi.org/10.1111/j.1540-6520.2011.00474.x</a:t>
            </a:r>
            <a:r>
              <a:rPr lang="en-US" dirty="0"/>
              <a:t>. </a:t>
            </a:r>
            <a:endParaRPr lang="sv-SE" dirty="0"/>
          </a:p>
          <a:p>
            <a:r>
              <a:rPr lang="en-US" dirty="0"/>
              <a:t>Pisano, G.P. (2015). You need an innovation strategy, Harvard Business Review. </a:t>
            </a:r>
            <a:endParaRPr lang="en-US" dirty="0">
              <a:cs typeface="Calibri"/>
            </a:endParaRPr>
          </a:p>
          <a:p>
            <a:r>
              <a:rPr lang="en-US" dirty="0"/>
              <a:t>Si, S. &amp; Chen, H. (2020). A </a:t>
            </a:r>
            <a:r>
              <a:rPr lang="en-US" dirty="0" err="1"/>
              <a:t>literaturereview</a:t>
            </a:r>
            <a:r>
              <a:rPr lang="en-US" dirty="0"/>
              <a:t> of </a:t>
            </a:r>
            <a:r>
              <a:rPr lang="en-US" dirty="0" err="1"/>
              <a:t>disruptiveinnovation</a:t>
            </a:r>
            <a:r>
              <a:rPr lang="en-US" dirty="0"/>
              <a:t>: What it is, how it works and where it goes. Journal </a:t>
            </a:r>
            <a:r>
              <a:rPr lang="en-US" dirty="0" err="1"/>
              <a:t>ofEngineering</a:t>
            </a:r>
            <a:r>
              <a:rPr lang="en-US" dirty="0"/>
              <a:t> and Technology Management.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8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Drucker, P., F., (1985), The discipline of innovation. </a:t>
            </a:r>
            <a:r>
              <a:rPr lang="en-US" i="1"/>
              <a:t>Harvard Business School</a:t>
            </a:r>
            <a:r>
              <a:rPr lang="en-US"/>
              <a:t>, 63 (3), pp. 67-72.</a:t>
            </a:r>
            <a:endParaRPr lang="sv-SE"/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7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Acs, Z.J &amp; </a:t>
            </a:r>
            <a:r>
              <a:rPr lang="en-US" err="1"/>
              <a:t>Audddretsch</a:t>
            </a:r>
            <a:r>
              <a:rPr lang="en-US"/>
              <a:t>, D.B. (1988). Innovation and firm size in manufacturing, Technovation</a:t>
            </a:r>
            <a:endParaRPr lang="sv-SE"/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2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err="1"/>
              <a:t>Pissano</a:t>
            </a:r>
            <a:r>
              <a:rPr lang="en-US"/>
              <a:t>, G.,P., (2015), You need an innovation strategy, </a:t>
            </a:r>
            <a:r>
              <a:rPr lang="en-US" i="1"/>
              <a:t>Harvard Business School</a:t>
            </a:r>
            <a:r>
              <a:rPr lang="en-US"/>
              <a:t>, 93 (6), pp.44-54.</a:t>
            </a:r>
            <a:endParaRPr lang="sv-SE"/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Acs, Z.J., </a:t>
            </a:r>
            <a:r>
              <a:rPr lang="en-US" err="1"/>
              <a:t>Audretsch</a:t>
            </a:r>
            <a:r>
              <a:rPr lang="en-US"/>
              <a:t>, D.B., Lehmann, E.E. </a:t>
            </a:r>
            <a:r>
              <a:rPr lang="en-US" i="1"/>
              <a:t>et al.</a:t>
            </a:r>
            <a:r>
              <a:rPr lang="en-US"/>
              <a:t> National systems of innovation. </a:t>
            </a:r>
            <a:r>
              <a:rPr lang="en-US" i="1"/>
              <a:t>J </a:t>
            </a:r>
            <a:r>
              <a:rPr lang="en-US" i="1" err="1"/>
              <a:t>TechnolTransf</a:t>
            </a:r>
            <a:r>
              <a:rPr lang="en-US" dirty="0"/>
              <a:t> </a:t>
            </a:r>
            <a:r>
              <a:rPr lang="en-US" b="1"/>
              <a:t>42</a:t>
            </a:r>
            <a:r>
              <a:rPr lang="en-US"/>
              <a:t>, 997–1008 (2017). </a:t>
            </a:r>
            <a:r>
              <a:rPr lang="en-US" dirty="0">
                <a:hlinkClick r:id="rId3"/>
              </a:rPr>
              <a:t>https://doi.org/10.1007/s10961-016-9481-8</a:t>
            </a:r>
            <a:endParaRPr lang="sv-SE"/>
          </a:p>
          <a:p>
            <a:pPr algn="just"/>
            <a:r>
              <a:rPr lang="en-US"/>
              <a:t>Lundvall, B.-A., (1992), ed. </a:t>
            </a:r>
            <a:r>
              <a:rPr lang="en-US" i="1"/>
              <a:t>National Systems of Innovation. Towards a theory pf Innovation and Interactive Learning</a:t>
            </a:r>
            <a:r>
              <a:rPr lang="en-US"/>
              <a:t>, Pinter Publishers: London and New York.</a:t>
            </a:r>
            <a:endParaRPr lang="sv-SE"/>
          </a:p>
          <a:p>
            <a:pPr algn="just"/>
            <a:r>
              <a:rPr lang="en-US"/>
              <a:t>Nelson, R.,R., (1993),</a:t>
            </a:r>
            <a:r>
              <a:rPr lang="en-US" i="1"/>
              <a:t> National Innovation Systems: a comparative </a:t>
            </a:r>
            <a:r>
              <a:rPr lang="en-US" i="1" err="1"/>
              <a:t>analysis.</a:t>
            </a:r>
            <a:r>
              <a:rPr lang="en-US" err="1"/>
              <a:t>Oxford</a:t>
            </a:r>
            <a:r>
              <a:rPr lang="en-US"/>
              <a:t> University Press on Demand.</a:t>
            </a:r>
            <a:endParaRPr lang="sv-SE"/>
          </a:p>
          <a:p>
            <a:pPr algn="just"/>
            <a:r>
              <a:rPr lang="en-US"/>
              <a:t>OECD, (2002), </a:t>
            </a:r>
            <a:r>
              <a:rPr lang="en-US" i="1" err="1"/>
              <a:t>Dynamising</a:t>
            </a:r>
            <a:r>
              <a:rPr lang="en-US" i="1"/>
              <a:t> National Innovation Systems</a:t>
            </a:r>
            <a:r>
              <a:rPr lang="en-US"/>
              <a:t>.</a:t>
            </a:r>
            <a:endParaRPr lang="sv-SE"/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Agnete Alsos, G.</a:t>
            </a:r>
            <a:r>
              <a:rPr lang="en-US"/>
              <a:t>, </a:t>
            </a:r>
            <a:r>
              <a:rPr lang="en-US" dirty="0">
                <a:hlinkClick r:id="rId4"/>
              </a:rPr>
              <a:t>Ljunggren, E.</a:t>
            </a:r>
            <a:r>
              <a:rPr lang="en-US"/>
              <a:t> and </a:t>
            </a:r>
            <a:r>
              <a:rPr lang="en-US" dirty="0">
                <a:hlinkClick r:id="rId5"/>
              </a:rPr>
              <a:t>Hytti, U.</a:t>
            </a:r>
            <a:r>
              <a:rPr lang="en-US"/>
              <a:t> (2013), "Gender and innovation: state of the art and a research agenda", </a:t>
            </a:r>
            <a:r>
              <a:rPr lang="en-US" i="1" dirty="0">
                <a:hlinkClick r:id="rId6"/>
              </a:rPr>
              <a:t>International Journal of Gender and Entrepreneurship</a:t>
            </a:r>
            <a:r>
              <a:rPr lang="en-US"/>
              <a:t>, Vol. 5 No. 3, pp. 236-256. </a:t>
            </a:r>
            <a:r>
              <a:rPr lang="en-US" dirty="0">
                <a:hlinkClick r:id="rId7"/>
              </a:rPr>
              <a:t>https://doi.org/10.1108/IJGE-06-2013-0049</a:t>
            </a:r>
            <a:r>
              <a:rPr lang="en-US"/>
              <a:t>.</a:t>
            </a:r>
            <a:endParaRPr lang="sv-SE"/>
          </a:p>
          <a:p>
            <a:r>
              <a:rPr lang="en-US"/>
              <a:t>Blake, M.K. &amp; Hanson, S. (2005). Rethinking innovation: context and gender. Environment and planning A. Vol. 37, 681-701</a:t>
            </a:r>
            <a:endParaRPr lang="sv-SE"/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919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50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156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795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451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353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0882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88845592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98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5329645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2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41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93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453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8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03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t>26.03.2024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174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3624" y="3682071"/>
            <a:ext cx="11064751" cy="1315040"/>
          </a:xfr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BUSINESS PLANNING AND ENTREPRENEURIAL ECOSYSTEM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847AF9-6CCE-665E-0774-EF60203A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97111"/>
            <a:ext cx="9144000" cy="4030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(3 ECTS, 75-90 h)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0C020A-AC73-08D0-2B00-0E0F995A534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400" b="0" dirty="0">
                <a:solidFill>
                  <a:srgbClr val="0D385E"/>
                </a:solidFill>
                <a:effectLst/>
                <a:latin typeface="+mj-lt"/>
              </a:rPr>
              <a:t>Linking entrepreneurship with innovation</a:t>
            </a:r>
          </a:p>
        </p:txBody>
      </p:sp>
      <p:graphicFrame>
        <p:nvGraphicFramePr>
          <p:cNvPr id="19" name="Platshållare för innehåll 4">
            <a:extLst>
              <a:ext uri="{FF2B5EF4-FFF2-40B4-BE49-F238E27FC236}">
                <a16:creationId xmlns:a16="http://schemas.microsoft.com/office/drawing/2014/main" id="{E46937A9-903C-6330-92A0-5B5482998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741395"/>
              </p:ext>
            </p:extLst>
          </p:nvPr>
        </p:nvGraphicFramePr>
        <p:xfrm>
          <a:off x="1268186" y="1825625"/>
          <a:ext cx="100856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C7EB8B-D5F3-716F-E92A-163E109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effectLst/>
              </a:rPr>
              <a:t>Acknowledgments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This Material is Part of the Education Package produced within the Erasmus+ Project: ENDORSE</a:t>
            </a:r>
          </a:p>
          <a:p>
            <a:pPr marL="0" indent="0">
              <a:buNone/>
            </a:pPr>
            <a:r>
              <a:rPr lang="en-GB" sz="1800" dirty="0"/>
              <a:t>Project Partners: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ENDORSE Educational Material Entrepreneurship © 2024 by ENDORSE is licensed under </a:t>
            </a:r>
            <a:r>
              <a:rPr lang="en-US" sz="1800" b="0" i="0" u="none" strike="noStrike" dirty="0"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2"/>
              </a:rPr>
              <a:t>CC BY-SA 4.0</a:t>
            </a:r>
            <a:endParaRPr lang="en-US" sz="1800" b="0" i="0" u="none" strike="noStrike" dirty="0"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D14500"/>
                </a:solidFill>
                <a:latin typeface="Source Sans Pro" panose="020B0503030403020204" pitchFamily="34" charset="0"/>
              </a:rPr>
              <a:t>Logos of Partner Institutions and Erasmus+ are excepted. </a:t>
            </a:r>
            <a:endParaRPr lang="en-GB" sz="1800" dirty="0"/>
          </a:p>
        </p:txBody>
      </p:sp>
      <p:sp>
        <p:nvSpPr>
          <p:cNvPr id="12" name="AutoShape 8">
            <a:hlinkClick r:id="rId2"/>
            <a:extLst>
              <a:ext uri="{FF2B5EF4-FFF2-40B4-BE49-F238E27FC236}">
                <a16:creationId xmlns:a16="http://schemas.microsoft.com/office/drawing/2014/main" id="{A0277674-3939-649B-8A6F-3236C0E0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3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3196A70-0C30-56C4-4812-1D84CBD9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782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FE71E26D-F476-C3AD-6991-A81FFF3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0" y="4104971"/>
            <a:ext cx="1404618" cy="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Ein Bild, das Grafiken, Grafikdesign, Schrift, Text enthält.&#10;&#10;Automatisch generierte Beschreibung">
            <a:extLst>
              <a:ext uri="{FF2B5EF4-FFF2-40B4-BE49-F238E27FC236}">
                <a16:creationId xmlns:a16="http://schemas.microsoft.com/office/drawing/2014/main" id="{300094A6-AC58-82AE-CE9C-4FB04066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2" y="2685329"/>
            <a:ext cx="2137903" cy="370793"/>
          </a:xfrm>
          <a:prstGeom prst="rect">
            <a:avLst/>
          </a:prstGeom>
        </p:spPr>
      </p:pic>
      <p:pic>
        <p:nvPicPr>
          <p:cNvPr id="27" name="Grafik 26" descr="Ein Bild, das Text, Schrift, Poster, Design enthält.&#10;&#10;Automatisch generierte Beschreibung">
            <a:extLst>
              <a:ext uri="{FF2B5EF4-FFF2-40B4-BE49-F238E27FC236}">
                <a16:creationId xmlns:a16="http://schemas.microsoft.com/office/drawing/2014/main" id="{084A0702-48FB-BD5B-0B44-25BD832EF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9" y="2495820"/>
            <a:ext cx="606492" cy="714704"/>
          </a:xfrm>
          <a:prstGeom prst="rect">
            <a:avLst/>
          </a:prstGeom>
        </p:spPr>
      </p:pic>
      <p:pic>
        <p:nvPicPr>
          <p:cNvPr id="28" name="Grafik 27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6028076D-4B8C-98EA-335C-C286F112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65" y="2603635"/>
            <a:ext cx="1828804" cy="499873"/>
          </a:xfrm>
          <a:prstGeom prst="rect">
            <a:avLst/>
          </a:prstGeom>
        </p:spPr>
      </p:pic>
      <p:pic>
        <p:nvPicPr>
          <p:cNvPr id="29" name="Grafik 2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D3128190-211F-6A5C-9E19-F25E4175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9" y="2475375"/>
            <a:ext cx="1488144" cy="790703"/>
          </a:xfrm>
          <a:prstGeom prst="rect">
            <a:avLst/>
          </a:prstGeom>
        </p:spPr>
      </p:pic>
      <p:pic>
        <p:nvPicPr>
          <p:cNvPr id="30" name="Grafik 29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9DEFB1A-B964-2CC2-7D02-7DE77BDF0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40" y="2449057"/>
            <a:ext cx="1319543" cy="650975"/>
          </a:xfrm>
          <a:prstGeom prst="rect">
            <a:avLst/>
          </a:prstGeom>
        </p:spPr>
      </p:pic>
      <p:pic>
        <p:nvPicPr>
          <p:cNvPr id="31" name="Grafik 30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135A5B80-4E68-0EC6-CC2F-26BE263C4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0" y="2592783"/>
            <a:ext cx="1174570" cy="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516107"/>
            <a:ext cx="7821386" cy="2091022"/>
          </a:xfr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sv-SE" dirty="0"/>
              <a:t>2.2  Entrepreneurship and Innovation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Film: 2.2</a:t>
            </a:r>
          </a:p>
        </p:txBody>
      </p:sp>
    </p:spTree>
    <p:extLst>
      <p:ext uri="{BB962C8B-B14F-4D97-AF65-F5344CB8AC3E}">
        <p14:creationId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CF7EEE6-32E9-AF8D-1175-B92B31B6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en-GB" dirty="0"/>
              <a:t>What is innovation?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916267A-D2B0-6D6A-5653-0ABDD198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44546A"/>
                </a:solidFill>
                <a:latin typeface="Wingdings"/>
                <a:sym typeface="Wingdings"/>
              </a:rPr>
              <a:t>Ø</a:t>
            </a:r>
            <a:r>
              <a:rPr lang="en-GB" dirty="0" err="1">
                <a:solidFill>
                  <a:srgbClr val="7F7F7F"/>
                </a:solidFill>
                <a:latin typeface="Arial"/>
                <a:cs typeface="Arial"/>
              </a:rPr>
              <a:t>Product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innovation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44546A"/>
                </a:solidFill>
                <a:latin typeface="Wingdings"/>
                <a:sym typeface="Wingdings"/>
              </a:rPr>
              <a:t>Ø</a:t>
            </a:r>
            <a:r>
              <a:rPr lang="en-GB" dirty="0" err="1">
                <a:solidFill>
                  <a:srgbClr val="7F7F7F"/>
                </a:solidFill>
                <a:latin typeface="Arial"/>
                <a:cs typeface="Arial"/>
              </a:rPr>
              <a:t>Process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innovation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44546A"/>
                </a:solidFill>
                <a:latin typeface="Wingdings"/>
                <a:sym typeface="Wingdings"/>
              </a:rPr>
              <a:t>Ø</a:t>
            </a:r>
            <a:r>
              <a:rPr lang="en-GB" dirty="0" err="1">
                <a:solidFill>
                  <a:srgbClr val="7F7F7F"/>
                </a:solidFill>
                <a:latin typeface="Arial"/>
                <a:cs typeface="Arial"/>
              </a:rPr>
              <a:t>Market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innovation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44546A"/>
                </a:solidFill>
                <a:latin typeface="Wingdings"/>
                <a:sym typeface="Wingdings"/>
              </a:rPr>
              <a:t>Ø</a:t>
            </a:r>
            <a:r>
              <a:rPr lang="en-GB" dirty="0" err="1">
                <a:solidFill>
                  <a:srgbClr val="7F7F7F"/>
                </a:solidFill>
                <a:latin typeface="Arial"/>
                <a:cs typeface="Arial"/>
              </a:rPr>
              <a:t>Organisational</a:t>
            </a:r>
            <a:r>
              <a:rPr lang="en-GB" dirty="0">
                <a:solidFill>
                  <a:srgbClr val="7F7F7F"/>
                </a:solidFill>
                <a:latin typeface="Arial"/>
                <a:cs typeface="Arial"/>
              </a:rPr>
              <a:t> innovation</a:t>
            </a:r>
          </a:p>
          <a:p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37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AD2645-F7F3-B7A4-F3EB-1E8DEBBB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897" y="64943"/>
            <a:ext cx="8008336" cy="897332"/>
          </a:xfrm>
        </p:spPr>
        <p:txBody>
          <a:bodyPr/>
          <a:lstStyle/>
          <a:p>
            <a:r>
              <a:rPr lang="sv-SE" dirty="0" err="1">
                <a:ea typeface="+mj-lt"/>
                <a:cs typeface="+mj-lt"/>
              </a:rPr>
              <a:t>Types</a:t>
            </a:r>
            <a:r>
              <a:rPr lang="sv-SE" dirty="0">
                <a:ea typeface="+mj-lt"/>
                <a:cs typeface="+mj-lt"/>
              </a:rPr>
              <a:t> </a:t>
            </a:r>
            <a:r>
              <a:rPr lang="sv-SE" dirty="0" err="1">
                <a:ea typeface="+mj-lt"/>
                <a:cs typeface="+mj-lt"/>
              </a:rPr>
              <a:t>of</a:t>
            </a:r>
            <a:r>
              <a:rPr lang="sv-SE" dirty="0">
                <a:ea typeface="+mj-lt"/>
                <a:cs typeface="+mj-lt"/>
              </a:rPr>
              <a:t> innovations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F35712-3417-4832-8F04-BC3538DD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574" y="962865"/>
            <a:ext cx="9732953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Systemic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innovation</a:t>
            </a:r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  •Innovations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require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new adaptations or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changes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in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their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supportiveinfrastructure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. 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Autonomous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innovation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  •A “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stand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–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alone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”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one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that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can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be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introduced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without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adjustments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to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othercomponents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,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items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equipment</a:t>
            </a:r>
            <a:endParaRPr lang="sv-SE" dirty="0" err="1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Disruptive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innovation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  •An innovation process, focus on end-market or new markets,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are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usuallyinferior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to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existing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ones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,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does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not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develop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along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existing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technologicaltrajectories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,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continue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to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improve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until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they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meet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the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needs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of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consumersin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 the mainstream market and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gradually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penetrate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1F1F1F"/>
                </a:solidFill>
                <a:latin typeface="Arial"/>
                <a:ea typeface="+mn-lt"/>
                <a:cs typeface="Arial"/>
              </a:rPr>
              <a:t>into</a:t>
            </a:r>
            <a:r>
              <a:rPr lang="sv-SE" sz="1800" dirty="0">
                <a:solidFill>
                  <a:srgbClr val="1F1F1F"/>
                </a:solidFill>
                <a:latin typeface="Arial"/>
                <a:ea typeface="+mn-lt"/>
                <a:cs typeface="Arial"/>
              </a:rPr>
              <a:t> the mainstream market.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Routine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innovation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  •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Builds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on a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company’s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existing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technological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competences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 and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its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with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itsexisting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business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model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Radical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innovation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  •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Shift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to a new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knowledge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domain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to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adopt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or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create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new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processes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and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products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depart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from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existing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knowledge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and make prior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competencies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obsolete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Incremental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innovation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Arial"/>
                <a:cs typeface="Arial"/>
              </a:rPr>
              <a:t>  •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Focus on  the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firm’s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existing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knowledge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base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to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improve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its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existingprocesses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and 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products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sv-SE" sz="2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Architecture</a:t>
            </a:r>
            <a:r>
              <a:rPr lang="sv-SE" sz="2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innovation</a:t>
            </a:r>
            <a:endParaRPr lang="sv-SE">
              <a:cs typeface="Assistant"/>
            </a:endParaRPr>
          </a:p>
          <a:p>
            <a:pPr marL="0" indent="0">
              <a:buNone/>
            </a:pP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  •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Distinguishes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between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the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components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of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a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product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and the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ways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they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are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integratedinto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the system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that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is the </a:t>
            </a:r>
            <a:r>
              <a:rPr lang="sv-SE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product</a:t>
            </a:r>
            <a:r>
              <a:rPr lang="sv-SE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sv-SE" dirty="0">
              <a:cs typeface="Assistant"/>
            </a:endParaRPr>
          </a:p>
          <a:p>
            <a:endParaRPr lang="sv-SE"/>
          </a:p>
          <a:p>
            <a:endParaRPr lang="sv-SE" dirty="0"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6892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7C06E-04B4-F8F8-D51F-FF4F9567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ptos Serif"/>
              </a:rPr>
              <a:t>Innovation </a:t>
            </a:r>
            <a:r>
              <a:rPr lang="sv-SE" dirty="0" err="1">
                <a:cs typeface="Aptos Serif"/>
              </a:rPr>
              <a:t>opportunities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CAF735-ABCB-5CB1-3F41-D6A47D6A2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dirty="0" err="1">
                <a:ea typeface="+mn-lt"/>
                <a:cs typeface="+mn-lt"/>
              </a:rPr>
              <a:t>Unexpected</a:t>
            </a:r>
            <a:r>
              <a:rPr lang="sv-SE" sz="3600" dirty="0">
                <a:ea typeface="+mn-lt"/>
                <a:cs typeface="+mn-lt"/>
              </a:rPr>
              <a:t> </a:t>
            </a:r>
            <a:r>
              <a:rPr lang="sv-SE" sz="3600" dirty="0" err="1">
                <a:ea typeface="+mn-lt"/>
                <a:cs typeface="+mn-lt"/>
              </a:rPr>
              <a:t>occurrences</a:t>
            </a:r>
            <a:endParaRPr lang="sv-SE" dirty="0" err="1">
              <a:cs typeface="Assistant"/>
            </a:endParaRPr>
          </a:p>
          <a:p>
            <a:r>
              <a:rPr lang="sv-SE" sz="3600" dirty="0" err="1">
                <a:ea typeface="+mn-lt"/>
                <a:cs typeface="+mn-lt"/>
              </a:rPr>
              <a:t>Incongruities</a:t>
            </a:r>
            <a:endParaRPr lang="sv-SE" dirty="0" err="1"/>
          </a:p>
          <a:p>
            <a:r>
              <a:rPr lang="sv-SE" sz="3600" dirty="0">
                <a:ea typeface="+mn-lt"/>
                <a:cs typeface="+mn-lt"/>
              </a:rPr>
              <a:t>Process </a:t>
            </a:r>
            <a:r>
              <a:rPr lang="sv-SE" sz="3600" dirty="0" err="1">
                <a:ea typeface="+mn-lt"/>
                <a:cs typeface="+mn-lt"/>
              </a:rPr>
              <a:t>needs</a:t>
            </a:r>
            <a:r>
              <a:rPr lang="sv-SE" sz="3600" dirty="0">
                <a:ea typeface="+mn-lt"/>
                <a:cs typeface="+mn-lt"/>
              </a:rPr>
              <a:t>  </a:t>
            </a:r>
            <a:endParaRPr lang="sv-SE" dirty="0"/>
          </a:p>
          <a:p>
            <a:r>
              <a:rPr lang="sv-SE" sz="3600" dirty="0">
                <a:ea typeface="+mn-lt"/>
                <a:cs typeface="+mn-lt"/>
              </a:rPr>
              <a:t>Industry and market </a:t>
            </a:r>
            <a:r>
              <a:rPr lang="sv-SE" sz="3600" dirty="0" err="1">
                <a:ea typeface="+mn-lt"/>
                <a:cs typeface="+mn-lt"/>
              </a:rPr>
              <a:t>changes</a:t>
            </a:r>
            <a:endParaRPr lang="sv-SE" dirty="0" err="1"/>
          </a:p>
          <a:p>
            <a:r>
              <a:rPr lang="sv-SE" sz="3600" dirty="0" err="1">
                <a:ea typeface="+mn-lt"/>
                <a:cs typeface="+mn-lt"/>
              </a:rPr>
              <a:t>Demographic</a:t>
            </a:r>
            <a:r>
              <a:rPr lang="sv-SE" sz="3600" dirty="0">
                <a:ea typeface="+mn-lt"/>
                <a:cs typeface="+mn-lt"/>
              </a:rPr>
              <a:t> </a:t>
            </a:r>
            <a:r>
              <a:rPr lang="sv-SE" sz="3600" dirty="0" err="1">
                <a:ea typeface="+mn-lt"/>
                <a:cs typeface="+mn-lt"/>
              </a:rPr>
              <a:t>changes</a:t>
            </a:r>
            <a:endParaRPr lang="sv-SE" dirty="0" err="1"/>
          </a:p>
          <a:p>
            <a:r>
              <a:rPr lang="sv-SE" sz="3600" dirty="0">
                <a:ea typeface="+mn-lt"/>
                <a:cs typeface="+mn-lt"/>
              </a:rPr>
              <a:t>Changes in perception</a:t>
            </a:r>
            <a:endParaRPr lang="sv-SE" dirty="0"/>
          </a:p>
          <a:p>
            <a:r>
              <a:rPr lang="sv-SE" sz="3600" dirty="0">
                <a:ea typeface="+mn-lt"/>
                <a:cs typeface="+mn-lt"/>
              </a:rPr>
              <a:t>New </a:t>
            </a:r>
            <a:r>
              <a:rPr lang="sv-SE" sz="3600" dirty="0" err="1">
                <a:ea typeface="+mn-lt"/>
                <a:cs typeface="+mn-lt"/>
              </a:rPr>
              <a:t>knowledge</a:t>
            </a:r>
            <a:endParaRPr lang="sv-SE" dirty="0" err="1"/>
          </a:p>
          <a:p>
            <a:endParaRPr lang="sv-SE" dirty="0"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24869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6EBBE-B386-537E-3EC7-F173DFD4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Innovation and </a:t>
            </a:r>
            <a:r>
              <a:rPr lang="sv-SE" dirty="0" err="1">
                <a:ea typeface="+mj-lt"/>
                <a:cs typeface="+mj-lt"/>
              </a:rPr>
              <a:t>Size</a:t>
            </a:r>
            <a:r>
              <a:rPr lang="sv-SE" dirty="0">
                <a:ea typeface="+mj-lt"/>
                <a:cs typeface="+mj-lt"/>
              </a:rPr>
              <a:t> </a:t>
            </a:r>
            <a:r>
              <a:rPr lang="sv-SE" dirty="0" err="1">
                <a:ea typeface="+mj-lt"/>
                <a:cs typeface="+mj-lt"/>
              </a:rPr>
              <a:t>of</a:t>
            </a:r>
            <a:r>
              <a:rPr lang="sv-SE" dirty="0">
                <a:ea typeface="+mj-lt"/>
                <a:cs typeface="+mj-lt"/>
              </a:rPr>
              <a:t> the </a:t>
            </a:r>
            <a:r>
              <a:rPr lang="sv-SE" dirty="0" err="1">
                <a:ea typeface="+mj-lt"/>
                <a:cs typeface="+mj-lt"/>
              </a:rPr>
              <a:t>firm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47DFAB-107B-3F14-C9AE-268263A1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Innovation </a:t>
            </a:r>
            <a:r>
              <a:rPr lang="sv-SE" sz="2400" dirty="0" err="1">
                <a:ea typeface="+mn-lt"/>
                <a:cs typeface="+mn-lt"/>
              </a:rPr>
              <a:t>activity</a:t>
            </a:r>
            <a:r>
              <a:rPr lang="sv-SE" sz="2400" dirty="0">
                <a:ea typeface="+mn-lt"/>
                <a:cs typeface="+mn-lt"/>
              </a:rPr>
              <a:t> in </a:t>
            </a:r>
            <a:r>
              <a:rPr lang="sv-SE" sz="2400" dirty="0" err="1">
                <a:ea typeface="+mn-lt"/>
                <a:cs typeface="+mn-lt"/>
              </a:rPr>
              <a:t>large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firms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tends</a:t>
            </a:r>
            <a:r>
              <a:rPr lang="sv-SE" sz="2400" dirty="0">
                <a:ea typeface="+mn-lt"/>
                <a:cs typeface="+mn-lt"/>
              </a:rPr>
              <a:t> to be </a:t>
            </a:r>
            <a:endParaRPr lang="sv-SE" dirty="0">
              <a:cs typeface="Assistant"/>
            </a:endParaRPr>
          </a:p>
          <a:p>
            <a:r>
              <a:rPr lang="sv-SE" sz="2400">
                <a:ea typeface="+mn-lt"/>
                <a:cs typeface="+mn-lt"/>
              </a:rPr>
              <a:t>  - </a:t>
            </a:r>
            <a:r>
              <a:rPr lang="sv-SE" sz="2400" err="1">
                <a:ea typeface="+mn-lt"/>
                <a:cs typeface="+mn-lt"/>
              </a:rPr>
              <a:t>promoted</a:t>
            </a:r>
            <a:r>
              <a:rPr lang="sv-SE" sz="2400">
                <a:ea typeface="+mn-lt"/>
                <a:cs typeface="+mn-lt"/>
              </a:rPr>
              <a:t> in </a:t>
            </a:r>
            <a:r>
              <a:rPr lang="sv-SE" sz="2400" err="1">
                <a:ea typeface="+mn-lt"/>
                <a:cs typeface="+mn-lt"/>
              </a:rPr>
              <a:t>industries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that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are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capital</a:t>
            </a:r>
            <a:r>
              <a:rPr lang="sv-SE" sz="2400">
                <a:ea typeface="+mn-lt"/>
                <a:cs typeface="+mn-lt"/>
              </a:rPr>
              <a:t>-intensive,</a:t>
            </a:r>
            <a:endParaRPr lang="sv-SE"/>
          </a:p>
          <a:p>
            <a:r>
              <a:rPr lang="sv-SE" sz="2400" dirty="0">
                <a:ea typeface="+mn-lt"/>
                <a:cs typeface="+mn-lt"/>
              </a:rPr>
              <a:t>  - </a:t>
            </a:r>
            <a:r>
              <a:rPr lang="sv-SE" sz="2400" dirty="0" err="1">
                <a:ea typeface="+mn-lt"/>
                <a:cs typeface="+mn-lt"/>
              </a:rPr>
              <a:t>concentrated</a:t>
            </a:r>
            <a:r>
              <a:rPr lang="sv-SE" sz="2400" dirty="0">
                <a:ea typeface="+mn-lt"/>
                <a:cs typeface="+mn-lt"/>
              </a:rPr>
              <a:t>, </a:t>
            </a:r>
            <a:r>
              <a:rPr lang="sv-SE" sz="2400" dirty="0" err="1">
                <a:ea typeface="+mn-lt"/>
                <a:cs typeface="+mn-lt"/>
              </a:rPr>
              <a:t>highly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unionized</a:t>
            </a:r>
            <a:r>
              <a:rPr lang="sv-SE" sz="2400" dirty="0">
                <a:ea typeface="+mn-lt"/>
                <a:cs typeface="+mn-lt"/>
              </a:rPr>
              <a:t>, and  </a:t>
            </a:r>
            <a:endParaRPr lang="sv-SE" dirty="0"/>
          </a:p>
          <a:p>
            <a:r>
              <a:rPr lang="sv-SE" sz="2400" dirty="0">
                <a:ea typeface="+mn-lt"/>
                <a:cs typeface="+mn-lt"/>
              </a:rPr>
              <a:t>  - </a:t>
            </a:r>
            <a:r>
              <a:rPr lang="sv-SE" sz="2400" dirty="0" err="1">
                <a:ea typeface="+mn-lt"/>
                <a:cs typeface="+mn-lt"/>
              </a:rPr>
              <a:t>produce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differentiated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goods</a:t>
            </a:r>
            <a:r>
              <a:rPr lang="sv-SE" sz="2400" dirty="0">
                <a:ea typeface="+mn-lt"/>
                <a:cs typeface="+mn-lt"/>
              </a:rPr>
              <a:t>.</a:t>
            </a:r>
            <a:endParaRPr lang="sv-SE" dirty="0"/>
          </a:p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 Innovation </a:t>
            </a:r>
            <a:r>
              <a:rPr lang="sv-SE" sz="2400" err="1">
                <a:ea typeface="+mn-lt"/>
                <a:cs typeface="+mn-lt"/>
              </a:rPr>
              <a:t>activity</a:t>
            </a:r>
            <a:r>
              <a:rPr lang="sv-SE" sz="2400" dirty="0">
                <a:ea typeface="+mn-lt"/>
                <a:cs typeface="+mn-lt"/>
              </a:rPr>
              <a:t> in small </a:t>
            </a:r>
            <a:r>
              <a:rPr lang="sv-SE" sz="2400" err="1">
                <a:ea typeface="+mn-lt"/>
                <a:cs typeface="+mn-lt"/>
              </a:rPr>
              <a:t>firms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tends</a:t>
            </a:r>
            <a:r>
              <a:rPr lang="sv-SE" sz="2400" dirty="0">
                <a:ea typeface="+mn-lt"/>
                <a:cs typeface="+mn-lt"/>
              </a:rPr>
              <a:t> to </a:t>
            </a:r>
            <a:r>
              <a:rPr lang="sv-SE" sz="2400" err="1">
                <a:ea typeface="+mn-lt"/>
                <a:cs typeface="+mn-lt"/>
              </a:rPr>
              <a:t>have</a:t>
            </a:r>
            <a:r>
              <a:rPr lang="sv-SE" sz="2400" dirty="0">
                <a:ea typeface="+mn-lt"/>
                <a:cs typeface="+mn-lt"/>
              </a:rPr>
              <a:t> a relative (to </a:t>
            </a:r>
            <a:r>
              <a:rPr lang="sv-SE" sz="2400" err="1">
                <a:ea typeface="+mn-lt"/>
                <a:cs typeface="+mn-lt"/>
              </a:rPr>
              <a:t>large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firms</a:t>
            </a:r>
            <a:r>
              <a:rPr lang="sv-SE" sz="2400" dirty="0">
                <a:ea typeface="+mn-lt"/>
                <a:cs typeface="+mn-lt"/>
              </a:rPr>
              <a:t>) innovative </a:t>
            </a:r>
            <a:r>
              <a:rPr lang="sv-SE" sz="2400" err="1">
                <a:ea typeface="+mn-lt"/>
                <a:cs typeface="+mn-lt"/>
              </a:rPr>
              <a:t>advantage</a:t>
            </a:r>
            <a:r>
              <a:rPr lang="sv-SE" sz="2400" dirty="0">
                <a:ea typeface="+mn-lt"/>
                <a:cs typeface="+mn-lt"/>
              </a:rPr>
              <a:t> in  </a:t>
            </a:r>
            <a:endParaRPr lang="sv-SE" dirty="0">
              <a:cs typeface="Assistant"/>
            </a:endParaRPr>
          </a:p>
          <a:p>
            <a:r>
              <a:rPr lang="sv-SE" sz="2400" dirty="0">
                <a:ea typeface="+mn-lt"/>
                <a:cs typeface="+mn-lt"/>
              </a:rPr>
              <a:t>  - </a:t>
            </a:r>
            <a:r>
              <a:rPr lang="sv-SE" sz="2400" dirty="0" err="1">
                <a:ea typeface="+mn-lt"/>
                <a:cs typeface="+mn-lt"/>
              </a:rPr>
              <a:t>highly</a:t>
            </a:r>
            <a:r>
              <a:rPr lang="sv-SE" sz="2400" dirty="0">
                <a:ea typeface="+mn-lt"/>
                <a:cs typeface="+mn-lt"/>
              </a:rPr>
              <a:t> innovative </a:t>
            </a:r>
            <a:r>
              <a:rPr lang="sv-SE" sz="2400" dirty="0" err="1">
                <a:ea typeface="+mn-lt"/>
                <a:cs typeface="+mn-lt"/>
              </a:rPr>
              <a:t>industries</a:t>
            </a:r>
            <a:r>
              <a:rPr lang="sv-SE" sz="2400" dirty="0">
                <a:ea typeface="+mn-lt"/>
                <a:cs typeface="+mn-lt"/>
              </a:rPr>
              <a:t>, </a:t>
            </a:r>
            <a:endParaRPr lang="sv-SE" dirty="0"/>
          </a:p>
          <a:p>
            <a:r>
              <a:rPr lang="sv-SE" sz="2400" dirty="0">
                <a:ea typeface="+mn-lt"/>
                <a:cs typeface="+mn-lt"/>
              </a:rPr>
              <a:t>  - </a:t>
            </a:r>
            <a:r>
              <a:rPr lang="sv-SE" sz="2400" dirty="0" err="1">
                <a:ea typeface="+mn-lt"/>
                <a:cs typeface="+mn-lt"/>
              </a:rPr>
              <a:t>industries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that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utilize</a:t>
            </a:r>
            <a:r>
              <a:rPr lang="sv-SE" sz="2400" dirty="0">
                <a:ea typeface="+mn-lt"/>
                <a:cs typeface="+mn-lt"/>
              </a:rPr>
              <a:t> a </a:t>
            </a:r>
            <a:r>
              <a:rPr lang="sv-SE" sz="2400" dirty="0" err="1">
                <a:ea typeface="+mn-lt"/>
                <a:cs typeface="+mn-lt"/>
              </a:rPr>
              <a:t>substantial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component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of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skilledlabor</a:t>
            </a:r>
            <a:r>
              <a:rPr lang="sv-SE" sz="2400" dirty="0">
                <a:ea typeface="+mn-lt"/>
                <a:cs typeface="+mn-lt"/>
              </a:rPr>
              <a:t>,</a:t>
            </a:r>
            <a:endParaRPr lang="sv-SE" dirty="0"/>
          </a:p>
          <a:p>
            <a:r>
              <a:rPr lang="sv-SE" sz="2400" dirty="0">
                <a:ea typeface="+mn-lt"/>
                <a:cs typeface="+mn-lt"/>
              </a:rPr>
              <a:t>  - </a:t>
            </a:r>
            <a:r>
              <a:rPr lang="sv-SE" sz="2400" dirty="0" err="1">
                <a:ea typeface="+mn-lt"/>
                <a:cs typeface="+mn-lt"/>
              </a:rPr>
              <a:t>but</a:t>
            </a:r>
            <a:r>
              <a:rPr lang="sv-SE" sz="2400" dirty="0">
                <a:ea typeface="+mn-lt"/>
                <a:cs typeface="+mn-lt"/>
              </a:rPr>
              <a:t>, </a:t>
            </a:r>
            <a:r>
              <a:rPr lang="sv-SE" sz="2400" dirty="0" err="1">
                <a:ea typeface="+mn-lt"/>
                <a:cs typeface="+mn-lt"/>
              </a:rPr>
              <a:t>more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dependent</a:t>
            </a:r>
            <a:r>
              <a:rPr lang="sv-SE" sz="2400" dirty="0">
                <a:ea typeface="+mn-lt"/>
                <a:cs typeface="+mn-lt"/>
              </a:rPr>
              <a:t> on research </a:t>
            </a:r>
            <a:r>
              <a:rPr lang="sv-SE" sz="2400" dirty="0" err="1">
                <a:ea typeface="+mn-lt"/>
                <a:cs typeface="+mn-lt"/>
              </a:rPr>
              <a:t>universities</a:t>
            </a:r>
            <a:r>
              <a:rPr lang="sv-SE" sz="2400" dirty="0">
                <a:ea typeface="+mn-lt"/>
                <a:cs typeface="+mn-lt"/>
              </a:rPr>
              <a:t>.</a:t>
            </a:r>
            <a:endParaRPr lang="sv-SE" dirty="0"/>
          </a:p>
          <a:p>
            <a:endParaRPr lang="sv-SE" dirty="0"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0683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48A60B-A0F7-F88B-118F-421BCF33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Innovation </a:t>
            </a:r>
            <a:r>
              <a:rPr lang="sv-SE" dirty="0" err="1">
                <a:ea typeface="+mj-lt"/>
                <a:cs typeface="+mj-lt"/>
              </a:rPr>
              <a:t>Firm</a:t>
            </a:r>
            <a:r>
              <a:rPr lang="sv-SE" dirty="0">
                <a:ea typeface="+mj-lt"/>
                <a:cs typeface="+mj-lt"/>
              </a:rPr>
              <a:t> </a:t>
            </a:r>
            <a:r>
              <a:rPr lang="sv-SE" dirty="0" err="1">
                <a:ea typeface="+mj-lt"/>
                <a:cs typeface="+mj-lt"/>
              </a:rPr>
              <a:t>Strategies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871B49-F567-3A52-3DEC-C0CE863C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>
                <a:ea typeface="+mn-lt"/>
                <a:cs typeface="+mn-lt"/>
              </a:rPr>
              <a:t>Creating an innovation </a:t>
            </a:r>
            <a:r>
              <a:rPr lang="sv-SE" sz="2400" err="1">
                <a:ea typeface="+mn-lt"/>
                <a:cs typeface="+mn-lt"/>
              </a:rPr>
              <a:t>strategy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involves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determining</a:t>
            </a:r>
            <a:r>
              <a:rPr lang="sv-SE" sz="2400">
                <a:ea typeface="+mn-lt"/>
                <a:cs typeface="+mn-lt"/>
              </a:rPr>
              <a:t>:</a:t>
            </a:r>
            <a:endParaRPr lang="sv-SE" sz="4400" dirty="0">
              <a:cs typeface="Assistant"/>
            </a:endParaRPr>
          </a:p>
          <a:p>
            <a:r>
              <a:rPr lang="sv-SE" sz="2400" dirty="0" err="1">
                <a:ea typeface="+mn-lt"/>
                <a:cs typeface="+mn-lt"/>
              </a:rPr>
              <a:t>how</a:t>
            </a:r>
            <a:r>
              <a:rPr lang="sv-SE" sz="2400" dirty="0">
                <a:ea typeface="+mn-lt"/>
                <a:cs typeface="+mn-lt"/>
              </a:rPr>
              <a:t> innovation </a:t>
            </a:r>
            <a:r>
              <a:rPr lang="sv-SE" sz="2400" dirty="0" err="1">
                <a:ea typeface="+mn-lt"/>
                <a:cs typeface="+mn-lt"/>
              </a:rPr>
              <a:t>will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create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value</a:t>
            </a:r>
            <a:r>
              <a:rPr lang="sv-SE" sz="2400" dirty="0">
                <a:ea typeface="+mn-lt"/>
                <a:cs typeface="+mn-lt"/>
              </a:rPr>
              <a:t> for potential </a:t>
            </a:r>
            <a:r>
              <a:rPr lang="sv-SE" sz="2400" dirty="0" err="1">
                <a:ea typeface="+mn-lt"/>
                <a:cs typeface="+mn-lt"/>
              </a:rPr>
              <a:t>customers</a:t>
            </a:r>
            <a:r>
              <a:rPr lang="sv-SE" sz="2400" dirty="0">
                <a:ea typeface="+mn-lt"/>
                <a:cs typeface="+mn-lt"/>
              </a:rPr>
              <a:t>, </a:t>
            </a:r>
            <a:endParaRPr lang="sv-SE" dirty="0"/>
          </a:p>
          <a:p>
            <a:r>
              <a:rPr lang="sv-SE" sz="2400" dirty="0" err="1">
                <a:ea typeface="+mn-lt"/>
                <a:cs typeface="+mn-lt"/>
              </a:rPr>
              <a:t>how</a:t>
            </a:r>
            <a:r>
              <a:rPr lang="sv-SE" sz="2400" dirty="0">
                <a:ea typeface="+mn-lt"/>
                <a:cs typeface="+mn-lt"/>
              </a:rPr>
              <a:t> the </a:t>
            </a:r>
            <a:r>
              <a:rPr lang="sv-SE" sz="2400" dirty="0" err="1">
                <a:ea typeface="+mn-lt"/>
                <a:cs typeface="+mn-lt"/>
              </a:rPr>
              <a:t>company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will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capture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that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value</a:t>
            </a:r>
            <a:r>
              <a:rPr lang="sv-SE" sz="2400" dirty="0">
                <a:ea typeface="+mn-lt"/>
                <a:cs typeface="+mn-lt"/>
              </a:rPr>
              <a:t>,</a:t>
            </a:r>
            <a:endParaRPr lang="sv-SE" dirty="0"/>
          </a:p>
          <a:p>
            <a:r>
              <a:rPr lang="sv-SE" sz="2400" dirty="0" err="1">
                <a:ea typeface="+mn-lt"/>
                <a:cs typeface="+mn-lt"/>
              </a:rPr>
              <a:t>which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types</a:t>
            </a:r>
            <a:r>
              <a:rPr lang="sv-SE" sz="2400" dirty="0">
                <a:ea typeface="+mn-lt"/>
                <a:cs typeface="+mn-lt"/>
              </a:rPr>
              <a:t> </a:t>
            </a:r>
            <a:r>
              <a:rPr lang="sv-SE" sz="2400" dirty="0" err="1">
                <a:ea typeface="+mn-lt"/>
                <a:cs typeface="+mn-lt"/>
              </a:rPr>
              <a:t>of</a:t>
            </a:r>
            <a:r>
              <a:rPr lang="sv-SE" sz="2400" dirty="0">
                <a:ea typeface="+mn-lt"/>
                <a:cs typeface="+mn-lt"/>
              </a:rPr>
              <a:t> innovation to </a:t>
            </a:r>
            <a:r>
              <a:rPr lang="sv-SE" sz="2400" dirty="0" err="1">
                <a:ea typeface="+mn-lt"/>
                <a:cs typeface="+mn-lt"/>
              </a:rPr>
              <a:t>pursue</a:t>
            </a:r>
            <a:r>
              <a:rPr lang="sv-SE" sz="2400" dirty="0">
                <a:ea typeface="+mn-lt"/>
                <a:cs typeface="+mn-lt"/>
              </a:rPr>
              <a:t>. </a:t>
            </a:r>
            <a:endParaRPr lang="sv-SE" dirty="0"/>
          </a:p>
          <a:p>
            <a:endParaRPr lang="sv-SE" sz="4400" dirty="0"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39185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158FAF-3FB9-FA01-CA9C-CD0DC552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650683" cy="1338158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National Systems </a:t>
            </a:r>
            <a:r>
              <a:rPr lang="sv-SE" dirty="0" err="1">
                <a:ea typeface="+mj-lt"/>
                <a:cs typeface="+mj-lt"/>
              </a:rPr>
              <a:t>of</a:t>
            </a:r>
            <a:r>
              <a:rPr lang="sv-SE" dirty="0">
                <a:ea typeface="+mj-lt"/>
                <a:cs typeface="+mj-lt"/>
              </a:rPr>
              <a:t> Innovation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3238-A8AA-F7E7-260D-6A270D1A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69" y="1759364"/>
            <a:ext cx="98665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• The NSI approach has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framed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innovative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activities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and the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way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firms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act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within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the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institutional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national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context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. </a:t>
            </a:r>
            <a:endParaRPr lang="sv-SE" dirty="0">
              <a:cs typeface="Assistant"/>
            </a:endParaRPr>
          </a:p>
          <a:p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The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concept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of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NSI rests at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least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on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three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well-establishedassumptions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:</a:t>
            </a:r>
            <a:endParaRPr lang="sv-SE" dirty="0"/>
          </a:p>
          <a:p>
            <a:pPr marL="0" indent="0">
              <a:buNone/>
            </a:pP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   1.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That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countries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exhibit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systematic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differences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in terms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ofeconomic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  </a:t>
            </a:r>
            <a:r>
              <a:rPr lang="sv-SE" sz="2400" err="1">
                <a:solidFill>
                  <a:srgbClr val="222222"/>
                </a:solidFill>
                <a:ea typeface="+mn-lt"/>
                <a:cs typeface="+mn-lt"/>
              </a:rPr>
              <a:t>performance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.</a:t>
            </a:r>
            <a:endParaRPr lang="sv-SE" dirty="0">
              <a:cs typeface="Assistant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  2.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That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economic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performance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depends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in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large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not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only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on different  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technological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and innovation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capabilities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but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alsothe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development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of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 institutions.              3.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That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innovation and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technology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policies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are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an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effectivetool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for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fostering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  and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shaping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the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performance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of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sv-SE" sz="2400" dirty="0" err="1">
                <a:solidFill>
                  <a:srgbClr val="222222"/>
                </a:solidFill>
                <a:ea typeface="+mn-lt"/>
                <a:cs typeface="+mn-lt"/>
              </a:rPr>
              <a:t>countries</a:t>
            </a:r>
            <a:r>
              <a:rPr lang="sv-SE" sz="2400" dirty="0">
                <a:solidFill>
                  <a:srgbClr val="222222"/>
                </a:solidFill>
                <a:ea typeface="+mn-lt"/>
                <a:cs typeface="+mn-lt"/>
              </a:rPr>
              <a:t>.</a:t>
            </a:r>
            <a:endParaRPr lang="sv-SE" dirty="0">
              <a:cs typeface="Assistant"/>
            </a:endParaRPr>
          </a:p>
          <a:p>
            <a:endParaRPr lang="sv-SE" dirty="0"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58780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4A9B5E-50AB-C3CB-9EE2-1D3FE05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ptos Serif"/>
              </a:rPr>
              <a:t>Gender and Innovation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8058BE-825C-B2CA-3FD4-23FE9D104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err="1">
                <a:ea typeface="+mn-lt"/>
                <a:cs typeface="+mn-lt"/>
              </a:rPr>
              <a:t>Importance</a:t>
            </a:r>
            <a:r>
              <a:rPr lang="sv-SE" dirty="0">
                <a:ea typeface="+mn-lt"/>
                <a:cs typeface="+mn-lt"/>
              </a:rPr>
              <a:t> to </a:t>
            </a:r>
            <a:r>
              <a:rPr lang="sv-SE" dirty="0" err="1">
                <a:ea typeface="+mn-lt"/>
                <a:cs typeface="+mn-lt"/>
              </a:rPr>
              <a:t>demonstrate</a:t>
            </a:r>
            <a:r>
              <a:rPr lang="sv-SE" dirty="0">
                <a:ea typeface="+mn-lt"/>
                <a:cs typeface="+mn-lt"/>
              </a:rPr>
              <a:t> </a:t>
            </a:r>
            <a:r>
              <a:rPr lang="sv-SE" dirty="0" err="1">
                <a:ea typeface="+mn-lt"/>
                <a:cs typeface="+mn-lt"/>
              </a:rPr>
              <a:t>how</a:t>
            </a:r>
            <a:r>
              <a:rPr lang="sv-SE" dirty="0">
                <a:ea typeface="+mn-lt"/>
                <a:cs typeface="+mn-lt"/>
              </a:rPr>
              <a:t> gender is </a:t>
            </a:r>
            <a:r>
              <a:rPr lang="sv-SE" dirty="0" err="1">
                <a:ea typeface="+mn-lt"/>
                <a:cs typeface="+mn-lt"/>
              </a:rPr>
              <a:t>done</a:t>
            </a:r>
            <a:r>
              <a:rPr lang="sv-SE" dirty="0">
                <a:ea typeface="+mn-lt"/>
                <a:cs typeface="+mn-lt"/>
              </a:rPr>
              <a:t> in the </a:t>
            </a:r>
            <a:r>
              <a:rPr lang="sv-SE" dirty="0" err="1">
                <a:ea typeface="+mn-lt"/>
                <a:cs typeface="+mn-lt"/>
              </a:rPr>
              <a:t>context</a:t>
            </a:r>
            <a:r>
              <a:rPr lang="sv-SE" dirty="0">
                <a:ea typeface="+mn-lt"/>
                <a:cs typeface="+mn-lt"/>
              </a:rPr>
              <a:t> </a:t>
            </a:r>
            <a:r>
              <a:rPr lang="sv-SE" dirty="0" err="1">
                <a:ea typeface="+mn-lt"/>
                <a:cs typeface="+mn-lt"/>
              </a:rPr>
              <a:t>of</a:t>
            </a:r>
            <a:r>
              <a:rPr lang="sv-SE" dirty="0">
                <a:ea typeface="+mn-lt"/>
                <a:cs typeface="+mn-lt"/>
              </a:rPr>
              <a:t> innovation</a:t>
            </a:r>
            <a:endParaRPr lang="sv-SE" dirty="0">
              <a:cs typeface="Assistant"/>
            </a:endParaRPr>
          </a:p>
          <a:p>
            <a:r>
              <a:rPr lang="sv-SE" dirty="0">
                <a:ea typeface="+mn-lt"/>
                <a:cs typeface="+mn-lt"/>
              </a:rPr>
              <a:t>A </a:t>
            </a:r>
            <a:r>
              <a:rPr lang="sv-SE" dirty="0" err="1">
                <a:ea typeface="+mn-lt"/>
                <a:cs typeface="+mn-lt"/>
              </a:rPr>
              <a:t>desire</a:t>
            </a:r>
            <a:r>
              <a:rPr lang="sv-SE" dirty="0">
                <a:ea typeface="+mn-lt"/>
                <a:cs typeface="+mn-lt"/>
              </a:rPr>
              <a:t> to </a:t>
            </a:r>
            <a:r>
              <a:rPr lang="sv-SE" dirty="0" err="1">
                <a:ea typeface="+mn-lt"/>
                <a:cs typeface="+mn-lt"/>
              </a:rPr>
              <a:t>have</a:t>
            </a:r>
            <a:r>
              <a:rPr lang="sv-SE" dirty="0">
                <a:ea typeface="+mn-lt"/>
                <a:cs typeface="+mn-lt"/>
              </a:rPr>
              <a:t> a </a:t>
            </a:r>
            <a:r>
              <a:rPr lang="sv-SE" dirty="0" err="1">
                <a:ea typeface="+mn-lt"/>
                <a:cs typeface="+mn-lt"/>
              </a:rPr>
              <a:t>more</a:t>
            </a:r>
            <a:r>
              <a:rPr lang="sv-SE" dirty="0">
                <a:ea typeface="+mn-lt"/>
                <a:cs typeface="+mn-lt"/>
              </a:rPr>
              <a:t> </a:t>
            </a:r>
            <a:r>
              <a:rPr lang="sv-SE" dirty="0" err="1">
                <a:ea typeface="+mn-lt"/>
                <a:cs typeface="+mn-lt"/>
              </a:rPr>
              <a:t>inclusive</a:t>
            </a:r>
            <a:r>
              <a:rPr lang="sv-SE" dirty="0">
                <a:ea typeface="+mn-lt"/>
                <a:cs typeface="+mn-lt"/>
              </a:rPr>
              <a:t> innovation </a:t>
            </a:r>
            <a:r>
              <a:rPr lang="sv-SE" dirty="0" err="1">
                <a:ea typeface="+mn-lt"/>
                <a:cs typeface="+mn-lt"/>
              </a:rPr>
              <a:t>concept</a:t>
            </a:r>
            <a:endParaRPr lang="sv-SE" dirty="0" err="1"/>
          </a:p>
          <a:p>
            <a:r>
              <a:rPr lang="sv-SE" dirty="0" err="1">
                <a:ea typeface="+mn-lt"/>
                <a:cs typeface="+mn-lt"/>
              </a:rPr>
              <a:t>There</a:t>
            </a:r>
            <a:r>
              <a:rPr lang="sv-SE" dirty="0">
                <a:ea typeface="+mn-lt"/>
                <a:cs typeface="+mn-lt"/>
              </a:rPr>
              <a:t> is a “</a:t>
            </a:r>
            <a:r>
              <a:rPr lang="sv-SE" dirty="0" err="1">
                <a:ea typeface="+mn-lt"/>
                <a:cs typeface="+mn-lt"/>
              </a:rPr>
              <a:t>stickiness</a:t>
            </a:r>
            <a:r>
              <a:rPr lang="sv-SE" dirty="0">
                <a:ea typeface="+mn-lt"/>
                <a:cs typeface="+mn-lt"/>
              </a:rPr>
              <a:t>” </a:t>
            </a:r>
            <a:r>
              <a:rPr lang="sv-SE" dirty="0" err="1">
                <a:ea typeface="+mn-lt"/>
                <a:cs typeface="+mn-lt"/>
              </a:rPr>
              <a:t>of</a:t>
            </a:r>
            <a:r>
              <a:rPr lang="sv-SE" dirty="0">
                <a:ea typeface="+mn-lt"/>
                <a:cs typeface="+mn-lt"/>
              </a:rPr>
              <a:t> </a:t>
            </a:r>
            <a:r>
              <a:rPr lang="sv-SE" dirty="0" err="1">
                <a:ea typeface="+mn-lt"/>
                <a:cs typeface="+mn-lt"/>
              </a:rPr>
              <a:t>masculinity</a:t>
            </a:r>
            <a:r>
              <a:rPr lang="sv-SE" dirty="0">
                <a:ea typeface="+mn-lt"/>
                <a:cs typeface="+mn-lt"/>
              </a:rPr>
              <a:t> </a:t>
            </a:r>
            <a:r>
              <a:rPr lang="sv-SE" dirty="0" err="1">
                <a:ea typeface="+mn-lt"/>
                <a:cs typeface="+mn-lt"/>
              </a:rPr>
              <a:t>with</a:t>
            </a:r>
            <a:r>
              <a:rPr lang="sv-SE" dirty="0">
                <a:ea typeface="+mn-lt"/>
                <a:cs typeface="+mn-lt"/>
              </a:rPr>
              <a:t> innovation</a:t>
            </a:r>
            <a:endParaRPr lang="sv-SE" dirty="0" err="1"/>
          </a:p>
          <a:p>
            <a:endParaRPr lang="sv-SE" dirty="0"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513918952"/>
      </p:ext>
    </p:extLst>
  </p:cSld>
  <p:clrMapOvr>
    <a:masterClrMapping/>
  </p:clrMapOvr>
</p:sld>
</file>

<file path=ppt/theme/theme1.xml><?xml version="1.0" encoding="utf-8"?>
<a:theme xmlns:a="http://schemas.openxmlformats.org/drawingml/2006/main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akt" id="{82489726-E61E-41F5-9FA5-6D937E4727F4}" vid="{8FE2F443-450C-471B-8308-D3CB643862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FFDB33B04204D805D358742B5F84C" ma:contentTypeVersion="17" ma:contentTypeDescription="Ein neues Dokument erstellen." ma:contentTypeScope="" ma:versionID="36fe9fd2917e1cb3d2dce232a023cd86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30506698402d80daf3c72ec28496f49d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19AAC-5780-4A5A-ADC1-C1ED69257832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151c28b5-17be-487d-903d-7070014f18c7"/>
    <ds:schemaRef ds:uri="323be961-96ff-4fd7-9242-58d5ac1cef53"/>
  </ds:schemaRefs>
</ds:datastoreItem>
</file>

<file path=customXml/itemProps2.xml><?xml version="1.0" encoding="utf-8"?>
<ds:datastoreItem xmlns:ds="http://schemas.openxmlformats.org/officeDocument/2006/customXml" ds:itemID="{5088A7E5-7B65-49DD-A2EC-F95A64317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be961-96ff-4fd7-9242-58d5ac1cef53"/>
    <ds:schemaRef ds:uri="151c28b5-17be-487d-903d-7070014f1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</Words>
  <Application>Microsoft Office PowerPoint</Application>
  <PresentationFormat>Bredbild</PresentationFormat>
  <Paragraphs>31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Endorseakt</vt:lpstr>
      <vt:lpstr>BUSINESS PLANNING AND ENTREPRENEURIAL ECOSYSTEM</vt:lpstr>
      <vt:lpstr> 2.2  Entrepreneurship and Innovation</vt:lpstr>
      <vt:lpstr>What is innovation?</vt:lpstr>
      <vt:lpstr>Types of innovations</vt:lpstr>
      <vt:lpstr>Innovation opportunities</vt:lpstr>
      <vt:lpstr>Innovation and Size of the firm</vt:lpstr>
      <vt:lpstr>Innovation Firm Strategies</vt:lpstr>
      <vt:lpstr>National Systems of Innovation</vt:lpstr>
      <vt:lpstr>Gender and Innovation</vt:lpstr>
      <vt:lpstr>Linking entrepreneurship with innovation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lastModifiedBy>Cornelia Amon</cp:lastModifiedBy>
  <cp:revision>125</cp:revision>
  <dcterms:created xsi:type="dcterms:W3CDTF">2022-04-04T19:32:46Z</dcterms:created>
  <dcterms:modified xsi:type="dcterms:W3CDTF">2024-03-26T18:37:20Z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