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2"/>
  </p:notesMasterIdLst>
  <p:sldIdLst>
    <p:sldId id="465" r:id="rId5"/>
    <p:sldId id="464" r:id="rId6"/>
    <p:sldId id="466" r:id="rId7"/>
    <p:sldId id="480" r:id="rId8"/>
    <p:sldId id="492" r:id="rId9"/>
    <p:sldId id="481" r:id="rId10"/>
    <p:sldId id="482" r:id="rId11"/>
    <p:sldId id="483" r:id="rId12"/>
    <p:sldId id="484" r:id="rId13"/>
    <p:sldId id="485" r:id="rId14"/>
    <p:sldId id="486" r:id="rId15"/>
    <p:sldId id="487" r:id="rId16"/>
    <p:sldId id="488" r:id="rId17"/>
    <p:sldId id="489" r:id="rId18"/>
    <p:sldId id="490" r:id="rId19"/>
    <p:sldId id="491" r:id="rId20"/>
    <p:sldId id="493"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1B4"/>
    <a:srgbClr val="EE297B"/>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62915-A887-4772-88B7-742D8C73111F}" v="2" dt="2024-02-05T15:18:52.415"/>
    <p1510:client id="{92887B47-624E-4C73-9C9D-1B0B5D09D87A}" v="110" dt="2024-02-05T15:26:44.387"/>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borg, Cecilia" userId="S::cecilia.dalborg_miun.se#ext#@imcfhkrems.onmicrosoft.com::8d1d843a-05de-4250-9056-cc783638e52e" providerId="AD" clId="Web-{7EA62915-A887-4772-88B7-742D8C73111F}"/>
    <pc:docChg chg="modSld">
      <pc:chgData name="Dalborg, Cecilia" userId="S::cecilia.dalborg_miun.se#ext#@imcfhkrems.onmicrosoft.com::8d1d843a-05de-4250-9056-cc783638e52e" providerId="AD" clId="Web-{7EA62915-A887-4772-88B7-742D8C73111F}" dt="2024-02-05T15:18:52.415" v="0" actId="20577"/>
      <pc:docMkLst>
        <pc:docMk/>
      </pc:docMkLst>
      <pc:sldChg chg="modSp">
        <pc:chgData name="Dalborg, Cecilia" userId="S::cecilia.dalborg_miun.se#ext#@imcfhkrems.onmicrosoft.com::8d1d843a-05de-4250-9056-cc783638e52e" providerId="AD" clId="Web-{7EA62915-A887-4772-88B7-742D8C73111F}" dt="2024-02-05T15:18:52.415" v="0" actId="20577"/>
        <pc:sldMkLst>
          <pc:docMk/>
          <pc:sldMk cId="3620944923" sldId="464"/>
        </pc:sldMkLst>
        <pc:spChg chg="mod">
          <ac:chgData name="Dalborg, Cecilia" userId="S::cecilia.dalborg_miun.se#ext#@imcfhkrems.onmicrosoft.com::8d1d843a-05de-4250-9056-cc783638e52e" providerId="AD" clId="Web-{7EA62915-A887-4772-88B7-742D8C73111F}" dt="2024-02-05T15:18:52.415" v="0" actId="20577"/>
          <ac:spMkLst>
            <pc:docMk/>
            <pc:sldMk cId="3620944923" sldId="464"/>
            <ac:spMk id="4" creationId="{07E0CBB6-C5F8-4624-9918-2ABBDA00096C}"/>
          </ac:spMkLst>
        </pc:spChg>
      </pc:sldChg>
    </pc:docChg>
  </pc:docChgLst>
  <pc:docChgLst>
    <pc:chgData name="yvonne.vonfriedrichs" userId="S::yvonne.vonfriedrichs_miun.se#ext#@imcfhkrems.onmicrosoft.com::1446dabb-076f-4b93-84a7-10efe9a3e9e5" providerId="AD" clId="Web-{C09D726D-0E21-482B-9AE1-66DFA50F7F0C}"/>
    <pc:docChg chg="modSld">
      <pc:chgData name="yvonne.vonfriedrichs" userId="S::yvonne.vonfriedrichs_miun.se#ext#@imcfhkrems.onmicrosoft.com::1446dabb-076f-4b93-84a7-10efe9a3e9e5" providerId="AD" clId="Web-{C09D726D-0E21-482B-9AE1-66DFA50F7F0C}" dt="2023-10-09T13:49:26.791" v="47" actId="1076"/>
      <pc:docMkLst>
        <pc:docMk/>
      </pc:docMkLst>
      <pc:sldChg chg="modSp">
        <pc:chgData name="yvonne.vonfriedrichs" userId="S::yvonne.vonfriedrichs_miun.se#ext#@imcfhkrems.onmicrosoft.com::1446dabb-076f-4b93-84a7-10efe9a3e9e5" providerId="AD" clId="Web-{C09D726D-0E21-482B-9AE1-66DFA50F7F0C}" dt="2023-10-09T13:49:26.791" v="47" actId="1076"/>
        <pc:sldMkLst>
          <pc:docMk/>
          <pc:sldMk cId="3620944923" sldId="464"/>
        </pc:sldMkLst>
        <pc:spChg chg="mod">
          <ac:chgData name="yvonne.vonfriedrichs" userId="S::yvonne.vonfriedrichs_miun.se#ext#@imcfhkrems.onmicrosoft.com::1446dabb-076f-4b93-84a7-10efe9a3e9e5" providerId="AD" clId="Web-{C09D726D-0E21-482B-9AE1-66DFA50F7F0C}" dt="2023-10-09T13:49:26.791" v="47" actId="1076"/>
          <ac:spMkLst>
            <pc:docMk/>
            <pc:sldMk cId="3620944923" sldId="464"/>
            <ac:spMk id="4" creationId="{07E0CBB6-C5F8-4624-9918-2ABBDA00096C}"/>
          </ac:spMkLst>
        </pc:spChg>
        <pc:spChg chg="mod">
          <ac:chgData name="yvonne.vonfriedrichs" userId="S::yvonne.vonfriedrichs_miun.se#ext#@imcfhkrems.onmicrosoft.com::1446dabb-076f-4b93-84a7-10efe9a3e9e5" providerId="AD" clId="Web-{C09D726D-0E21-482B-9AE1-66DFA50F7F0C}" dt="2023-10-09T13:49:16.697" v="43" actId="20577"/>
          <ac:spMkLst>
            <pc:docMk/>
            <pc:sldMk cId="3620944923" sldId="464"/>
            <ac:spMk id="6" creationId="{310A450F-F01A-48D1-8D69-51B543099102}"/>
          </ac:spMkLst>
        </pc:spChg>
      </pc:sldChg>
      <pc:sldChg chg="delSp modSp">
        <pc:chgData name="yvonne.vonfriedrichs" userId="S::yvonne.vonfriedrichs_miun.se#ext#@imcfhkrems.onmicrosoft.com::1446dabb-076f-4b93-84a7-10efe9a3e9e5" providerId="AD" clId="Web-{C09D726D-0E21-482B-9AE1-66DFA50F7F0C}" dt="2023-10-09T13:46:20.618" v="3"/>
        <pc:sldMkLst>
          <pc:docMk/>
          <pc:sldMk cId="569631009" sldId="493"/>
        </pc:sldMkLst>
        <pc:spChg chg="mod">
          <ac:chgData name="yvonne.vonfriedrichs" userId="S::yvonne.vonfriedrichs_miun.se#ext#@imcfhkrems.onmicrosoft.com::1446dabb-076f-4b93-84a7-10efe9a3e9e5" providerId="AD" clId="Web-{C09D726D-0E21-482B-9AE1-66DFA50F7F0C}" dt="2023-10-09T13:46:08.367" v="1" actId="20577"/>
          <ac:spMkLst>
            <pc:docMk/>
            <pc:sldMk cId="569631009" sldId="493"/>
            <ac:spMk id="3" creationId="{00000000-0000-0000-0000-000000000000}"/>
          </ac:spMkLst>
        </pc:spChg>
        <pc:spChg chg="del topLvl">
          <ac:chgData name="yvonne.vonfriedrichs" userId="S::yvonne.vonfriedrichs_miun.se#ext#@imcfhkrems.onmicrosoft.com::1446dabb-076f-4b93-84a7-10efe9a3e9e5" providerId="AD" clId="Web-{C09D726D-0E21-482B-9AE1-66DFA50F7F0C}" dt="2023-10-09T13:46:16.336" v="2"/>
          <ac:spMkLst>
            <pc:docMk/>
            <pc:sldMk cId="569631009" sldId="493"/>
            <ac:spMk id="7" creationId="{00000000-0000-0000-0000-000000000000}"/>
          </ac:spMkLst>
        </pc:spChg>
        <pc:grpChg chg="del">
          <ac:chgData name="yvonne.vonfriedrichs" userId="S::yvonne.vonfriedrichs_miun.se#ext#@imcfhkrems.onmicrosoft.com::1446dabb-076f-4b93-84a7-10efe9a3e9e5" providerId="AD" clId="Web-{C09D726D-0E21-482B-9AE1-66DFA50F7F0C}" dt="2023-10-09T13:46:16.336" v="2"/>
          <ac:grpSpMkLst>
            <pc:docMk/>
            <pc:sldMk cId="569631009" sldId="493"/>
            <ac:grpSpMk id="5" creationId="{00000000-0000-0000-0000-000000000000}"/>
          </ac:grpSpMkLst>
        </pc:grpChg>
        <pc:picChg chg="del topLvl">
          <ac:chgData name="yvonne.vonfriedrichs" userId="S::yvonne.vonfriedrichs_miun.se#ext#@imcfhkrems.onmicrosoft.com::1446dabb-076f-4b93-84a7-10efe9a3e9e5" providerId="AD" clId="Web-{C09D726D-0E21-482B-9AE1-66DFA50F7F0C}" dt="2023-10-09T13:46:20.618" v="3"/>
          <ac:picMkLst>
            <pc:docMk/>
            <pc:sldMk cId="569631009" sldId="493"/>
            <ac:picMk id="6" creationId="{00000000-0000-0000-0000-000000000000}"/>
          </ac:picMkLst>
        </pc:picChg>
      </pc:sldChg>
    </pc:docChg>
  </pc:docChgLst>
  <pc:docChgLst>
    <pc:chgData clId="Web-{92887B47-624E-4C73-9C9D-1B0B5D09D87A}"/>
    <pc:docChg chg="modSld">
      <pc:chgData name="" userId="" providerId="" clId="Web-{92887B47-624E-4C73-9C9D-1B0B5D09D87A}" dt="2024-02-05T15:19:20.359" v="3"/>
      <pc:docMkLst>
        <pc:docMk/>
      </pc:docMkLst>
      <pc:sldChg chg="addSp delSp modSp">
        <pc:chgData name="" userId="" providerId="" clId="Web-{92887B47-624E-4C73-9C9D-1B0B5D09D87A}" dt="2024-02-05T15:19:20.359" v="3"/>
        <pc:sldMkLst>
          <pc:docMk/>
          <pc:sldMk cId="4272544058" sldId="465"/>
        </pc:sldMkLst>
        <pc:spChg chg="add mod">
          <ac:chgData name="" userId="" providerId="" clId="Web-{92887B47-624E-4C73-9C9D-1B0B5D09D87A}" dt="2024-02-05T15:19:19.515" v="2"/>
          <ac:spMkLst>
            <pc:docMk/>
            <pc:sldMk cId="4272544058" sldId="465"/>
            <ac:spMk id="8" creationId="{9C2583B5-4418-C810-7FA4-A4DB6E41A4BB}"/>
          </ac:spMkLst>
        </pc:spChg>
        <pc:picChg chg="del">
          <ac:chgData name="" userId="" providerId="" clId="Web-{92887B47-624E-4C73-9C9D-1B0B5D09D87A}" dt="2024-02-05T15:19:18.609" v="1"/>
          <ac:picMkLst>
            <pc:docMk/>
            <pc:sldMk cId="4272544058" sldId="465"/>
            <ac:picMk id="3" creationId="{A0FED784-789D-AB6E-C37D-0AA1F1E6FFED}"/>
          </ac:picMkLst>
        </pc:picChg>
        <pc:picChg chg="del">
          <ac:chgData name="" userId="" providerId="" clId="Web-{92887B47-624E-4C73-9C9D-1B0B5D09D87A}" dt="2024-02-05T15:19:19.515" v="2"/>
          <ac:picMkLst>
            <pc:docMk/>
            <pc:sldMk cId="4272544058" sldId="465"/>
            <ac:picMk id="5" creationId="{62E1D7A4-3713-4B5A-B4DA-A2EC6A8A15EE}"/>
          </ac:picMkLst>
        </pc:picChg>
        <pc:picChg chg="del">
          <ac:chgData name="" userId="" providerId="" clId="Web-{92887B47-624E-4C73-9C9D-1B0B5D09D87A}" dt="2024-02-05T15:19:20.359" v="3"/>
          <ac:picMkLst>
            <pc:docMk/>
            <pc:sldMk cId="4272544058" sldId="465"/>
            <ac:picMk id="6" creationId="{EBBFC65B-7C1E-4CEE-9D11-67653FCF6B38}"/>
          </ac:picMkLst>
        </pc:picChg>
        <pc:picChg chg="del">
          <ac:chgData name="" userId="" providerId="" clId="Web-{92887B47-624E-4C73-9C9D-1B0B5D09D87A}" dt="2024-02-05T15:19:16.156" v="0"/>
          <ac:picMkLst>
            <pc:docMk/>
            <pc:sldMk cId="4272544058" sldId="465"/>
            <ac:picMk id="7" creationId="{37009FCF-3457-469A-BCF1-5DF4354C3E7B}"/>
          </ac:picMkLst>
        </pc:picChg>
      </pc:sldChg>
    </pc:docChg>
  </pc:docChgLst>
  <pc:docChgLst>
    <pc:chgData name="yvonne.vonfriedrichs" userId="S::yvonne.vonfriedrichs_miun.se#ext#@imcfhkrems.onmicrosoft.com::1446dabb-076f-4b93-84a7-10efe9a3e9e5" providerId="AD" clId="Web-{C5E461A1-009B-4F31-B6F7-05993CCAEADC}"/>
    <pc:docChg chg="modSld">
      <pc:chgData name="yvonne.vonfriedrichs" userId="S::yvonne.vonfriedrichs_miun.se#ext#@imcfhkrems.onmicrosoft.com::1446dabb-076f-4b93-84a7-10efe9a3e9e5" providerId="AD" clId="Web-{C5E461A1-009B-4F31-B6F7-05993CCAEADC}" dt="2023-10-09T13:42:32.787" v="0"/>
      <pc:docMkLst>
        <pc:docMk/>
      </pc:docMkLst>
      <pc:sldChg chg="delSp">
        <pc:chgData name="yvonne.vonfriedrichs" userId="S::yvonne.vonfriedrichs_miun.se#ext#@imcfhkrems.onmicrosoft.com::1446dabb-076f-4b93-84a7-10efe9a3e9e5" providerId="AD" clId="Web-{C5E461A1-009B-4F31-B6F7-05993CCAEADC}" dt="2023-10-09T13:42:32.787" v="0"/>
        <pc:sldMkLst>
          <pc:docMk/>
          <pc:sldMk cId="373415451" sldId="466"/>
        </pc:sldMkLst>
        <pc:spChg chg="del">
          <ac:chgData name="yvonne.vonfriedrichs" userId="S::yvonne.vonfriedrichs_miun.se#ext#@imcfhkrems.onmicrosoft.com::1446dabb-076f-4b93-84a7-10efe9a3e9e5" providerId="AD" clId="Web-{C5E461A1-009B-4F31-B6F7-05993CCAEADC}" dt="2023-10-09T13:42:32.787" v="0"/>
          <ac:spMkLst>
            <pc:docMk/>
            <pc:sldMk cId="373415451" sldId="466"/>
            <ac:spMk id="3" creationId="{26020BB4-AE0A-EF7D-8C98-8F28761C5351}"/>
          </ac:spMkLst>
        </pc:spChg>
      </pc:sldChg>
    </pc:docChg>
  </pc:docChgLst>
  <pc:docChgLst>
    <pc:chgData name="yvonne.vonfriedrichs" userId="S::yvonne.vonfriedrichs_miun.se#ext#@imcfhkrems.onmicrosoft.com::1446dabb-076f-4b93-84a7-10efe9a3e9e5" providerId="AD" clId="Web-{A1306822-DAD2-43B6-B20D-05A3C66ED32F}"/>
    <pc:docChg chg="modSld">
      <pc:chgData name="yvonne.vonfriedrichs" userId="S::yvonne.vonfriedrichs_miun.se#ext#@imcfhkrems.onmicrosoft.com::1446dabb-076f-4b93-84a7-10efe9a3e9e5" providerId="AD" clId="Web-{A1306822-DAD2-43B6-B20D-05A3C66ED32F}" dt="2023-10-09T12:48:01.903" v="27" actId="1076"/>
      <pc:docMkLst>
        <pc:docMk/>
      </pc:docMkLst>
      <pc:sldChg chg="modSp">
        <pc:chgData name="yvonne.vonfriedrichs" userId="S::yvonne.vonfriedrichs_miun.se#ext#@imcfhkrems.onmicrosoft.com::1446dabb-076f-4b93-84a7-10efe9a3e9e5" providerId="AD" clId="Web-{A1306822-DAD2-43B6-B20D-05A3C66ED32F}" dt="2023-10-09T12:48:01.903" v="27" actId="1076"/>
        <pc:sldMkLst>
          <pc:docMk/>
          <pc:sldMk cId="3620944923" sldId="464"/>
        </pc:sldMkLst>
        <pc:spChg chg="mod">
          <ac:chgData name="yvonne.vonfriedrichs" userId="S::yvonne.vonfriedrichs_miun.se#ext#@imcfhkrems.onmicrosoft.com::1446dabb-076f-4b93-84a7-10efe9a3e9e5" providerId="AD" clId="Web-{A1306822-DAD2-43B6-B20D-05A3C66ED32F}" dt="2023-10-09T12:48:01.903" v="27" actId="1076"/>
          <ac:spMkLst>
            <pc:docMk/>
            <pc:sldMk cId="3620944923" sldId="464"/>
            <ac:spMk id="6" creationId="{310A450F-F01A-48D1-8D69-51B543099102}"/>
          </ac:spMkLst>
        </pc:spChg>
      </pc:sldChg>
    </pc:docChg>
  </pc:docChgLst>
  <pc:docChgLst>
    <pc:chgData name="Dalborg, Cecilia" userId="S::cecilia.dalborg_miun.se#ext#@imcfhkrems.onmicrosoft.com::8d1d843a-05de-4250-9056-cc783638e52e" providerId="AD" clId="Web-{92887B47-624E-4C73-9C9D-1B0B5D09D87A}"/>
    <pc:docChg chg="modSld">
      <pc:chgData name="Dalborg, Cecilia" userId="S::cecilia.dalborg_miun.se#ext#@imcfhkrems.onmicrosoft.com::8d1d843a-05de-4250-9056-cc783638e52e" providerId="AD" clId="Web-{92887B47-624E-4C73-9C9D-1B0B5D09D87A}" dt="2024-02-05T15:26:44.387" v="75" actId="1076"/>
      <pc:docMkLst>
        <pc:docMk/>
      </pc:docMkLst>
      <pc:sldChg chg="delSp modSp">
        <pc:chgData name="Dalborg, Cecilia" userId="S::cecilia.dalborg_miun.se#ext#@imcfhkrems.onmicrosoft.com::8d1d843a-05de-4250-9056-cc783638e52e" providerId="AD" clId="Web-{92887B47-624E-4C73-9C9D-1B0B5D09D87A}" dt="2024-02-05T15:20:26.127" v="32"/>
        <pc:sldMkLst>
          <pc:docMk/>
          <pc:sldMk cId="3620944923" sldId="464"/>
        </pc:sldMkLst>
        <pc:spChg chg="mod">
          <ac:chgData name="Dalborg, Cecilia" userId="S::cecilia.dalborg_miun.se#ext#@imcfhkrems.onmicrosoft.com::8d1d843a-05de-4250-9056-cc783638e52e" providerId="AD" clId="Web-{92887B47-624E-4C73-9C9D-1B0B5D09D87A}" dt="2024-02-05T15:20:21.767" v="29" actId="20577"/>
          <ac:spMkLst>
            <pc:docMk/>
            <pc:sldMk cId="3620944923" sldId="464"/>
            <ac:spMk id="4" creationId="{07E0CBB6-C5F8-4624-9918-2ABBDA00096C}"/>
          </ac:spMkLst>
        </pc:spChg>
        <pc:spChg chg="del mod">
          <ac:chgData name="Dalborg, Cecilia" userId="S::cecilia.dalborg_miun.se#ext#@imcfhkrems.onmicrosoft.com::8d1d843a-05de-4250-9056-cc783638e52e" providerId="AD" clId="Web-{92887B47-624E-4C73-9C9D-1B0B5D09D87A}" dt="2024-02-05T15:20:26.127" v="32"/>
          <ac:spMkLst>
            <pc:docMk/>
            <pc:sldMk cId="3620944923" sldId="464"/>
            <ac:spMk id="6" creationId="{310A450F-F01A-48D1-8D69-51B543099102}"/>
          </ac:spMkLst>
        </pc:spChg>
      </pc:sldChg>
      <pc:sldChg chg="addSp modSp">
        <pc:chgData name="Dalborg, Cecilia" userId="S::cecilia.dalborg_miun.se#ext#@imcfhkrems.onmicrosoft.com::8d1d843a-05de-4250-9056-cc783638e52e" providerId="AD" clId="Web-{92887B47-624E-4C73-9C9D-1B0B5D09D87A}" dt="2024-02-05T15:22:47.318" v="41" actId="14100"/>
        <pc:sldMkLst>
          <pc:docMk/>
          <pc:sldMk cId="1418499810" sldId="481"/>
        </pc:sldMkLst>
        <pc:spChg chg="mod">
          <ac:chgData name="Dalborg, Cecilia" userId="S::cecilia.dalborg_miun.se#ext#@imcfhkrems.onmicrosoft.com::8d1d843a-05de-4250-9056-cc783638e52e" providerId="AD" clId="Web-{92887B47-624E-4C73-9C9D-1B0B5D09D87A}" dt="2024-02-05T15:22:47.318" v="41" actId="14100"/>
          <ac:spMkLst>
            <pc:docMk/>
            <pc:sldMk cId="1418499810" sldId="481"/>
            <ac:spMk id="3" creationId="{9A417259-ACF5-0E4C-09F8-0D4E78529A6E}"/>
          </ac:spMkLst>
        </pc:spChg>
        <pc:picChg chg="add mod">
          <ac:chgData name="Dalborg, Cecilia" userId="S::cecilia.dalborg_miun.se#ext#@imcfhkrems.onmicrosoft.com::8d1d843a-05de-4250-9056-cc783638e52e" providerId="AD" clId="Web-{92887B47-624E-4C73-9C9D-1B0B5D09D87A}" dt="2024-02-05T15:22:41.568" v="39" actId="1076"/>
          <ac:picMkLst>
            <pc:docMk/>
            <pc:sldMk cId="1418499810" sldId="481"/>
            <ac:picMk id="4" creationId="{4263384C-99E9-C3B3-2A87-DA601C3B28D9}"/>
          </ac:picMkLst>
        </pc:picChg>
      </pc:sldChg>
      <pc:sldChg chg="addSp modSp">
        <pc:chgData name="Dalborg, Cecilia" userId="S::cecilia.dalborg_miun.se#ext#@imcfhkrems.onmicrosoft.com::8d1d843a-05de-4250-9056-cc783638e52e" providerId="AD" clId="Web-{92887B47-624E-4C73-9C9D-1B0B5D09D87A}" dt="2024-02-05T15:23:25.835" v="47" actId="14100"/>
        <pc:sldMkLst>
          <pc:docMk/>
          <pc:sldMk cId="2689920749" sldId="482"/>
        </pc:sldMkLst>
        <pc:spChg chg="mod">
          <ac:chgData name="Dalborg, Cecilia" userId="S::cecilia.dalborg_miun.se#ext#@imcfhkrems.onmicrosoft.com::8d1d843a-05de-4250-9056-cc783638e52e" providerId="AD" clId="Web-{92887B47-624E-4C73-9C9D-1B0B5D09D87A}" dt="2024-02-05T15:23:25.835" v="47" actId="14100"/>
          <ac:spMkLst>
            <pc:docMk/>
            <pc:sldMk cId="2689920749" sldId="482"/>
            <ac:spMk id="3" creationId="{070FCD72-5018-5D41-F19D-7D5EF36F7A58}"/>
          </ac:spMkLst>
        </pc:spChg>
        <pc:picChg chg="add mod">
          <ac:chgData name="Dalborg, Cecilia" userId="S::cecilia.dalborg_miun.se#ext#@imcfhkrems.onmicrosoft.com::8d1d843a-05de-4250-9056-cc783638e52e" providerId="AD" clId="Web-{92887B47-624E-4C73-9C9D-1B0B5D09D87A}" dt="2024-02-05T15:23:20.710" v="45" actId="1076"/>
          <ac:picMkLst>
            <pc:docMk/>
            <pc:sldMk cId="2689920749" sldId="482"/>
            <ac:picMk id="4" creationId="{EE4CC137-198B-6D7A-A1E5-F0238075588E}"/>
          </ac:picMkLst>
        </pc:picChg>
      </pc:sldChg>
      <pc:sldChg chg="addSp modSp">
        <pc:chgData name="Dalborg, Cecilia" userId="S::cecilia.dalborg_miun.se#ext#@imcfhkrems.onmicrosoft.com::8d1d843a-05de-4250-9056-cc783638e52e" providerId="AD" clId="Web-{92887B47-624E-4C73-9C9D-1B0B5D09D87A}" dt="2024-02-05T15:23:57.070" v="50" actId="1076"/>
        <pc:sldMkLst>
          <pc:docMk/>
          <pc:sldMk cId="3960975300" sldId="483"/>
        </pc:sldMkLst>
        <pc:spChg chg="mod">
          <ac:chgData name="Dalborg, Cecilia" userId="S::cecilia.dalborg_miun.se#ext#@imcfhkrems.onmicrosoft.com::8d1d843a-05de-4250-9056-cc783638e52e" providerId="AD" clId="Web-{92887B47-624E-4C73-9C9D-1B0B5D09D87A}" dt="2024-02-05T15:23:47.820" v="48" actId="14100"/>
          <ac:spMkLst>
            <pc:docMk/>
            <pc:sldMk cId="3960975300" sldId="483"/>
            <ac:spMk id="3" creationId="{7665A165-4CEA-B44D-C332-403ABA9B1486}"/>
          </ac:spMkLst>
        </pc:spChg>
        <pc:picChg chg="add mod">
          <ac:chgData name="Dalborg, Cecilia" userId="S::cecilia.dalborg_miun.se#ext#@imcfhkrems.onmicrosoft.com::8d1d843a-05de-4250-9056-cc783638e52e" providerId="AD" clId="Web-{92887B47-624E-4C73-9C9D-1B0B5D09D87A}" dt="2024-02-05T15:23:57.070" v="50" actId="1076"/>
          <ac:picMkLst>
            <pc:docMk/>
            <pc:sldMk cId="3960975300" sldId="483"/>
            <ac:picMk id="4" creationId="{5E637FE2-E686-AA94-C891-7A2DA036B15A}"/>
          </ac:picMkLst>
        </pc:picChg>
      </pc:sldChg>
      <pc:sldChg chg="addSp modSp">
        <pc:chgData name="Dalborg, Cecilia" userId="S::cecilia.dalborg_miun.se#ext#@imcfhkrems.onmicrosoft.com::8d1d843a-05de-4250-9056-cc783638e52e" providerId="AD" clId="Web-{92887B47-624E-4C73-9C9D-1B0B5D09D87A}" dt="2024-02-05T15:24:11.617" v="53" actId="1076"/>
        <pc:sldMkLst>
          <pc:docMk/>
          <pc:sldMk cId="434661969" sldId="484"/>
        </pc:sldMkLst>
        <pc:spChg chg="mod">
          <ac:chgData name="Dalborg, Cecilia" userId="S::cecilia.dalborg_miun.se#ext#@imcfhkrems.onmicrosoft.com::8d1d843a-05de-4250-9056-cc783638e52e" providerId="AD" clId="Web-{92887B47-624E-4C73-9C9D-1B0B5D09D87A}" dt="2024-02-05T15:24:02.320" v="51" actId="14100"/>
          <ac:spMkLst>
            <pc:docMk/>
            <pc:sldMk cId="434661969" sldId="484"/>
            <ac:spMk id="3" creationId="{7C190706-7F7B-6580-1CB6-17BF456E07F7}"/>
          </ac:spMkLst>
        </pc:spChg>
        <pc:picChg chg="add mod">
          <ac:chgData name="Dalborg, Cecilia" userId="S::cecilia.dalborg_miun.se#ext#@imcfhkrems.onmicrosoft.com::8d1d843a-05de-4250-9056-cc783638e52e" providerId="AD" clId="Web-{92887B47-624E-4C73-9C9D-1B0B5D09D87A}" dt="2024-02-05T15:24:11.617" v="53" actId="1076"/>
          <ac:picMkLst>
            <pc:docMk/>
            <pc:sldMk cId="434661969" sldId="484"/>
            <ac:picMk id="4" creationId="{FAC3A806-80C6-29ED-053B-A83F7C34F9C1}"/>
          </ac:picMkLst>
        </pc:picChg>
      </pc:sldChg>
      <pc:sldChg chg="addSp modSp">
        <pc:chgData name="Dalborg, Cecilia" userId="S::cecilia.dalborg_miun.se#ext#@imcfhkrems.onmicrosoft.com::8d1d843a-05de-4250-9056-cc783638e52e" providerId="AD" clId="Web-{92887B47-624E-4C73-9C9D-1B0B5D09D87A}" dt="2024-02-05T15:24:45.196" v="56" actId="1076"/>
        <pc:sldMkLst>
          <pc:docMk/>
          <pc:sldMk cId="3694585425" sldId="485"/>
        </pc:sldMkLst>
        <pc:spChg chg="mod">
          <ac:chgData name="Dalborg, Cecilia" userId="S::cecilia.dalborg_miun.se#ext#@imcfhkrems.onmicrosoft.com::8d1d843a-05de-4250-9056-cc783638e52e" providerId="AD" clId="Web-{92887B47-624E-4C73-9C9D-1B0B5D09D87A}" dt="2024-02-05T15:24:35.805" v="54" actId="14100"/>
          <ac:spMkLst>
            <pc:docMk/>
            <pc:sldMk cId="3694585425" sldId="485"/>
            <ac:spMk id="3" creationId="{595FC04B-AD61-7061-8251-266981A837E8}"/>
          </ac:spMkLst>
        </pc:spChg>
        <pc:picChg chg="add mod">
          <ac:chgData name="Dalborg, Cecilia" userId="S::cecilia.dalborg_miun.se#ext#@imcfhkrems.onmicrosoft.com::8d1d843a-05de-4250-9056-cc783638e52e" providerId="AD" clId="Web-{92887B47-624E-4C73-9C9D-1B0B5D09D87A}" dt="2024-02-05T15:24:45.196" v="56" actId="1076"/>
          <ac:picMkLst>
            <pc:docMk/>
            <pc:sldMk cId="3694585425" sldId="485"/>
            <ac:picMk id="4" creationId="{C70E2AAA-29A4-5A74-60CF-791B1495AF42}"/>
          </ac:picMkLst>
        </pc:picChg>
      </pc:sldChg>
      <pc:sldChg chg="addSp modSp">
        <pc:chgData name="Dalborg, Cecilia" userId="S::cecilia.dalborg_miun.se#ext#@imcfhkrems.onmicrosoft.com::8d1d843a-05de-4250-9056-cc783638e52e" providerId="AD" clId="Web-{92887B47-624E-4C73-9C9D-1B0B5D09D87A}" dt="2024-02-05T15:24:53.978" v="59" actId="1076"/>
        <pc:sldMkLst>
          <pc:docMk/>
          <pc:sldMk cId="3165505902" sldId="486"/>
        </pc:sldMkLst>
        <pc:spChg chg="mod">
          <ac:chgData name="Dalborg, Cecilia" userId="S::cecilia.dalborg_miun.se#ext#@imcfhkrems.onmicrosoft.com::8d1d843a-05de-4250-9056-cc783638e52e" providerId="AD" clId="Web-{92887B47-624E-4C73-9C9D-1B0B5D09D87A}" dt="2024-02-05T15:24:49.993" v="57" actId="14100"/>
          <ac:spMkLst>
            <pc:docMk/>
            <pc:sldMk cId="3165505902" sldId="486"/>
            <ac:spMk id="3" creationId="{8E7D5F72-AF0F-7E9B-7DAB-1E2AF2CD91A3}"/>
          </ac:spMkLst>
        </pc:spChg>
        <pc:picChg chg="add mod">
          <ac:chgData name="Dalborg, Cecilia" userId="S::cecilia.dalborg_miun.se#ext#@imcfhkrems.onmicrosoft.com::8d1d843a-05de-4250-9056-cc783638e52e" providerId="AD" clId="Web-{92887B47-624E-4C73-9C9D-1B0B5D09D87A}" dt="2024-02-05T15:24:53.978" v="59" actId="1076"/>
          <ac:picMkLst>
            <pc:docMk/>
            <pc:sldMk cId="3165505902" sldId="486"/>
            <ac:picMk id="4" creationId="{8E843846-CB69-A450-4EC9-21B56B48DF7B}"/>
          </ac:picMkLst>
        </pc:picChg>
      </pc:sldChg>
      <pc:sldChg chg="addSp modSp">
        <pc:chgData name="Dalborg, Cecilia" userId="S::cecilia.dalborg_miun.se#ext#@imcfhkrems.onmicrosoft.com::8d1d843a-05de-4250-9056-cc783638e52e" providerId="AD" clId="Web-{92887B47-624E-4C73-9C9D-1B0B5D09D87A}" dt="2024-02-05T15:25:13.556" v="62" actId="1076"/>
        <pc:sldMkLst>
          <pc:docMk/>
          <pc:sldMk cId="375490261" sldId="487"/>
        </pc:sldMkLst>
        <pc:spChg chg="mod">
          <ac:chgData name="Dalborg, Cecilia" userId="S::cecilia.dalborg_miun.se#ext#@imcfhkrems.onmicrosoft.com::8d1d843a-05de-4250-9056-cc783638e52e" providerId="AD" clId="Web-{92887B47-624E-4C73-9C9D-1B0B5D09D87A}" dt="2024-02-05T15:25:08.869" v="60" actId="14100"/>
          <ac:spMkLst>
            <pc:docMk/>
            <pc:sldMk cId="375490261" sldId="487"/>
            <ac:spMk id="3" creationId="{2604FC94-17E5-62C3-A39E-7C47DD9DEA28}"/>
          </ac:spMkLst>
        </pc:spChg>
        <pc:picChg chg="add mod">
          <ac:chgData name="Dalborg, Cecilia" userId="S::cecilia.dalborg_miun.se#ext#@imcfhkrems.onmicrosoft.com::8d1d843a-05de-4250-9056-cc783638e52e" providerId="AD" clId="Web-{92887B47-624E-4C73-9C9D-1B0B5D09D87A}" dt="2024-02-05T15:25:13.556" v="62" actId="1076"/>
          <ac:picMkLst>
            <pc:docMk/>
            <pc:sldMk cId="375490261" sldId="487"/>
            <ac:picMk id="4" creationId="{9AA6DDCF-F49D-B7B3-496B-7473A9926107}"/>
          </ac:picMkLst>
        </pc:picChg>
      </pc:sldChg>
      <pc:sldChg chg="addSp modSp">
        <pc:chgData name="Dalborg, Cecilia" userId="S::cecilia.dalborg_miun.se#ext#@imcfhkrems.onmicrosoft.com::8d1d843a-05de-4250-9056-cc783638e52e" providerId="AD" clId="Web-{92887B47-624E-4C73-9C9D-1B0B5D09D87A}" dt="2024-02-05T15:25:46.401" v="65" actId="1076"/>
        <pc:sldMkLst>
          <pc:docMk/>
          <pc:sldMk cId="2556935830" sldId="488"/>
        </pc:sldMkLst>
        <pc:spChg chg="mod">
          <ac:chgData name="Dalborg, Cecilia" userId="S::cecilia.dalborg_miun.se#ext#@imcfhkrems.onmicrosoft.com::8d1d843a-05de-4250-9056-cc783638e52e" providerId="AD" clId="Web-{92887B47-624E-4C73-9C9D-1B0B5D09D87A}" dt="2024-02-05T15:25:36.526" v="63" actId="14100"/>
          <ac:spMkLst>
            <pc:docMk/>
            <pc:sldMk cId="2556935830" sldId="488"/>
            <ac:spMk id="3" creationId="{748EDF61-2F9A-54FC-7BAD-D2649A24B887}"/>
          </ac:spMkLst>
        </pc:spChg>
        <pc:picChg chg="add mod">
          <ac:chgData name="Dalborg, Cecilia" userId="S::cecilia.dalborg_miun.se#ext#@imcfhkrems.onmicrosoft.com::8d1d843a-05de-4250-9056-cc783638e52e" providerId="AD" clId="Web-{92887B47-624E-4C73-9C9D-1B0B5D09D87A}" dt="2024-02-05T15:25:46.401" v="65" actId="1076"/>
          <ac:picMkLst>
            <pc:docMk/>
            <pc:sldMk cId="2556935830" sldId="488"/>
            <ac:picMk id="4" creationId="{43976849-518C-C093-D20A-35CFEED88B3F}"/>
          </ac:picMkLst>
        </pc:picChg>
      </pc:sldChg>
      <pc:sldChg chg="addSp modSp">
        <pc:chgData name="Dalborg, Cecilia" userId="S::cecilia.dalborg_miun.se#ext#@imcfhkrems.onmicrosoft.com::8d1d843a-05de-4250-9056-cc783638e52e" providerId="AD" clId="Web-{92887B47-624E-4C73-9C9D-1B0B5D09D87A}" dt="2024-02-05T15:25:53.104" v="67"/>
        <pc:sldMkLst>
          <pc:docMk/>
          <pc:sldMk cId="3163405301" sldId="489"/>
        </pc:sldMkLst>
        <pc:spChg chg="mod">
          <ac:chgData name="Dalborg, Cecilia" userId="S::cecilia.dalborg_miun.se#ext#@imcfhkrems.onmicrosoft.com::8d1d843a-05de-4250-9056-cc783638e52e" providerId="AD" clId="Web-{92887B47-624E-4C73-9C9D-1B0B5D09D87A}" dt="2024-02-05T15:25:50.823" v="66" actId="14100"/>
          <ac:spMkLst>
            <pc:docMk/>
            <pc:sldMk cId="3163405301" sldId="489"/>
            <ac:spMk id="3" creationId="{D72A996C-96C0-1705-6B5B-90863D06D235}"/>
          </ac:spMkLst>
        </pc:spChg>
        <pc:picChg chg="add mod">
          <ac:chgData name="Dalborg, Cecilia" userId="S::cecilia.dalborg_miun.se#ext#@imcfhkrems.onmicrosoft.com::8d1d843a-05de-4250-9056-cc783638e52e" providerId="AD" clId="Web-{92887B47-624E-4C73-9C9D-1B0B5D09D87A}" dt="2024-02-05T15:25:53.104" v="67"/>
          <ac:picMkLst>
            <pc:docMk/>
            <pc:sldMk cId="3163405301" sldId="489"/>
            <ac:picMk id="4" creationId="{55A054CB-7D56-C473-1C14-2634E4ACC425}"/>
          </ac:picMkLst>
        </pc:picChg>
      </pc:sldChg>
      <pc:sldChg chg="addSp modSp">
        <pc:chgData name="Dalborg, Cecilia" userId="S::cecilia.dalborg_miun.se#ext#@imcfhkrems.onmicrosoft.com::8d1d843a-05de-4250-9056-cc783638e52e" providerId="AD" clId="Web-{92887B47-624E-4C73-9C9D-1B0B5D09D87A}" dt="2024-02-05T15:26:26.058" v="71" actId="14100"/>
        <pc:sldMkLst>
          <pc:docMk/>
          <pc:sldMk cId="3497899668" sldId="490"/>
        </pc:sldMkLst>
        <pc:spChg chg="mod">
          <ac:chgData name="Dalborg, Cecilia" userId="S::cecilia.dalborg_miun.se#ext#@imcfhkrems.onmicrosoft.com::8d1d843a-05de-4250-9056-cc783638e52e" providerId="AD" clId="Web-{92887B47-624E-4C73-9C9D-1B0B5D09D87A}" dt="2024-02-05T15:26:21.527" v="69" actId="14100"/>
          <ac:spMkLst>
            <pc:docMk/>
            <pc:sldMk cId="3497899668" sldId="490"/>
            <ac:spMk id="3" creationId="{860A5845-0CC0-8765-92B1-77949509C9D8}"/>
          </ac:spMkLst>
        </pc:spChg>
        <pc:picChg chg="add mod">
          <ac:chgData name="Dalborg, Cecilia" userId="S::cecilia.dalborg_miun.se#ext#@imcfhkrems.onmicrosoft.com::8d1d843a-05de-4250-9056-cc783638e52e" providerId="AD" clId="Web-{92887B47-624E-4C73-9C9D-1B0B5D09D87A}" dt="2024-02-05T15:26:26.058" v="71" actId="14100"/>
          <ac:picMkLst>
            <pc:docMk/>
            <pc:sldMk cId="3497899668" sldId="490"/>
            <ac:picMk id="4" creationId="{1D8A51B0-5C76-B101-BD95-D47257D6A453}"/>
          </ac:picMkLst>
        </pc:picChg>
      </pc:sldChg>
      <pc:sldChg chg="addSp modSp">
        <pc:chgData name="Dalborg, Cecilia" userId="S::cecilia.dalborg_miun.se#ext#@imcfhkrems.onmicrosoft.com::8d1d843a-05de-4250-9056-cc783638e52e" providerId="AD" clId="Web-{92887B47-624E-4C73-9C9D-1B0B5D09D87A}" dt="2024-02-05T15:26:44.387" v="75" actId="1076"/>
        <pc:sldMkLst>
          <pc:docMk/>
          <pc:sldMk cId="3778256295" sldId="491"/>
        </pc:sldMkLst>
        <pc:spChg chg="mod">
          <ac:chgData name="Dalborg, Cecilia" userId="S::cecilia.dalborg_miun.se#ext#@imcfhkrems.onmicrosoft.com::8d1d843a-05de-4250-9056-cc783638e52e" providerId="AD" clId="Web-{92887B47-624E-4C73-9C9D-1B0B5D09D87A}" dt="2024-02-05T15:26:34.637" v="72" actId="14100"/>
          <ac:spMkLst>
            <pc:docMk/>
            <pc:sldMk cId="3778256295" sldId="491"/>
            <ac:spMk id="3" creationId="{C0267E95-39DC-68F4-9DEF-BE4908AEAD19}"/>
          </ac:spMkLst>
        </pc:spChg>
        <pc:picChg chg="add mod">
          <ac:chgData name="Dalborg, Cecilia" userId="S::cecilia.dalborg_miun.se#ext#@imcfhkrems.onmicrosoft.com::8d1d843a-05de-4250-9056-cc783638e52e" providerId="AD" clId="Web-{92887B47-624E-4C73-9C9D-1B0B5D09D87A}" dt="2024-02-05T15:26:44.387" v="75" actId="1076"/>
          <ac:picMkLst>
            <pc:docMk/>
            <pc:sldMk cId="3778256295" sldId="491"/>
            <ac:picMk id="4" creationId="{D0BBE271-3C19-0B9F-4B05-0AFE7E781563}"/>
          </ac:picMkLst>
        </pc:picChg>
      </pc:sldChg>
      <pc:sldChg chg="addSp modSp">
        <pc:chgData name="Dalborg, Cecilia" userId="S::cecilia.dalborg_miun.se#ext#@imcfhkrems.onmicrosoft.com::8d1d843a-05de-4250-9056-cc783638e52e" providerId="AD" clId="Web-{92887B47-624E-4C73-9C9D-1B0B5D09D87A}" dt="2024-02-05T15:22:23.567" v="36" actId="1076"/>
        <pc:sldMkLst>
          <pc:docMk/>
          <pc:sldMk cId="3190757056" sldId="492"/>
        </pc:sldMkLst>
        <pc:spChg chg="mod">
          <ac:chgData name="Dalborg, Cecilia" userId="S::cecilia.dalborg_miun.se#ext#@imcfhkrems.onmicrosoft.com::8d1d843a-05de-4250-9056-cc783638e52e" providerId="AD" clId="Web-{92887B47-624E-4C73-9C9D-1B0B5D09D87A}" dt="2024-02-05T15:22:01.442" v="33" actId="14100"/>
          <ac:spMkLst>
            <pc:docMk/>
            <pc:sldMk cId="3190757056" sldId="492"/>
            <ac:spMk id="3" creationId="{CE0DF456-A5D8-928C-5059-FF5A048D14F7}"/>
          </ac:spMkLst>
        </pc:spChg>
        <pc:picChg chg="add mod">
          <ac:chgData name="Dalborg, Cecilia" userId="S::cecilia.dalborg_miun.se#ext#@imcfhkrems.onmicrosoft.com::8d1d843a-05de-4250-9056-cc783638e52e" providerId="AD" clId="Web-{92887B47-624E-4C73-9C9D-1B0B5D09D87A}" dt="2024-02-05T15:22:23.567" v="36" actId="1076"/>
          <ac:picMkLst>
            <pc:docMk/>
            <pc:sldMk cId="3190757056" sldId="492"/>
            <ac:picMk id="4" creationId="{3747F619-992A-E58E-C791-D192E0E96087}"/>
          </ac:picMkLst>
        </pc:picChg>
      </pc:sldChg>
    </pc:docChg>
  </pc:docChgLst>
  <pc:docChgLst>
    <pc:chgData name="yvonne.vonfriedrichs" userId="S::yvonne.vonfriedrichs_miun.se#ext#@imcfhkrems.onmicrosoft.com::1446dabb-076f-4b93-84a7-10efe9a3e9e5" providerId="AD" clId="Web-{98FC0B0A-5864-4B3B-85CE-EFD49FB56244}"/>
    <pc:docChg chg="modSld">
      <pc:chgData name="yvonne.vonfriedrichs" userId="S::yvonne.vonfriedrichs_miun.se#ext#@imcfhkrems.onmicrosoft.com::1446dabb-076f-4b93-84a7-10efe9a3e9e5" providerId="AD" clId="Web-{98FC0B0A-5864-4B3B-85CE-EFD49FB56244}" dt="2023-11-28T14:41:42.095" v="32" actId="20577"/>
      <pc:docMkLst>
        <pc:docMk/>
      </pc:docMkLst>
      <pc:sldChg chg="modSp">
        <pc:chgData name="yvonne.vonfriedrichs" userId="S::yvonne.vonfriedrichs_miun.se#ext#@imcfhkrems.onmicrosoft.com::1446dabb-076f-4b93-84a7-10efe9a3e9e5" providerId="AD" clId="Web-{98FC0B0A-5864-4B3B-85CE-EFD49FB56244}" dt="2023-11-28T13:54:39.244" v="5" actId="20577"/>
        <pc:sldMkLst>
          <pc:docMk/>
          <pc:sldMk cId="3620944923" sldId="464"/>
        </pc:sldMkLst>
        <pc:spChg chg="mod">
          <ac:chgData name="yvonne.vonfriedrichs" userId="S::yvonne.vonfriedrichs_miun.se#ext#@imcfhkrems.onmicrosoft.com::1446dabb-076f-4b93-84a7-10efe9a3e9e5" providerId="AD" clId="Web-{98FC0B0A-5864-4B3B-85CE-EFD49FB56244}" dt="2023-11-28T13:54:39.244" v="5" actId="20577"/>
          <ac:spMkLst>
            <pc:docMk/>
            <pc:sldMk cId="3620944923" sldId="464"/>
            <ac:spMk id="4" creationId="{07E0CBB6-C5F8-4624-9918-2ABBDA00096C}"/>
          </ac:spMkLst>
        </pc:spChg>
      </pc:sldChg>
      <pc:sldChg chg="modSp">
        <pc:chgData name="yvonne.vonfriedrichs" userId="S::yvonne.vonfriedrichs_miun.se#ext#@imcfhkrems.onmicrosoft.com::1446dabb-076f-4b93-84a7-10efe9a3e9e5" providerId="AD" clId="Web-{98FC0B0A-5864-4B3B-85CE-EFD49FB56244}" dt="2023-11-28T13:54:47.916" v="7" actId="20577"/>
        <pc:sldMkLst>
          <pc:docMk/>
          <pc:sldMk cId="4272544058" sldId="465"/>
        </pc:sldMkLst>
        <pc:spChg chg="mod">
          <ac:chgData name="yvonne.vonfriedrichs" userId="S::yvonne.vonfriedrichs_miun.se#ext#@imcfhkrems.onmicrosoft.com::1446dabb-076f-4b93-84a7-10efe9a3e9e5" providerId="AD" clId="Web-{98FC0B0A-5864-4B3B-85CE-EFD49FB56244}" dt="2023-11-28T13:54:47.916" v="7" actId="20577"/>
          <ac:spMkLst>
            <pc:docMk/>
            <pc:sldMk cId="4272544058" sldId="465"/>
            <ac:spMk id="4" creationId="{07E0CBB6-C5F8-4624-9918-2ABBDA00096C}"/>
          </ac:spMkLst>
        </pc:spChg>
      </pc:sldChg>
      <pc:sldChg chg="modSp">
        <pc:chgData name="yvonne.vonfriedrichs" userId="S::yvonne.vonfriedrichs_miun.se#ext#@imcfhkrems.onmicrosoft.com::1446dabb-076f-4b93-84a7-10efe9a3e9e5" providerId="AD" clId="Web-{98FC0B0A-5864-4B3B-85CE-EFD49FB56244}" dt="2023-11-28T13:55:26.011" v="11" actId="20577"/>
        <pc:sldMkLst>
          <pc:docMk/>
          <pc:sldMk cId="373415451" sldId="466"/>
        </pc:sldMkLst>
        <pc:spChg chg="mod">
          <ac:chgData name="yvonne.vonfriedrichs" userId="S::yvonne.vonfriedrichs_miun.se#ext#@imcfhkrems.onmicrosoft.com::1446dabb-076f-4b93-84a7-10efe9a3e9e5" providerId="AD" clId="Web-{98FC0B0A-5864-4B3B-85CE-EFD49FB56244}" dt="2023-11-28T13:55:26.011" v="11" actId="20577"/>
          <ac:spMkLst>
            <pc:docMk/>
            <pc:sldMk cId="373415451" sldId="466"/>
            <ac:spMk id="2" creationId="{6E7FEE03-6CFC-7B8D-06C4-AEE8E2B7B18E}"/>
          </ac:spMkLst>
        </pc:spChg>
      </pc:sldChg>
      <pc:sldChg chg="modSp modNotes">
        <pc:chgData name="yvonne.vonfriedrichs" userId="S::yvonne.vonfriedrichs_miun.se#ext#@imcfhkrems.onmicrosoft.com::1446dabb-076f-4b93-84a7-10efe9a3e9e5" providerId="AD" clId="Web-{98FC0B0A-5864-4B3B-85CE-EFD49FB56244}" dt="2023-11-28T13:57:21.670" v="25"/>
        <pc:sldMkLst>
          <pc:docMk/>
          <pc:sldMk cId="1441578296" sldId="480"/>
        </pc:sldMkLst>
        <pc:spChg chg="mod">
          <ac:chgData name="yvonne.vonfriedrichs" userId="S::yvonne.vonfriedrichs_miun.se#ext#@imcfhkrems.onmicrosoft.com::1446dabb-076f-4b93-84a7-10efe9a3e9e5" providerId="AD" clId="Web-{98FC0B0A-5864-4B3B-85CE-EFD49FB56244}" dt="2023-11-28T13:55:44.793" v="14" actId="20577"/>
          <ac:spMkLst>
            <pc:docMk/>
            <pc:sldMk cId="1441578296" sldId="480"/>
            <ac:spMk id="2" creationId="{EEBD85E1-FBC7-848D-AE4B-E82B853DEE18}"/>
          </ac:spMkLst>
        </pc:spChg>
      </pc:sldChg>
      <pc:sldChg chg="modSp">
        <pc:chgData name="yvonne.vonfriedrichs" userId="S::yvonne.vonfriedrichs_miun.se#ext#@imcfhkrems.onmicrosoft.com::1446dabb-076f-4b93-84a7-10efe9a3e9e5" providerId="AD" clId="Web-{98FC0B0A-5864-4B3B-85CE-EFD49FB56244}" dt="2023-11-28T14:41:42.095" v="32" actId="20577"/>
        <pc:sldMkLst>
          <pc:docMk/>
          <pc:sldMk cId="569631009" sldId="493"/>
        </pc:sldMkLst>
        <pc:spChg chg="mod">
          <ac:chgData name="yvonne.vonfriedrichs" userId="S::yvonne.vonfriedrichs_miun.se#ext#@imcfhkrems.onmicrosoft.com::1446dabb-076f-4b93-84a7-10efe9a3e9e5" providerId="AD" clId="Web-{98FC0B0A-5864-4B3B-85CE-EFD49FB56244}" dt="2023-11-28T14:41:42.095" v="32" actId="20577"/>
          <ac:spMkLst>
            <pc:docMk/>
            <pc:sldMk cId="569631009" sldId="49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t>06/03/2024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1</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A403E6A-0E51-A24C-B8B0-7EAE05311EE0}" type="slidenum">
              <a:rPr lang="en-GB" smtClean="0"/>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Times New Roman" panose="02020603050405020304" pitchFamily="18" charset="0"/>
                <a:ea typeface="Times New Roman" panose="02020603050405020304" pitchFamily="18" charset="0"/>
              </a:rPr>
              <a:t>Previous studies show that the nature and structure of entrepreneurship vary </a:t>
            </a:r>
            <a:r>
              <a:rPr lang="en-GB" sz="1800" spc="10">
                <a:solidFill>
                  <a:srgbClr val="333333"/>
                </a:solidFill>
                <a:effectLst/>
                <a:latin typeface="Times New Roman" panose="02020603050405020304" pitchFamily="18" charset="0"/>
                <a:ea typeface="Times New Roman" panose="02020603050405020304" pitchFamily="18" charset="0"/>
              </a:rPr>
              <a:t>across countries and over time and further that the differences could partly be explained ‘</a:t>
            </a:r>
            <a:r>
              <a:rPr lang="en-GB" sz="1800" i="1" spc="10">
                <a:solidFill>
                  <a:srgbClr val="333333"/>
                </a:solidFill>
                <a:effectLst/>
                <a:latin typeface="Times New Roman" panose="02020603050405020304" pitchFamily="18" charset="0"/>
                <a:ea typeface="Times New Roman" panose="02020603050405020304" pitchFamily="18" charset="0"/>
              </a:rPr>
              <a:t>by the marked interdependencies between economic development and institutions</a:t>
            </a:r>
            <a:r>
              <a:rPr lang="en-GB" sz="1800" spc="10">
                <a:solidFill>
                  <a:srgbClr val="333333"/>
                </a:solidFill>
                <a:effectLst/>
                <a:latin typeface="Times New Roman" panose="02020603050405020304" pitchFamily="18" charset="0"/>
                <a:ea typeface="Times New Roman" panose="02020603050405020304" pitchFamily="18" charset="0"/>
              </a:rPr>
              <a:t>’ (</a:t>
            </a:r>
            <a:r>
              <a:rPr lang="en-GB" sz="1800" spc="10" err="1">
                <a:solidFill>
                  <a:srgbClr val="333333"/>
                </a:solidFill>
                <a:effectLst/>
                <a:latin typeface="Times New Roman" panose="02020603050405020304" pitchFamily="18" charset="0"/>
                <a:ea typeface="Times New Roman" panose="02020603050405020304" pitchFamily="18" charset="0"/>
              </a:rPr>
              <a:t>Acs</a:t>
            </a:r>
            <a:r>
              <a:rPr lang="en-GB" sz="1800" spc="10">
                <a:solidFill>
                  <a:srgbClr val="333333"/>
                </a:solidFill>
                <a:effectLst/>
                <a:latin typeface="Times New Roman" panose="02020603050405020304" pitchFamily="18" charset="0"/>
                <a:ea typeface="Times New Roman" panose="02020603050405020304" pitchFamily="18" charset="0"/>
              </a:rPr>
              <a:t> et al., 2011:393). </a:t>
            </a:r>
            <a:r>
              <a:rPr lang="en-GB" sz="1800">
                <a:effectLst/>
                <a:latin typeface="Times New Roman" panose="02020603050405020304" pitchFamily="18" charset="0"/>
                <a:ea typeface="Times New Roman" panose="02020603050405020304" pitchFamily="18" charset="0"/>
              </a:rPr>
              <a:t>Entrepreneurial ecosystems have gained attention in order to better understand the complex socio-economic structures and processes with many interactive elements that emphasize the interdependence between actors and factors, where entrepreneurship is regarded as the production of the entrepreneurial ecosystem (</a:t>
            </a:r>
            <a:r>
              <a:rPr lang="en-GB" sz="1800" err="1">
                <a:effectLst/>
                <a:latin typeface="Times New Roman" panose="02020603050405020304" pitchFamily="18" charset="0"/>
                <a:ea typeface="Times New Roman" panose="02020603050405020304" pitchFamily="18" charset="0"/>
              </a:rPr>
              <a:t>Acs</a:t>
            </a:r>
            <a:r>
              <a:rPr lang="en-GB" sz="1800">
                <a:effectLst/>
                <a:latin typeface="Times New Roman" panose="02020603050405020304" pitchFamily="18" charset="0"/>
                <a:ea typeface="Times New Roman" panose="02020603050405020304" pitchFamily="18" charset="0"/>
              </a:rPr>
              <a:t> et al., 2017). </a:t>
            </a:r>
            <a:r>
              <a:rPr lang="en-GB" sz="1800" spc="10">
                <a:solidFill>
                  <a:srgbClr val="333333"/>
                </a:solidFill>
                <a:effectLst/>
                <a:latin typeface="Times New Roman" panose="02020603050405020304" pitchFamily="18" charset="0"/>
                <a:ea typeface="Times New Roman" panose="02020603050405020304" pitchFamily="18" charset="0"/>
              </a:rPr>
              <a:t> As e</a:t>
            </a:r>
            <a:r>
              <a:rPr lang="en-GB" sz="1800">
                <a:effectLst/>
                <a:latin typeface="Times New Roman" panose="02020603050405020304" pitchFamily="18" charset="0"/>
                <a:ea typeface="Times New Roman" panose="02020603050405020304" pitchFamily="18" charset="0"/>
              </a:rPr>
              <a:t>ntrepreneurship ecosystems take place in localities it is to be understood as involving local resources, institutions and networks (</a:t>
            </a:r>
            <a:r>
              <a:rPr lang="en-GB" sz="1800" err="1">
                <a:effectLst/>
                <a:latin typeface="Times New Roman" panose="02020603050405020304" pitchFamily="18" charset="0"/>
                <a:ea typeface="Times New Roman" panose="02020603050405020304" pitchFamily="18" charset="0"/>
              </a:rPr>
              <a:t>Malecki</a:t>
            </a:r>
            <a:r>
              <a:rPr lang="en-GB" sz="1800">
                <a:effectLst/>
                <a:latin typeface="Times New Roman" panose="02020603050405020304" pitchFamily="18" charset="0"/>
                <a:ea typeface="Times New Roman" panose="02020603050405020304" pitchFamily="18" charset="0"/>
              </a:rPr>
              <a:t>, 2018), </a:t>
            </a:r>
            <a:r>
              <a:rPr lang="en-GB" sz="1800" spc="10">
                <a:solidFill>
                  <a:srgbClr val="333333"/>
                </a:solidFill>
                <a:effectLst/>
                <a:latin typeface="Times New Roman" panose="02020603050405020304" pitchFamily="18" charset="0"/>
                <a:ea typeface="Times New Roman" panose="02020603050405020304" pitchFamily="18" charset="0"/>
              </a:rPr>
              <a:t>meaning that </a:t>
            </a:r>
            <a:r>
              <a:rPr lang="en-GB" sz="1800">
                <a:effectLst/>
                <a:latin typeface="Times New Roman" panose="02020603050405020304" pitchFamily="18" charset="0"/>
                <a:ea typeface="Times New Roman" panose="02020603050405020304" pitchFamily="18" charset="0"/>
              </a:rPr>
              <a:t>entrepreneurship could be both enabled and constrained by its context (</a:t>
            </a:r>
            <a:r>
              <a:rPr lang="en-GB" sz="1800" err="1">
                <a:effectLst/>
                <a:latin typeface="Times New Roman" panose="02020603050405020304" pitchFamily="18" charset="0"/>
                <a:ea typeface="Times New Roman" panose="02020603050405020304" pitchFamily="18" charset="0"/>
              </a:rPr>
              <a:t>Acs</a:t>
            </a:r>
            <a:r>
              <a:rPr lang="en-GB" sz="1800">
                <a:effectLst/>
                <a:latin typeface="Times New Roman" panose="02020603050405020304" pitchFamily="18" charset="0"/>
                <a:ea typeface="Times New Roman" panose="02020603050405020304" pitchFamily="18" charset="0"/>
              </a:rPr>
              <a:t> et al., 2017). </a:t>
            </a:r>
            <a:endParaRPr lang="sv-SE" sz="1800">
              <a:effectLst/>
              <a:latin typeface="Times New Roman" panose="02020603050405020304" pitchFamily="18" charset="0"/>
              <a:ea typeface="Times New Roman" panose="02020603050405020304" pitchFamily="18" charset="0"/>
            </a:endParaRPr>
          </a:p>
          <a:p>
            <a:r>
              <a:rPr lang="en-GB" sz="1800">
                <a:effectLst/>
                <a:latin typeface="Times New Roman" panose="02020603050405020304" pitchFamily="18" charset="0"/>
                <a:ea typeface="Times New Roman" panose="02020603050405020304" pitchFamily="18" charset="0"/>
              </a:rPr>
              <a:t>The underlying idea in the ecosystem, as a metaphor for the entrepreneurship environment, lies in the fact that entrepreneurship's success or failure depends, in addition to its own actions, on several factors outside its own operations (c.f. </a:t>
            </a:r>
            <a:r>
              <a:rPr lang="en-GB" sz="1800" err="1">
                <a:effectLst/>
                <a:latin typeface="Times New Roman" panose="02020603050405020304" pitchFamily="18" charset="0"/>
                <a:ea typeface="Times New Roman" panose="02020603050405020304" pitchFamily="18" charset="0"/>
              </a:rPr>
              <a:t>Acs</a:t>
            </a:r>
            <a:r>
              <a:rPr lang="en-GB" sz="1800">
                <a:effectLst/>
                <a:latin typeface="Times New Roman" panose="02020603050405020304" pitchFamily="18" charset="0"/>
                <a:ea typeface="Times New Roman" panose="02020603050405020304" pitchFamily="18" charset="0"/>
              </a:rPr>
              <a:t> et al., 2017; </a:t>
            </a:r>
            <a:r>
              <a:rPr lang="en-GB" sz="1800" err="1">
                <a:effectLst/>
                <a:latin typeface="Times New Roman" panose="02020603050405020304" pitchFamily="18" charset="0"/>
                <a:ea typeface="Times New Roman" panose="02020603050405020304" pitchFamily="18" charset="0"/>
              </a:rPr>
              <a:t>Malecki</a:t>
            </a:r>
            <a:r>
              <a:rPr lang="en-GB" sz="1800">
                <a:effectLst/>
                <a:latin typeface="Times New Roman" panose="02020603050405020304" pitchFamily="18" charset="0"/>
                <a:ea typeface="Times New Roman" panose="02020603050405020304" pitchFamily="18" charset="0"/>
              </a:rPr>
              <a:t>, 2018). Such factors that have a direct or indirect impact on entrepreneurship results could be e.g. institutions and resources (Stam &amp; van de Ven, 2021) as well as spatial infrastructure, knowledge dissemination and the spread of human capital as well as the effects of networks (</a:t>
            </a:r>
            <a:r>
              <a:rPr lang="en-GB" sz="1800" err="1">
                <a:effectLst/>
                <a:latin typeface="Times New Roman" panose="02020603050405020304" pitchFamily="18" charset="0"/>
                <a:ea typeface="Times New Roman" panose="02020603050405020304" pitchFamily="18" charset="0"/>
              </a:rPr>
              <a:t>Audretsch</a:t>
            </a:r>
            <a:r>
              <a:rPr lang="en-GB" sz="1800">
                <a:effectLst/>
                <a:latin typeface="Times New Roman" panose="02020603050405020304" pitchFamily="18" charset="0"/>
                <a:ea typeface="Times New Roman" panose="02020603050405020304" pitchFamily="18" charset="0"/>
              </a:rPr>
              <a:t> et al., 2018). Hence, the entrepreneurs become embedded in systems of facilitating or inhibiting elements. From the ecosystem perspective, entrepreneurship is formed by the factors that are outside the </a:t>
            </a:r>
            <a:r>
              <a:rPr lang="en-GB" sz="1800">
                <a:solidFill>
                  <a:srgbClr val="000000"/>
                </a:solidFill>
                <a:effectLst/>
                <a:latin typeface="Times New Roman" panose="02020603050405020304" pitchFamily="18" charset="0"/>
                <a:ea typeface="Times New Roman" panose="02020603050405020304" pitchFamily="18" charset="0"/>
              </a:rPr>
              <a:t>business, </a:t>
            </a:r>
            <a:r>
              <a:rPr lang="en-GB" sz="1800" spc="10">
                <a:solidFill>
                  <a:srgbClr val="000000"/>
                </a:solidFill>
                <a:effectLst/>
                <a:latin typeface="Times New Roman" panose="02020603050405020304" pitchFamily="18" charset="0"/>
                <a:ea typeface="Times New Roman" panose="02020603050405020304" pitchFamily="18" charset="0"/>
              </a:rPr>
              <a:t>but companies in turn shape these factors through their activities. </a:t>
            </a:r>
            <a:endParaRPr lang="en-GB"/>
          </a:p>
        </p:txBody>
      </p:sp>
      <p:sp>
        <p:nvSpPr>
          <p:cNvPr id="4" name="Platshållare för bildnummer 3"/>
          <p:cNvSpPr>
            <a:spLocks noGrp="1"/>
          </p:cNvSpPr>
          <p:nvPr>
            <p:ph type="sldNum" sz="quarter" idx="5"/>
          </p:nvPr>
        </p:nvSpPr>
        <p:spPr/>
        <p:txBody>
          <a:bodyPr/>
          <a:lstStyle/>
          <a:p>
            <a:fld id="{6A403E6A-0E51-A24C-B8B0-7EAE05311EE0}" type="slidenum">
              <a:rPr lang="en-GB" smtClean="0"/>
              <a:t>3</a:t>
            </a:fld>
            <a:endParaRPr lang="en-GB"/>
          </a:p>
        </p:txBody>
      </p:sp>
    </p:spTree>
    <p:extLst>
      <p:ext uri="{BB962C8B-B14F-4D97-AF65-F5344CB8AC3E}">
        <p14:creationId xmlns:p14="http://schemas.microsoft.com/office/powerpoint/2010/main" val="139792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en-GB" sz="1800" dirty="0">
                <a:effectLst/>
                <a:latin typeface="Times New Roman"/>
                <a:ea typeface="Times New Roman" panose="02020603050405020304" pitchFamily="18" charset="0"/>
                <a:cs typeface="Times New Roman"/>
              </a:rPr>
              <a:t>Malecki (2018) argues that </a:t>
            </a:r>
            <a:r>
              <a:rPr lang="en-GB" sz="1800" dirty="0">
                <a:latin typeface="Times New Roman"/>
                <a:ea typeface="Times New Roman" panose="02020603050405020304" pitchFamily="18" charset="0"/>
                <a:cs typeface="Times New Roman"/>
              </a:rPr>
              <a:t>entrepreneurship</a:t>
            </a:r>
            <a:r>
              <a:rPr lang="en-GB" sz="1800" dirty="0">
                <a:effectLst/>
                <a:latin typeface="Times New Roman"/>
                <a:ea typeface="Times New Roman" panose="02020603050405020304" pitchFamily="18" charset="0"/>
                <a:cs typeface="Times New Roman"/>
              </a:rPr>
              <a:t> ecosystems are mainly found in localities and involve local resources, institutions and networks. As a result, any such ecosystem can be considered unique but previous studies show that there are </a:t>
            </a:r>
            <a:r>
              <a:rPr lang="en-GB" sz="1800" dirty="0">
                <a:latin typeface="Times New Roman"/>
                <a:ea typeface="Times New Roman" panose="02020603050405020304" pitchFamily="18" charset="0"/>
                <a:cs typeface="Times New Roman"/>
              </a:rPr>
              <a:t>some common </a:t>
            </a:r>
            <a:r>
              <a:rPr lang="en-GB" sz="1800" dirty="0">
                <a:effectLst/>
                <a:latin typeface="Times New Roman"/>
                <a:ea typeface="Times New Roman" panose="02020603050405020304" pitchFamily="18" charset="0"/>
                <a:cs typeface="Times New Roman"/>
              </a:rPr>
              <a:t>key areas that interact in unique and complex ways and that affect the entrepreneurial ecosystem. Isenberg (2011) means that these key areas are: leading politics (leadership and governance), markets (early customers and networks), finance (financial capital), human capital (labour and educational institutions), culture (success stories and social norms), and support (infrastructure, advisors and non-governmental institutions).</a:t>
            </a:r>
            <a:r>
              <a:rPr lang="en-GB" sz="1800" dirty="0">
                <a:latin typeface="Times New Roman"/>
                <a:ea typeface="Times New Roman" panose="02020603050405020304" pitchFamily="18" charset="0"/>
                <a:cs typeface="Times New Roman"/>
              </a:rPr>
              <a:t>  </a:t>
            </a:r>
            <a:endParaRPr lang="sv-SE" sz="1800" dirty="0">
              <a:effectLst/>
              <a:latin typeface="Times New Roman"/>
              <a:ea typeface="Times New Roman" panose="02020603050405020304" pitchFamily="18" charset="0"/>
            </a:endParaRPr>
          </a:p>
          <a:p>
            <a:endParaRPr lang="en-GB"/>
          </a:p>
        </p:txBody>
      </p:sp>
      <p:sp>
        <p:nvSpPr>
          <p:cNvPr id="4" name="Platshållare för bildnummer 3"/>
          <p:cNvSpPr>
            <a:spLocks noGrp="1"/>
          </p:cNvSpPr>
          <p:nvPr>
            <p:ph type="sldNum" sz="quarter" idx="5"/>
          </p:nvPr>
        </p:nvSpPr>
        <p:spPr/>
        <p:txBody>
          <a:bodyPr/>
          <a:lstStyle/>
          <a:p>
            <a:fld id="{6A403E6A-0E51-A24C-B8B0-7EAE05311EE0}" type="slidenum">
              <a:rPr lang="en-GB" smtClean="0"/>
              <a:t>4</a:t>
            </a:fld>
            <a:endParaRPr lang="en-GB"/>
          </a:p>
        </p:txBody>
      </p:sp>
    </p:spTree>
    <p:extLst>
      <p:ext uri="{BB962C8B-B14F-4D97-AF65-F5344CB8AC3E}">
        <p14:creationId xmlns:p14="http://schemas.microsoft.com/office/powerpoint/2010/main" val="3262985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6A403E6A-0E51-A24C-B8B0-7EAE05311EE0}" type="slidenum">
              <a:rPr lang="en-GB" smtClean="0"/>
              <a:t>16</a:t>
            </a:fld>
            <a:endParaRPr lang="en-GB"/>
          </a:p>
        </p:txBody>
      </p:sp>
    </p:spTree>
    <p:extLst>
      <p:ext uri="{BB962C8B-B14F-4D97-AF65-F5344CB8AC3E}">
        <p14:creationId xmlns:p14="http://schemas.microsoft.com/office/powerpoint/2010/main" val="2386074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1709529"/>
            <a:ext cx="9144000" cy="1800433"/>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96A336F-B73F-A747-875D-E8E7F0B29183}"/>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5" name="Fußzeilenplatzhalter 4">
            <a:extLst>
              <a:ext uri="{FF2B5EF4-FFF2-40B4-BE49-F238E27FC236}">
                <a16:creationId xmlns:a16="http://schemas.microsoft.com/office/drawing/2014/main" id="{40765F61-39E3-AE41-BF01-7BD784DF1194}"/>
              </a:ext>
            </a:extLst>
          </p:cNvPr>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7C1AAF18-797F-1E40-901C-49C65B2E86D1}"/>
              </a:ext>
            </a:extLst>
          </p:cNvPr>
          <p:cNvPicPr>
            <a:picLocks noChangeAspect="1"/>
          </p:cNvPicPr>
          <p:nvPr userDrawn="1"/>
        </p:nvPicPr>
        <p:blipFill>
          <a:blip r:embed="rId2"/>
          <a:stretch>
            <a:fillRect/>
          </a:stretch>
        </p:blipFill>
        <p:spPr>
          <a:xfrm>
            <a:off x="152400" y="637967"/>
            <a:ext cx="2743200" cy="560976"/>
          </a:xfrm>
          <a:prstGeom prst="rect">
            <a:avLst/>
          </a:prstGeom>
        </p:spPr>
      </p:pic>
      <p:sp>
        <p:nvSpPr>
          <p:cNvPr id="6" name="Foliennummernplatzhalter 5">
            <a:extLst>
              <a:ext uri="{FF2B5EF4-FFF2-40B4-BE49-F238E27FC236}">
                <a16:creationId xmlns:a16="http://schemas.microsoft.com/office/drawing/2014/main" id="{0496B5EF-B19A-2940-BF9F-8DAEB0672C65}"/>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18944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19106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04091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BA82DA39-3221-EA4E-AD8D-250D1D07B215}" type="datetimeFigureOut">
              <a:rPr lang="de-DE" smtClean="0"/>
              <a:t>06.03.24</a:t>
            </a:fld>
            <a:endParaRPr lang="de-DE"/>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p:txBody>
          <a:bodyPr/>
          <a:lstStyle/>
          <a:p>
            <a:fld id="{9DD30081-94F8-1D48-B8D6-57E1207AD86C}" type="slidenum">
              <a:rPr lang="de-DE" smtClean="0"/>
              <a:t>‹#›</a:t>
            </a:fld>
            <a:endParaRPr lang="de-DE"/>
          </a:p>
        </p:txBody>
      </p:sp>
    </p:spTree>
    <p:extLst>
      <p:ext uri="{BB962C8B-B14F-4D97-AF65-F5344CB8AC3E}">
        <p14:creationId xmlns:p14="http://schemas.microsoft.com/office/powerpoint/2010/main" val="40226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80908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A76AF-C6C2-6241-945B-7650625CFBD7}"/>
              </a:ext>
            </a:extLst>
          </p:cNvPr>
          <p:cNvSpPr>
            <a:spLocks noGrp="1"/>
          </p:cNvSpPr>
          <p:nvPr>
            <p:ph type="title"/>
          </p:nvPr>
        </p:nvSpPr>
        <p:spPr>
          <a:xfrm>
            <a:off x="831850" y="1709738"/>
            <a:ext cx="10515600" cy="2852737"/>
          </a:xfrm>
        </p:spPr>
        <p:txBody>
          <a:bodyPr anchor="b"/>
          <a:lstStyle>
            <a:lvl1pPr>
              <a:defRPr sz="6000">
                <a:solidFill>
                  <a:srgbClr val="0D385E"/>
                </a:solidFill>
              </a:defRPr>
            </a:lvl1pPr>
          </a:lstStyle>
          <a:p>
            <a:r>
              <a:rPr lang="de-DE"/>
              <a:t>Mastertitelformat bearbeiten</a:t>
            </a:r>
          </a:p>
        </p:txBody>
      </p:sp>
      <p:sp>
        <p:nvSpPr>
          <p:cNvPr id="3" name="Textplatzhalter 2">
            <a:extLst>
              <a:ext uri="{FF2B5EF4-FFF2-40B4-BE49-F238E27FC236}">
                <a16:creationId xmlns:a16="http://schemas.microsoft.com/office/drawing/2014/main" id="{ED0D1B1E-78D5-0045-AB93-C9182E13A766}"/>
              </a:ext>
            </a:extLst>
          </p:cNvPr>
          <p:cNvSpPr>
            <a:spLocks noGrp="1"/>
          </p:cNvSpPr>
          <p:nvPr>
            <p:ph type="body" idx="1"/>
          </p:nvPr>
        </p:nvSpPr>
        <p:spPr>
          <a:xfrm>
            <a:off x="831850" y="4589463"/>
            <a:ext cx="10515600" cy="1500187"/>
          </a:xfrm>
        </p:spPr>
        <p:txBody>
          <a:bodyPr/>
          <a:lstStyle>
            <a:lvl1pPr marL="0" indent="0">
              <a:buNone/>
              <a:defRPr sz="2400">
                <a:solidFill>
                  <a:srgbClr val="0D385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5CB4E5F-4A13-6E49-9A0F-50B56FB39BB3}"/>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5" name="Fußzeilenplatzhalter 4">
            <a:extLst>
              <a:ext uri="{FF2B5EF4-FFF2-40B4-BE49-F238E27FC236}">
                <a16:creationId xmlns:a16="http://schemas.microsoft.com/office/drawing/2014/main" id="{F0783A15-53C1-BC46-BB7D-971445B059F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D0E514-FC9A-5E41-A5A2-AD3AAF010AC4}"/>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205098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108284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839788" y="365125"/>
            <a:ext cx="8463238"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23737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67620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1242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338779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838200" y="6356350"/>
            <a:ext cx="2743200" cy="365125"/>
          </a:xfrm>
          <a:prstGeom prst="rect">
            <a:avLst/>
          </a:prstGeom>
        </p:spPr>
        <p:txBody>
          <a:bodyPr/>
          <a:lstStyle/>
          <a:p>
            <a:fld id="{A6A25CF0-7DEC-774C-B59C-652D7453DD8B}" type="datetimeFigureOut">
              <a:rPr lang="de-DE" smtClean="0"/>
              <a:t>06.03.24</a:t>
            </a:fld>
            <a:endParaRPr lang="de-DE"/>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p:txBody>
          <a:bodyPr/>
          <a:lstStyle/>
          <a:p>
            <a:fld id="{FACD1195-0D38-A84E-8D5B-B6C7070833D6}" type="slidenum">
              <a:rPr lang="de-DE" smtClean="0"/>
              <a:t>‹#›</a:t>
            </a:fld>
            <a:endParaRPr lang="de-DE"/>
          </a:p>
        </p:txBody>
      </p:sp>
    </p:spTree>
    <p:extLst>
      <p:ext uri="{BB962C8B-B14F-4D97-AF65-F5344CB8AC3E}">
        <p14:creationId xmlns:p14="http://schemas.microsoft.com/office/powerpoint/2010/main" val="416705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48663EF1-D2B4-3C4D-9438-4C706FAB760D}"/>
              </a:ext>
            </a:extLst>
          </p:cNvPr>
          <p:cNvSpPr/>
          <p:nvPr userDrawn="1"/>
        </p:nvSpPr>
        <p:spPr>
          <a:xfrm>
            <a:off x="9054543" y="6176961"/>
            <a:ext cx="3137457" cy="681037"/>
          </a:xfrm>
          <a:prstGeom prst="rect">
            <a:avLst/>
          </a:prstGeom>
          <a:solidFill>
            <a:srgbClr val="EE297B"/>
          </a:solidFill>
          <a:ln>
            <a:solidFill>
              <a:srgbClr val="EE2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16E1B814-6FED-BC4A-ACB9-1A118AF59638}"/>
              </a:ext>
            </a:extLst>
          </p:cNvPr>
          <p:cNvSpPr/>
          <p:nvPr userDrawn="1"/>
        </p:nvSpPr>
        <p:spPr>
          <a:xfrm>
            <a:off x="6036362" y="6176962"/>
            <a:ext cx="3018181" cy="681037"/>
          </a:xfrm>
          <a:prstGeom prst="rect">
            <a:avLst/>
          </a:prstGeom>
          <a:solidFill>
            <a:srgbClr val="0281B4"/>
          </a:solidFill>
          <a:ln>
            <a:solidFill>
              <a:srgbClr val="0281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F0BAEB9D-40FC-E943-BC6A-BD521C31CA76}"/>
              </a:ext>
            </a:extLst>
          </p:cNvPr>
          <p:cNvSpPr/>
          <p:nvPr userDrawn="1"/>
        </p:nvSpPr>
        <p:spPr>
          <a:xfrm>
            <a:off x="3018181" y="6176963"/>
            <a:ext cx="3018181" cy="681037"/>
          </a:xfrm>
          <a:prstGeom prst="rect">
            <a:avLst/>
          </a:prstGeom>
          <a:solidFill>
            <a:srgbClr val="01AD4B"/>
          </a:solidFill>
          <a:ln>
            <a:solidFill>
              <a:srgbClr val="01AD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796446C2-B757-7049-B2F6-2D0287547AEE}"/>
              </a:ext>
            </a:extLst>
          </p:cNvPr>
          <p:cNvSpPr/>
          <p:nvPr userDrawn="1"/>
        </p:nvSpPr>
        <p:spPr>
          <a:xfrm>
            <a:off x="0" y="6176963"/>
            <a:ext cx="3018181" cy="681037"/>
          </a:xfrm>
          <a:prstGeom prst="rect">
            <a:avLst/>
          </a:prstGeom>
          <a:solidFill>
            <a:srgbClr val="F07921"/>
          </a:solidFill>
          <a:ln>
            <a:solidFill>
              <a:srgbClr val="F07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838200" y="365125"/>
            <a:ext cx="8438322"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9" name="Grafik 18">
            <a:extLst>
              <a:ext uri="{FF2B5EF4-FFF2-40B4-BE49-F238E27FC236}">
                <a16:creationId xmlns:a16="http://schemas.microsoft.com/office/drawing/2014/main" id="{12EABD80-0C21-4B41-8058-0E557E63A569}"/>
              </a:ext>
            </a:extLst>
          </p:cNvPr>
          <p:cNvPicPr>
            <a:picLocks noChangeAspect="1"/>
          </p:cNvPicPr>
          <p:nvPr userDrawn="1"/>
        </p:nvPicPr>
        <p:blipFill>
          <a:blip r:embed="rId14"/>
          <a:stretch>
            <a:fillRect/>
          </a:stretch>
        </p:blipFill>
        <p:spPr>
          <a:xfrm>
            <a:off x="9463706" y="241964"/>
            <a:ext cx="2319130" cy="1447137"/>
          </a:xfrm>
          <a:prstGeom prst="rect">
            <a:avLst/>
          </a:prstGeom>
        </p:spPr>
      </p:pic>
      <p:pic>
        <p:nvPicPr>
          <p:cNvPr id="20" name="Grafik 19">
            <a:extLst>
              <a:ext uri="{FF2B5EF4-FFF2-40B4-BE49-F238E27FC236}">
                <a16:creationId xmlns:a16="http://schemas.microsoft.com/office/drawing/2014/main" id="{33C6CD98-056F-9F4B-8CB8-17840523E143}"/>
              </a:ext>
            </a:extLst>
          </p:cNvPr>
          <p:cNvPicPr>
            <a:picLocks noChangeAspect="1"/>
          </p:cNvPicPr>
          <p:nvPr userDrawn="1"/>
        </p:nvPicPr>
        <p:blipFill>
          <a:blip r:embed="rId15"/>
          <a:stretch>
            <a:fillRect/>
          </a:stretch>
        </p:blipFill>
        <p:spPr>
          <a:xfrm>
            <a:off x="838200" y="6265654"/>
            <a:ext cx="1538082" cy="314533"/>
          </a:xfrm>
          <a:prstGeom prst="rect">
            <a:avLst/>
          </a:prstGeom>
        </p:spPr>
      </p:pic>
      <p:sp>
        <p:nvSpPr>
          <p:cNvPr id="6" name="Foliennummernplatzhalter 5">
            <a:extLst>
              <a:ext uri="{FF2B5EF4-FFF2-40B4-BE49-F238E27FC236}">
                <a16:creationId xmlns:a16="http://schemas.microsoft.com/office/drawing/2014/main" id="{39EB5B00-F924-364B-AD14-7FD84092D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D385E"/>
                </a:solidFill>
              </a:defRPr>
            </a:lvl1pPr>
          </a:lstStyle>
          <a:p>
            <a:fld id="{FACD1195-0D38-A84E-8D5B-B6C7070833D6}" type="slidenum">
              <a:rPr lang="de-DE" smtClean="0"/>
              <a:pPr/>
              <a:t>‹#›</a:t>
            </a:fld>
            <a:endParaRPr lang="de-DE"/>
          </a:p>
        </p:txBody>
      </p:sp>
      <p:sp>
        <p:nvSpPr>
          <p:cNvPr id="5" name="Fußzeilenplatzhalter 4">
            <a:extLst>
              <a:ext uri="{FF2B5EF4-FFF2-40B4-BE49-F238E27FC236}">
                <a16:creationId xmlns:a16="http://schemas.microsoft.com/office/drawing/2014/main" id="{AE1E0A76-A0F6-174C-8E27-872F6059C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D385E"/>
                </a:solidFill>
              </a:defRPr>
            </a:lvl1pPr>
          </a:lstStyle>
          <a:p>
            <a:endParaRPr lang="de-DE"/>
          </a:p>
        </p:txBody>
      </p:sp>
    </p:spTree>
    <p:extLst>
      <p:ext uri="{BB962C8B-B14F-4D97-AF65-F5344CB8AC3E}">
        <p14:creationId xmlns:p14="http://schemas.microsoft.com/office/powerpoint/2010/main" val="38544361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358140" y="326659"/>
            <a:ext cx="10066020" cy="2336024"/>
          </a:xfrm>
          <a:prstGeom prst="rect">
            <a:avLst/>
          </a:prstGeom>
          <a:noFill/>
        </p:spPr>
        <p:txBody>
          <a:bodyPr wrap="square" rtlCol="0">
            <a:spAutoFit/>
          </a:bodyPr>
          <a:lstStyle/>
          <a:p>
            <a:pPr algn="ctr"/>
            <a:br>
              <a:rPr lang="de-DE" sz="1800" b="1" dirty="0">
                <a:latin typeface="+mn-lt"/>
              </a:rPr>
            </a:br>
            <a:r>
              <a:rPr lang="en-GB" sz="3600" b="1" dirty="0">
                <a:solidFill>
                  <a:schemeClr val="accent1"/>
                </a:solidFill>
                <a:effectLst/>
                <a:latin typeface="Arial"/>
                <a:ea typeface="Times New Roman" panose="02020603050405020304" pitchFamily="18" charset="0"/>
                <a:cs typeface="Arial"/>
              </a:rPr>
              <a:t>BUSINESS PLANNING AND THE </a:t>
            </a:r>
            <a:r>
              <a:rPr lang="en-GB" sz="3600" b="1" dirty="0">
                <a:solidFill>
                  <a:schemeClr val="accent1"/>
                </a:solidFill>
                <a:latin typeface="Arial"/>
                <a:ea typeface="Times New Roman" panose="02020603050405020304" pitchFamily="18" charset="0"/>
                <a:cs typeface="Arial"/>
              </a:rPr>
              <a:t>ENTREPRENEURSHIP</a:t>
            </a:r>
            <a:r>
              <a:rPr lang="en-GB" sz="3600" b="1" dirty="0">
                <a:solidFill>
                  <a:schemeClr val="accent1"/>
                </a:solidFill>
                <a:effectLst/>
                <a:latin typeface="Arial"/>
                <a:ea typeface="Times New Roman" panose="02020603050405020304" pitchFamily="18" charset="0"/>
                <a:cs typeface="Arial"/>
              </a:rPr>
              <a:t> ECOSYSTEM </a:t>
            </a:r>
            <a:br>
              <a:rPr lang="en-GB" sz="3600" b="1" dirty="0">
                <a:effectLst/>
                <a:latin typeface="Arial" panose="020B0604020202020204" pitchFamily="34" charset="0"/>
                <a:ea typeface="Times New Roman" panose="02020603050405020304" pitchFamily="18" charset="0"/>
                <a:cs typeface="Arial" panose="020B0604020202020204" pitchFamily="34" charset="0"/>
              </a:rPr>
            </a:br>
            <a:br>
              <a:rPr lang="en-GB" sz="3600" b="1" dirty="0">
                <a:effectLst/>
                <a:latin typeface="Arial" panose="020B0604020202020204" pitchFamily="34" charset="0"/>
                <a:ea typeface="Times New Roman" panose="02020603050405020304" pitchFamily="18" charset="0"/>
                <a:cs typeface="Arial" panose="020B0604020202020204" pitchFamily="34" charset="0"/>
              </a:rPr>
            </a:br>
            <a:r>
              <a:rPr lang="en-GB" sz="2000" b="1" dirty="0">
                <a:effectLst/>
                <a:latin typeface="Arial"/>
                <a:ea typeface="Times New Roman" panose="02020603050405020304" pitchFamily="18" charset="0"/>
                <a:cs typeface="Arial"/>
              </a:rPr>
              <a:t>(3 ECTS, 75-90 h)</a:t>
            </a:r>
            <a:br>
              <a:rPr lang="sv-SE" sz="3600" b="1" i="1" dirty="0">
                <a:latin typeface="Arial" panose="020B0604020202020204" pitchFamily="34" charset="0"/>
                <a:cs typeface="Arial" panose="020B0604020202020204" pitchFamily="34" charset="0"/>
              </a:rPr>
            </a:br>
            <a:endParaRPr lang="en-GB" sz="160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9C2583B5-4418-C810-7FA4-A4DB6E41A4B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7254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CB59E2-9FE0-1E2C-C9FC-C9C45F13467D}"/>
              </a:ext>
            </a:extLst>
          </p:cNvPr>
          <p:cNvSpPr>
            <a:spLocks noGrp="1"/>
          </p:cNvSpPr>
          <p:nvPr>
            <p:ph type="title"/>
          </p:nvPr>
        </p:nvSpPr>
        <p:spPr/>
        <p:txBody>
          <a:bodyPr/>
          <a:lstStyle/>
          <a:p>
            <a:r>
              <a:rPr lang="en-GB" sz="3200"/>
              <a:t>Supports</a:t>
            </a:r>
            <a:br>
              <a:rPr lang="en-GB"/>
            </a:br>
            <a:r>
              <a:rPr lang="en-GB"/>
              <a:t>Non-Government Institutions</a:t>
            </a:r>
          </a:p>
        </p:txBody>
      </p:sp>
      <p:sp>
        <p:nvSpPr>
          <p:cNvPr id="3" name="Platshållare för innehåll 2">
            <a:extLst>
              <a:ext uri="{FF2B5EF4-FFF2-40B4-BE49-F238E27FC236}">
                <a16:creationId xmlns:a16="http://schemas.microsoft.com/office/drawing/2014/main" id="{595FC04B-AD61-7061-8251-266981A837E8}"/>
              </a:ext>
            </a:extLst>
          </p:cNvPr>
          <p:cNvSpPr>
            <a:spLocks noGrp="1"/>
          </p:cNvSpPr>
          <p:nvPr>
            <p:ph idx="1"/>
          </p:nvPr>
        </p:nvSpPr>
        <p:spPr>
          <a:xfrm>
            <a:off x="838200" y="1825625"/>
            <a:ext cx="7817945" cy="4351338"/>
          </a:xfrm>
        </p:spPr>
        <p:txBody>
          <a:bodyPr/>
          <a:lstStyle/>
          <a:p>
            <a:r>
              <a:rPr lang="en-GB"/>
              <a:t>Entrepreneurship promotion in non-profits</a:t>
            </a:r>
          </a:p>
          <a:p>
            <a:r>
              <a:rPr lang="en-GB"/>
              <a:t>Business plan contests</a:t>
            </a:r>
          </a:p>
          <a:p>
            <a:r>
              <a:rPr lang="en-GB"/>
              <a:t>Conferences</a:t>
            </a:r>
          </a:p>
          <a:p>
            <a:r>
              <a:rPr lang="en-GB"/>
              <a:t>Entrepreneur-friendly associations</a:t>
            </a:r>
          </a:p>
          <a:p>
            <a:endParaRPr lang="en-GB"/>
          </a:p>
        </p:txBody>
      </p:sp>
      <p:pic>
        <p:nvPicPr>
          <p:cNvPr id="4" name="Picture 3" descr="A close up of a blue circle&#10;&#10;Description automatically generated">
            <a:extLst>
              <a:ext uri="{FF2B5EF4-FFF2-40B4-BE49-F238E27FC236}">
                <a16:creationId xmlns:a16="http://schemas.microsoft.com/office/drawing/2014/main" id="{C70E2AAA-29A4-5A74-60CF-791B1495AF42}"/>
              </a:ext>
            </a:extLst>
          </p:cNvPr>
          <p:cNvPicPr>
            <a:picLocks noChangeAspect="1"/>
          </p:cNvPicPr>
          <p:nvPr/>
        </p:nvPicPr>
        <p:blipFill>
          <a:blip r:embed="rId2"/>
          <a:stretch>
            <a:fillRect/>
          </a:stretch>
        </p:blipFill>
        <p:spPr>
          <a:xfrm>
            <a:off x="8862629" y="2463362"/>
            <a:ext cx="1333500" cy="1143000"/>
          </a:xfrm>
          <a:prstGeom prst="rect">
            <a:avLst/>
          </a:prstGeom>
        </p:spPr>
      </p:pic>
    </p:spTree>
    <p:extLst>
      <p:ext uri="{BB962C8B-B14F-4D97-AF65-F5344CB8AC3E}">
        <p14:creationId xmlns:p14="http://schemas.microsoft.com/office/powerpoint/2010/main" val="369458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59B05-C122-95F4-39E9-081F051BB7B1}"/>
              </a:ext>
            </a:extLst>
          </p:cNvPr>
          <p:cNvSpPr>
            <a:spLocks noGrp="1"/>
          </p:cNvSpPr>
          <p:nvPr>
            <p:ph type="title"/>
          </p:nvPr>
        </p:nvSpPr>
        <p:spPr/>
        <p:txBody>
          <a:bodyPr/>
          <a:lstStyle/>
          <a:p>
            <a:r>
              <a:rPr lang="en-GB" sz="3200"/>
              <a:t>Supports</a:t>
            </a:r>
            <a:br>
              <a:rPr lang="en-GB"/>
            </a:br>
            <a:r>
              <a:rPr lang="en-GB"/>
              <a:t>Support Professions</a:t>
            </a:r>
          </a:p>
        </p:txBody>
      </p:sp>
      <p:sp>
        <p:nvSpPr>
          <p:cNvPr id="3" name="Platshållare för innehåll 2">
            <a:extLst>
              <a:ext uri="{FF2B5EF4-FFF2-40B4-BE49-F238E27FC236}">
                <a16:creationId xmlns:a16="http://schemas.microsoft.com/office/drawing/2014/main" id="{8E7D5F72-AF0F-7E9B-7DAB-1E2AF2CD91A3}"/>
              </a:ext>
            </a:extLst>
          </p:cNvPr>
          <p:cNvSpPr>
            <a:spLocks noGrp="1"/>
          </p:cNvSpPr>
          <p:nvPr>
            <p:ph idx="1"/>
          </p:nvPr>
        </p:nvSpPr>
        <p:spPr>
          <a:xfrm>
            <a:off x="838200" y="2506662"/>
            <a:ext cx="7590221" cy="4351338"/>
          </a:xfrm>
        </p:spPr>
        <p:txBody>
          <a:bodyPr/>
          <a:lstStyle/>
          <a:p>
            <a:r>
              <a:rPr lang="en-GB"/>
              <a:t>Legal</a:t>
            </a:r>
          </a:p>
          <a:p>
            <a:r>
              <a:rPr lang="en-GB"/>
              <a:t>Accounting</a:t>
            </a:r>
          </a:p>
          <a:p>
            <a:r>
              <a:rPr lang="en-GB"/>
              <a:t>Investment bankers</a:t>
            </a:r>
          </a:p>
          <a:p>
            <a:r>
              <a:rPr lang="en-GB"/>
              <a:t>Technical experts, advisors</a:t>
            </a:r>
          </a:p>
        </p:txBody>
      </p:sp>
      <p:pic>
        <p:nvPicPr>
          <p:cNvPr id="4" name="Picture 3" descr="A close up of a blue circle&#10;&#10;Description automatically generated">
            <a:extLst>
              <a:ext uri="{FF2B5EF4-FFF2-40B4-BE49-F238E27FC236}">
                <a16:creationId xmlns:a16="http://schemas.microsoft.com/office/drawing/2014/main" id="{8E843846-CB69-A450-4EC9-21B56B48DF7B}"/>
              </a:ext>
            </a:extLst>
          </p:cNvPr>
          <p:cNvPicPr>
            <a:picLocks noChangeAspect="1"/>
          </p:cNvPicPr>
          <p:nvPr/>
        </p:nvPicPr>
        <p:blipFill>
          <a:blip r:embed="rId2"/>
          <a:stretch>
            <a:fillRect/>
          </a:stretch>
        </p:blipFill>
        <p:spPr>
          <a:xfrm>
            <a:off x="8021802" y="2857500"/>
            <a:ext cx="1333500" cy="1143000"/>
          </a:xfrm>
          <a:prstGeom prst="rect">
            <a:avLst/>
          </a:prstGeom>
        </p:spPr>
      </p:pic>
    </p:spTree>
    <p:extLst>
      <p:ext uri="{BB962C8B-B14F-4D97-AF65-F5344CB8AC3E}">
        <p14:creationId xmlns:p14="http://schemas.microsoft.com/office/powerpoint/2010/main" val="316550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B3CAA-AFAB-BECF-3B82-822DCBE196FF}"/>
              </a:ext>
            </a:extLst>
          </p:cNvPr>
          <p:cNvSpPr>
            <a:spLocks noGrp="1"/>
          </p:cNvSpPr>
          <p:nvPr>
            <p:ph type="title"/>
          </p:nvPr>
        </p:nvSpPr>
        <p:spPr/>
        <p:txBody>
          <a:bodyPr/>
          <a:lstStyle/>
          <a:p>
            <a:r>
              <a:rPr lang="en-GB" sz="3200"/>
              <a:t>Supports</a:t>
            </a:r>
            <a:br>
              <a:rPr lang="en-GB"/>
            </a:br>
            <a:r>
              <a:rPr lang="en-GB"/>
              <a:t>Infrastructure</a:t>
            </a:r>
          </a:p>
        </p:txBody>
      </p:sp>
      <p:sp>
        <p:nvSpPr>
          <p:cNvPr id="3" name="Platshållare för innehåll 2">
            <a:extLst>
              <a:ext uri="{FF2B5EF4-FFF2-40B4-BE49-F238E27FC236}">
                <a16:creationId xmlns:a16="http://schemas.microsoft.com/office/drawing/2014/main" id="{2604FC94-17E5-62C3-A39E-7C47DD9DEA28}"/>
              </a:ext>
            </a:extLst>
          </p:cNvPr>
          <p:cNvSpPr>
            <a:spLocks noGrp="1"/>
          </p:cNvSpPr>
          <p:nvPr>
            <p:ph idx="1"/>
          </p:nvPr>
        </p:nvSpPr>
        <p:spPr>
          <a:xfrm>
            <a:off x="838200" y="2776120"/>
            <a:ext cx="6854497" cy="4351338"/>
          </a:xfrm>
        </p:spPr>
        <p:txBody>
          <a:bodyPr/>
          <a:lstStyle/>
          <a:p>
            <a:r>
              <a:rPr lang="en-GB"/>
              <a:t>Telecommunications</a:t>
            </a:r>
          </a:p>
          <a:p>
            <a:r>
              <a:rPr lang="en-GB"/>
              <a:t>Transportation &amp; logistics</a:t>
            </a:r>
          </a:p>
          <a:p>
            <a:r>
              <a:rPr lang="en-GB"/>
              <a:t>Energy</a:t>
            </a:r>
          </a:p>
          <a:p>
            <a:r>
              <a:rPr lang="en-GB"/>
              <a:t>Zones, incubators, co-working, clusters</a:t>
            </a:r>
          </a:p>
        </p:txBody>
      </p:sp>
      <p:pic>
        <p:nvPicPr>
          <p:cNvPr id="4" name="Picture 3" descr="A close up of a blue circle&#10;&#10;Description automatically generated">
            <a:extLst>
              <a:ext uri="{FF2B5EF4-FFF2-40B4-BE49-F238E27FC236}">
                <a16:creationId xmlns:a16="http://schemas.microsoft.com/office/drawing/2014/main" id="{9AA6DDCF-F49D-B7B3-496B-7473A9926107}"/>
              </a:ext>
            </a:extLst>
          </p:cNvPr>
          <p:cNvPicPr>
            <a:picLocks noChangeAspect="1"/>
          </p:cNvPicPr>
          <p:nvPr/>
        </p:nvPicPr>
        <p:blipFill>
          <a:blip r:embed="rId2"/>
          <a:stretch>
            <a:fillRect/>
          </a:stretch>
        </p:blipFill>
        <p:spPr>
          <a:xfrm>
            <a:off x="8135664" y="2664810"/>
            <a:ext cx="1333500" cy="1143000"/>
          </a:xfrm>
          <a:prstGeom prst="rect">
            <a:avLst/>
          </a:prstGeom>
        </p:spPr>
      </p:pic>
    </p:spTree>
    <p:extLst>
      <p:ext uri="{BB962C8B-B14F-4D97-AF65-F5344CB8AC3E}">
        <p14:creationId xmlns:p14="http://schemas.microsoft.com/office/powerpoint/2010/main" val="37549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43ED98-E08B-3E4F-C132-3C6F69106854}"/>
              </a:ext>
            </a:extLst>
          </p:cNvPr>
          <p:cNvSpPr>
            <a:spLocks noGrp="1"/>
          </p:cNvSpPr>
          <p:nvPr>
            <p:ph type="title"/>
          </p:nvPr>
        </p:nvSpPr>
        <p:spPr/>
        <p:txBody>
          <a:bodyPr/>
          <a:lstStyle/>
          <a:p>
            <a:r>
              <a:rPr lang="en-GB" sz="3200"/>
              <a:t>Human Capital</a:t>
            </a:r>
            <a:br>
              <a:rPr lang="en-GB"/>
            </a:br>
            <a:r>
              <a:rPr lang="en-GB"/>
              <a:t>Educational Institutions</a:t>
            </a:r>
          </a:p>
        </p:txBody>
      </p:sp>
      <p:sp>
        <p:nvSpPr>
          <p:cNvPr id="3" name="Platshållare för innehåll 2">
            <a:extLst>
              <a:ext uri="{FF2B5EF4-FFF2-40B4-BE49-F238E27FC236}">
                <a16:creationId xmlns:a16="http://schemas.microsoft.com/office/drawing/2014/main" id="{748EDF61-2F9A-54FC-7BAD-D2649A24B887}"/>
              </a:ext>
            </a:extLst>
          </p:cNvPr>
          <p:cNvSpPr>
            <a:spLocks noGrp="1"/>
          </p:cNvSpPr>
          <p:nvPr>
            <p:ph idx="1"/>
          </p:nvPr>
        </p:nvSpPr>
        <p:spPr>
          <a:xfrm>
            <a:off x="838200" y="2373396"/>
            <a:ext cx="7485118" cy="4351338"/>
          </a:xfrm>
        </p:spPr>
        <p:txBody>
          <a:bodyPr/>
          <a:lstStyle/>
          <a:p>
            <a:r>
              <a:rPr lang="en-GB"/>
              <a:t>General degrees (professional and academic)</a:t>
            </a:r>
          </a:p>
          <a:p>
            <a:r>
              <a:rPr lang="en-GB"/>
              <a:t>Specific entrepreneurship training</a:t>
            </a:r>
          </a:p>
        </p:txBody>
      </p:sp>
      <p:pic>
        <p:nvPicPr>
          <p:cNvPr id="4" name="Picture 3" descr="A yellow circle with black text&#10;&#10;Description automatically generated">
            <a:extLst>
              <a:ext uri="{FF2B5EF4-FFF2-40B4-BE49-F238E27FC236}">
                <a16:creationId xmlns:a16="http://schemas.microsoft.com/office/drawing/2014/main" id="{43976849-518C-C093-D20A-35CFEED88B3F}"/>
              </a:ext>
            </a:extLst>
          </p:cNvPr>
          <p:cNvPicPr>
            <a:picLocks noChangeAspect="1"/>
          </p:cNvPicPr>
          <p:nvPr/>
        </p:nvPicPr>
        <p:blipFill>
          <a:blip r:embed="rId2"/>
          <a:stretch>
            <a:fillRect/>
          </a:stretch>
        </p:blipFill>
        <p:spPr>
          <a:xfrm>
            <a:off x="8711434" y="2329684"/>
            <a:ext cx="1390650" cy="1200150"/>
          </a:xfrm>
          <a:prstGeom prst="rect">
            <a:avLst/>
          </a:prstGeom>
        </p:spPr>
      </p:pic>
    </p:spTree>
    <p:extLst>
      <p:ext uri="{BB962C8B-B14F-4D97-AF65-F5344CB8AC3E}">
        <p14:creationId xmlns:p14="http://schemas.microsoft.com/office/powerpoint/2010/main" val="25569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AD2315-D833-6648-683D-70E1AD99FAAA}"/>
              </a:ext>
            </a:extLst>
          </p:cNvPr>
          <p:cNvSpPr>
            <a:spLocks noGrp="1"/>
          </p:cNvSpPr>
          <p:nvPr>
            <p:ph type="title"/>
          </p:nvPr>
        </p:nvSpPr>
        <p:spPr/>
        <p:txBody>
          <a:bodyPr/>
          <a:lstStyle/>
          <a:p>
            <a:r>
              <a:rPr lang="en-GB" sz="3200"/>
              <a:t>Human Capital</a:t>
            </a:r>
            <a:br>
              <a:rPr lang="en-GB"/>
            </a:br>
            <a:r>
              <a:rPr lang="en-GB" err="1"/>
              <a:t>Labor</a:t>
            </a:r>
            <a:endParaRPr lang="en-GB"/>
          </a:p>
        </p:txBody>
      </p:sp>
      <p:sp>
        <p:nvSpPr>
          <p:cNvPr id="3" name="Platshållare för innehåll 2">
            <a:extLst>
              <a:ext uri="{FF2B5EF4-FFF2-40B4-BE49-F238E27FC236}">
                <a16:creationId xmlns:a16="http://schemas.microsoft.com/office/drawing/2014/main" id="{D72A996C-96C0-1705-6B5B-90863D06D235}"/>
              </a:ext>
            </a:extLst>
          </p:cNvPr>
          <p:cNvSpPr>
            <a:spLocks noGrp="1"/>
          </p:cNvSpPr>
          <p:nvPr>
            <p:ph idx="1"/>
          </p:nvPr>
        </p:nvSpPr>
        <p:spPr>
          <a:xfrm>
            <a:off x="838200" y="2342983"/>
            <a:ext cx="6311463" cy="4351338"/>
          </a:xfrm>
        </p:spPr>
        <p:txBody>
          <a:bodyPr/>
          <a:lstStyle/>
          <a:p>
            <a:r>
              <a:rPr lang="en-GB"/>
              <a:t>Skilled and unskilled</a:t>
            </a:r>
          </a:p>
          <a:p>
            <a:r>
              <a:rPr lang="en-GB"/>
              <a:t>Serial entrepreneurs</a:t>
            </a:r>
          </a:p>
          <a:p>
            <a:r>
              <a:rPr lang="en-GB"/>
              <a:t>Later generation family</a:t>
            </a:r>
          </a:p>
        </p:txBody>
      </p:sp>
      <p:pic>
        <p:nvPicPr>
          <p:cNvPr id="4" name="Picture 3" descr="A yellow circle with black text&#10;&#10;Description automatically generated">
            <a:extLst>
              <a:ext uri="{FF2B5EF4-FFF2-40B4-BE49-F238E27FC236}">
                <a16:creationId xmlns:a16="http://schemas.microsoft.com/office/drawing/2014/main" id="{55A054CB-7D56-C473-1C14-2634E4ACC425}"/>
              </a:ext>
            </a:extLst>
          </p:cNvPr>
          <p:cNvPicPr>
            <a:picLocks noChangeAspect="1"/>
          </p:cNvPicPr>
          <p:nvPr/>
        </p:nvPicPr>
        <p:blipFill>
          <a:blip r:embed="rId2"/>
          <a:stretch>
            <a:fillRect/>
          </a:stretch>
        </p:blipFill>
        <p:spPr>
          <a:xfrm>
            <a:off x="5400675" y="2828925"/>
            <a:ext cx="1390650" cy="1200150"/>
          </a:xfrm>
          <a:prstGeom prst="rect">
            <a:avLst/>
          </a:prstGeom>
        </p:spPr>
      </p:pic>
    </p:spTree>
    <p:extLst>
      <p:ext uri="{BB962C8B-B14F-4D97-AF65-F5344CB8AC3E}">
        <p14:creationId xmlns:p14="http://schemas.microsoft.com/office/powerpoint/2010/main" val="316340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A45507-C4B8-456E-0D50-FD1E979D9F2E}"/>
              </a:ext>
            </a:extLst>
          </p:cNvPr>
          <p:cNvSpPr>
            <a:spLocks noGrp="1"/>
          </p:cNvSpPr>
          <p:nvPr>
            <p:ph type="title"/>
          </p:nvPr>
        </p:nvSpPr>
        <p:spPr/>
        <p:txBody>
          <a:bodyPr/>
          <a:lstStyle/>
          <a:p>
            <a:r>
              <a:rPr lang="en-GB" sz="3200"/>
              <a:t>Markets</a:t>
            </a:r>
            <a:br>
              <a:rPr lang="en-GB"/>
            </a:br>
            <a:r>
              <a:rPr lang="en-GB"/>
              <a:t>Networks</a:t>
            </a:r>
          </a:p>
        </p:txBody>
      </p:sp>
      <p:sp>
        <p:nvSpPr>
          <p:cNvPr id="3" name="Platshållare för innehåll 2">
            <a:extLst>
              <a:ext uri="{FF2B5EF4-FFF2-40B4-BE49-F238E27FC236}">
                <a16:creationId xmlns:a16="http://schemas.microsoft.com/office/drawing/2014/main" id="{860A5845-0CC0-8765-92B1-77949509C9D8}"/>
              </a:ext>
            </a:extLst>
          </p:cNvPr>
          <p:cNvSpPr>
            <a:spLocks noGrp="1"/>
          </p:cNvSpPr>
          <p:nvPr>
            <p:ph idx="1"/>
          </p:nvPr>
        </p:nvSpPr>
        <p:spPr>
          <a:xfrm>
            <a:off x="838200" y="2141537"/>
            <a:ext cx="6692463" cy="3182063"/>
          </a:xfrm>
        </p:spPr>
        <p:txBody>
          <a:bodyPr/>
          <a:lstStyle/>
          <a:p>
            <a:r>
              <a:rPr lang="en-GB"/>
              <a:t>Entrepreneur’s networks</a:t>
            </a:r>
          </a:p>
          <a:p>
            <a:r>
              <a:rPr lang="en-GB"/>
              <a:t>Diaspora networks</a:t>
            </a:r>
          </a:p>
          <a:p>
            <a:r>
              <a:rPr lang="en-GB"/>
              <a:t>Multinational corporations</a:t>
            </a:r>
          </a:p>
        </p:txBody>
      </p:sp>
      <p:pic>
        <p:nvPicPr>
          <p:cNvPr id="4" name="Picture 3" descr="A close up of a logo&#10;&#10;Description automatically generated">
            <a:extLst>
              <a:ext uri="{FF2B5EF4-FFF2-40B4-BE49-F238E27FC236}">
                <a16:creationId xmlns:a16="http://schemas.microsoft.com/office/drawing/2014/main" id="{1D8A51B0-5C76-B101-BD95-D47257D6A453}"/>
              </a:ext>
            </a:extLst>
          </p:cNvPr>
          <p:cNvPicPr>
            <a:picLocks noChangeAspect="1"/>
          </p:cNvPicPr>
          <p:nvPr/>
        </p:nvPicPr>
        <p:blipFill>
          <a:blip r:embed="rId2"/>
          <a:stretch>
            <a:fillRect/>
          </a:stretch>
        </p:blipFill>
        <p:spPr>
          <a:xfrm>
            <a:off x="5653087" y="2225402"/>
            <a:ext cx="1542721" cy="1684611"/>
          </a:xfrm>
          <a:prstGeom prst="rect">
            <a:avLst/>
          </a:prstGeom>
        </p:spPr>
      </p:pic>
    </p:spTree>
    <p:extLst>
      <p:ext uri="{BB962C8B-B14F-4D97-AF65-F5344CB8AC3E}">
        <p14:creationId xmlns:p14="http://schemas.microsoft.com/office/powerpoint/2010/main" val="349789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B3C610-BCA0-CD43-09FB-E2EB1E5B9B8E}"/>
              </a:ext>
            </a:extLst>
          </p:cNvPr>
          <p:cNvSpPr>
            <a:spLocks noGrp="1"/>
          </p:cNvSpPr>
          <p:nvPr>
            <p:ph type="title"/>
          </p:nvPr>
        </p:nvSpPr>
        <p:spPr/>
        <p:txBody>
          <a:bodyPr/>
          <a:lstStyle/>
          <a:p>
            <a:r>
              <a:rPr lang="en-GB" sz="3200"/>
              <a:t>Markets</a:t>
            </a:r>
            <a:br>
              <a:rPr lang="en-GB"/>
            </a:br>
            <a:r>
              <a:rPr lang="en-GB"/>
              <a:t>Early Customers</a:t>
            </a:r>
          </a:p>
        </p:txBody>
      </p:sp>
      <p:sp>
        <p:nvSpPr>
          <p:cNvPr id="3" name="Platshållare för innehåll 2">
            <a:extLst>
              <a:ext uri="{FF2B5EF4-FFF2-40B4-BE49-F238E27FC236}">
                <a16:creationId xmlns:a16="http://schemas.microsoft.com/office/drawing/2014/main" id="{C0267E95-39DC-68F4-9DEF-BE4908AEAD19}"/>
              </a:ext>
            </a:extLst>
          </p:cNvPr>
          <p:cNvSpPr>
            <a:spLocks noGrp="1"/>
          </p:cNvSpPr>
          <p:nvPr>
            <p:ph idx="1"/>
          </p:nvPr>
        </p:nvSpPr>
        <p:spPr>
          <a:xfrm>
            <a:off x="838200" y="2643772"/>
            <a:ext cx="7012152" cy="4351338"/>
          </a:xfrm>
        </p:spPr>
        <p:txBody>
          <a:bodyPr/>
          <a:lstStyle/>
          <a:p>
            <a:r>
              <a:rPr lang="en-GB"/>
              <a:t>Early adopters for proof-of-concept</a:t>
            </a:r>
          </a:p>
          <a:p>
            <a:r>
              <a:rPr lang="en-GB"/>
              <a:t>Expertise in productizing</a:t>
            </a:r>
          </a:p>
          <a:p>
            <a:r>
              <a:rPr lang="en-GB"/>
              <a:t>Reference customer</a:t>
            </a:r>
          </a:p>
          <a:p>
            <a:r>
              <a:rPr lang="en-GB"/>
              <a:t>First reviews</a:t>
            </a:r>
          </a:p>
          <a:p>
            <a:r>
              <a:rPr lang="en-GB"/>
              <a:t>Distribution channels</a:t>
            </a:r>
          </a:p>
        </p:txBody>
      </p:sp>
      <p:pic>
        <p:nvPicPr>
          <p:cNvPr id="4" name="Picture 3" descr="A close up of a logo&#10;&#10;Description automatically generated">
            <a:extLst>
              <a:ext uri="{FF2B5EF4-FFF2-40B4-BE49-F238E27FC236}">
                <a16:creationId xmlns:a16="http://schemas.microsoft.com/office/drawing/2014/main" id="{D0BBE271-3C19-0B9F-4B05-0AFE7E781563}"/>
              </a:ext>
            </a:extLst>
          </p:cNvPr>
          <p:cNvPicPr>
            <a:picLocks noChangeAspect="1"/>
          </p:cNvPicPr>
          <p:nvPr/>
        </p:nvPicPr>
        <p:blipFill>
          <a:blip r:embed="rId3"/>
          <a:stretch>
            <a:fillRect/>
          </a:stretch>
        </p:blipFill>
        <p:spPr>
          <a:xfrm>
            <a:off x="7952226" y="2199126"/>
            <a:ext cx="2646307" cy="2840749"/>
          </a:xfrm>
          <a:prstGeom prst="rect">
            <a:avLst/>
          </a:prstGeom>
        </p:spPr>
      </p:pic>
    </p:spTree>
    <p:extLst>
      <p:ext uri="{BB962C8B-B14F-4D97-AF65-F5344CB8AC3E}">
        <p14:creationId xmlns:p14="http://schemas.microsoft.com/office/powerpoint/2010/main" val="377825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175" y="1772816"/>
            <a:ext cx="9231687" cy="2880320"/>
          </a:xfrm>
        </p:spPr>
        <p:txBody>
          <a:bodyPr vert="horz" lIns="91440" tIns="45720" rIns="91440" bIns="45720" rtlCol="0" anchor="t">
            <a:noAutofit/>
          </a:bodyPr>
          <a:lstStyle/>
          <a:p>
            <a:pPr marL="342900" lvl="0" indent="-342900">
              <a:lnSpc>
                <a:spcPct val="120000"/>
              </a:lnSpc>
              <a:buFont typeface="Times New Roman" panose="02020603050405020304" pitchFamily="18" charset="0"/>
              <a:buChar char="-"/>
            </a:pPr>
            <a:r>
              <a:rPr lang="en-GB" dirty="0">
                <a:effectLst/>
                <a:ea typeface="Times New Roman" panose="02020603050405020304" pitchFamily="18" charset="0"/>
                <a:cs typeface="Times New Roman" panose="02020603050405020304" pitchFamily="18" charset="0"/>
              </a:rPr>
              <a:t>Factors affecting the business success and failure</a:t>
            </a:r>
            <a:endParaRPr lang="sv-SE" dirty="0">
              <a:effectLst/>
              <a:ea typeface="Times New Roman" panose="02020603050405020304" pitchFamily="18" charset="0"/>
              <a:cs typeface="Times New Roman" panose="02020603050405020304" pitchFamily="18" charset="0"/>
            </a:endParaRPr>
          </a:p>
          <a:p>
            <a:pPr marL="742950" lvl="1" indent="-285750">
              <a:lnSpc>
                <a:spcPct val="120000"/>
              </a:lnSpc>
              <a:buFont typeface="Courier New" panose="02070309020205020404" pitchFamily="49" charset="0"/>
              <a:buChar char="o"/>
            </a:pPr>
            <a:r>
              <a:rPr lang="en-US" sz="2800" dirty="0">
                <a:effectLst/>
                <a:ea typeface="Times New Roman" panose="02020603050405020304" pitchFamily="18" charset="0"/>
                <a:cs typeface="Times New Roman"/>
              </a:rPr>
              <a:t>Filmed entrepreneurs showing factors in </a:t>
            </a:r>
            <a:r>
              <a:rPr lang="en-US" sz="2800" dirty="0">
                <a:ea typeface="Times New Roman" panose="02020603050405020304" pitchFamily="18" charset="0"/>
                <a:cs typeface="Times New Roman"/>
              </a:rPr>
              <a:t>entrepreneurship </a:t>
            </a:r>
            <a:r>
              <a:rPr lang="en-US" sz="2800" dirty="0">
                <a:effectLst/>
                <a:ea typeface="Times New Roman" panose="02020603050405020304" pitchFamily="18" charset="0"/>
                <a:cs typeface="Times New Roman"/>
              </a:rPr>
              <a:t>ecosystem affecting their businesses.</a:t>
            </a:r>
          </a:p>
          <a:p>
            <a:pPr marL="742950" lvl="1" indent="-285750">
              <a:lnSpc>
                <a:spcPct val="120000"/>
              </a:lnSpc>
              <a:buFont typeface="Courier New" panose="02070309020205020404" pitchFamily="49" charset="0"/>
              <a:buChar char="o"/>
            </a:pPr>
            <a:r>
              <a:rPr lang="en-US" sz="2400" dirty="0">
                <a:solidFill>
                  <a:schemeClr val="bg1">
                    <a:lumMod val="50000"/>
                  </a:schemeClr>
                </a:solidFill>
                <a:ea typeface="Times New Roman" panose="02020603050405020304" pitchFamily="18" charset="0"/>
                <a:cs typeface="Times New Roman"/>
              </a:rPr>
              <a:t>Available template on Teams</a:t>
            </a:r>
          </a:p>
          <a:p>
            <a:pPr marL="742950" lvl="1" indent="-285750">
              <a:lnSpc>
                <a:spcPct val="120000"/>
              </a:lnSpc>
              <a:buFont typeface="Courier New" panose="02070309020205020404" pitchFamily="49" charset="0"/>
              <a:buChar char="o"/>
            </a:pPr>
            <a:r>
              <a:rPr lang="en-US" sz="2400" dirty="0">
                <a:solidFill>
                  <a:schemeClr val="bg1">
                    <a:lumMod val="50000"/>
                  </a:schemeClr>
                </a:solidFill>
                <a:ea typeface="Times New Roman" panose="02020603050405020304" pitchFamily="18" charset="0"/>
                <a:cs typeface="Times New Roman"/>
              </a:rPr>
              <a:t>Austria is responsible for the films</a:t>
            </a:r>
            <a:endParaRPr lang="en-GB">
              <a:solidFill>
                <a:schemeClr val="bg1">
                  <a:lumMod val="50000"/>
                </a:schemeClr>
              </a:solidFill>
              <a:ea typeface="Times New Roman" panose="02020603050405020304" pitchFamily="18" charset="0"/>
              <a:cs typeface="Times New Roman"/>
            </a:endParaRPr>
          </a:p>
          <a:p>
            <a:pPr marL="742950" lvl="1" indent="-285750">
              <a:lnSpc>
                <a:spcPct val="120000"/>
              </a:lnSpc>
              <a:buFont typeface="Courier New" panose="02070309020205020404" pitchFamily="49" charset="0"/>
              <a:buChar char="o"/>
            </a:pPr>
            <a:endParaRPr lang="en-GB">
              <a:solidFill>
                <a:schemeClr val="bg1">
                  <a:lumMod val="50000"/>
                </a:schemeClr>
              </a:solidFill>
              <a:ea typeface="Times New Roman" panose="02020603050405020304" pitchFamily="18" charset="0"/>
              <a:cs typeface="Times New Roman"/>
            </a:endParaRPr>
          </a:p>
          <a:p>
            <a:pPr marL="457200" lvl="1" indent="0">
              <a:lnSpc>
                <a:spcPct val="120000"/>
              </a:lnSpc>
              <a:buNone/>
            </a:pPr>
            <a:endParaRPr lang="sv-SE" sz="2800" i="1" dirty="0">
              <a:effectLst/>
              <a:ea typeface="Calibri"/>
              <a:cs typeface="Calibri"/>
            </a:endParaRPr>
          </a:p>
        </p:txBody>
      </p:sp>
      <p:sp>
        <p:nvSpPr>
          <p:cNvPr id="2" name="Slide Number Placeholder 1"/>
          <p:cNvSpPr>
            <a:spLocks noGrp="1"/>
          </p:cNvSpPr>
          <p:nvPr>
            <p:ph type="sldNum" sz="quarter" idx="12"/>
          </p:nvPr>
        </p:nvSpPr>
        <p:spPr/>
        <p:txBody>
          <a:bodyPr/>
          <a:lstStyle/>
          <a:p>
            <a:fld id="{7ADE8696-1FA9-4DB6-A72F-C4E5ABC90B8D}" type="slidenum">
              <a:rPr lang="en-GB" smtClean="0"/>
              <a:pPr/>
              <a:t>17</a:t>
            </a:fld>
            <a:endParaRPr lang="en-GB"/>
          </a:p>
        </p:txBody>
      </p:sp>
    </p:spTree>
    <p:extLst>
      <p:ext uri="{BB962C8B-B14F-4D97-AF65-F5344CB8AC3E}">
        <p14:creationId xmlns:p14="http://schemas.microsoft.com/office/powerpoint/2010/main" val="56963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title"/>
          </p:nvPr>
        </p:nvSpPr>
        <p:spPr>
          <a:xfrm>
            <a:off x="436912" y="-120121"/>
            <a:ext cx="9518096" cy="2623347"/>
          </a:xfrm>
          <a:prstGeom prst="rect">
            <a:avLst/>
          </a:prstGeom>
          <a:noFill/>
        </p:spPr>
        <p:txBody>
          <a:bodyPr wrap="square" rtlCol="0">
            <a:spAutoFit/>
          </a:bodyPr>
          <a:lstStyle/>
          <a:p>
            <a:pPr>
              <a:lnSpc>
                <a:spcPct val="120000"/>
              </a:lnSpc>
            </a:pPr>
            <a:r>
              <a:rPr lang="de-DE" b="1" i="1" dirty="0">
                <a:solidFill>
                  <a:srgbClr val="0070C0"/>
                </a:solidFill>
              </a:rPr>
              <a:t> </a:t>
            </a:r>
            <a:r>
              <a:rPr lang="sv-SE" sz="3200" b="1" i="1" dirty="0">
                <a:solidFill>
                  <a:schemeClr val="accent1"/>
                </a:solidFill>
                <a:cs typeface="Arial"/>
              </a:rPr>
              <a:t>2</a:t>
            </a:r>
            <a:r>
              <a:rPr lang="sv-SE" sz="3200" b="1" i="1" dirty="0">
                <a:solidFill>
                  <a:schemeClr val="accent1"/>
                </a:solidFill>
                <a:effectLst/>
                <a:cs typeface="Arial"/>
              </a:rPr>
              <a:t>.2</a:t>
            </a:r>
            <a:r>
              <a:rPr lang="sv-SE" sz="3200" b="1" i="1" dirty="0">
                <a:solidFill>
                  <a:schemeClr val="accent1"/>
                </a:solidFill>
                <a:cs typeface="Arial"/>
              </a:rPr>
              <a:t>  </a:t>
            </a:r>
            <a:r>
              <a:rPr lang="sv-SE" sz="3200" b="1" i="1" dirty="0" err="1">
                <a:solidFill>
                  <a:schemeClr val="accent1"/>
                </a:solidFill>
                <a:cs typeface="Arial"/>
              </a:rPr>
              <a:t>Entrepreneurial</a:t>
            </a:r>
            <a:r>
              <a:rPr lang="sv-SE" sz="3200" b="1" i="1" dirty="0">
                <a:solidFill>
                  <a:schemeClr val="accent1"/>
                </a:solidFill>
                <a:cs typeface="Arial"/>
              </a:rPr>
              <a:t> </a:t>
            </a:r>
            <a:r>
              <a:rPr lang="sv-SE" sz="3200" b="1" i="1" dirty="0" err="1">
                <a:solidFill>
                  <a:schemeClr val="accent1"/>
                </a:solidFill>
                <a:cs typeface="Arial"/>
              </a:rPr>
              <a:t>ecosystem</a:t>
            </a:r>
            <a:r>
              <a:rPr lang="sv-SE" sz="3200" b="1" i="1" dirty="0">
                <a:solidFill>
                  <a:schemeClr val="accent1"/>
                </a:solidFill>
                <a:cs typeface="Arial"/>
              </a:rPr>
              <a:t> </a:t>
            </a:r>
            <a:r>
              <a:rPr lang="sv-SE" sz="3200" b="1" i="1" dirty="0" err="1">
                <a:solidFill>
                  <a:schemeClr val="accent1"/>
                </a:solidFill>
                <a:cs typeface="Arial"/>
              </a:rPr>
              <a:t>concept</a:t>
            </a:r>
            <a:br>
              <a:rPr lang="sv-SE" sz="3200" b="1" i="1">
                <a:solidFill>
                  <a:schemeClr val="accent1"/>
                </a:solidFill>
                <a:cs typeface="Arial"/>
              </a:rPr>
            </a:br>
            <a:br>
              <a:rPr lang="sv-SE" sz="3200" b="1" i="1">
                <a:solidFill>
                  <a:schemeClr val="accent1"/>
                </a:solidFill>
                <a:cs typeface="Arial"/>
              </a:rPr>
            </a:br>
            <a:r>
              <a:rPr lang="sv-SE" sz="3200" b="1" i="1">
                <a:solidFill>
                  <a:schemeClr val="accent1"/>
                </a:solidFill>
                <a:cs typeface="Arial"/>
              </a:rPr>
              <a:t>Film: 2.3</a:t>
            </a:r>
            <a:br>
              <a:rPr lang="sv-SE" sz="3200" i="1" dirty="0">
                <a:effectLst/>
                <a:latin typeface="Helvetica"/>
              </a:rPr>
            </a:br>
            <a:endParaRPr lang="sv-SE" sz="32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94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7FEE03-6CFC-7B8D-06C4-AEE8E2B7B18E}"/>
              </a:ext>
            </a:extLst>
          </p:cNvPr>
          <p:cNvSpPr>
            <a:spLocks noGrp="1"/>
          </p:cNvSpPr>
          <p:nvPr>
            <p:ph type="ctrTitle"/>
          </p:nvPr>
        </p:nvSpPr>
        <p:spPr/>
        <p:txBody>
          <a:bodyPr/>
          <a:lstStyle/>
          <a:p>
            <a:r>
              <a:rPr lang="en-GB" altLang="en-US" sz="4400" dirty="0"/>
              <a:t>Why entrepreneurship ecosystem?</a:t>
            </a:r>
            <a:endParaRPr lang="en-GB" dirty="0"/>
          </a:p>
        </p:txBody>
      </p:sp>
    </p:spTree>
    <p:extLst>
      <p:ext uri="{BB962C8B-B14F-4D97-AF65-F5344CB8AC3E}">
        <p14:creationId xmlns:p14="http://schemas.microsoft.com/office/powerpoint/2010/main" val="3734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4D8812-0378-FA4F-9783-C0DE1B5CD5C9}"/>
              </a:ext>
            </a:extLst>
          </p:cNvPr>
          <p:cNvSpPr>
            <a:spLocks noChangeArrowheads="1"/>
          </p:cNvSpPr>
          <p:nvPr/>
        </p:nvSpPr>
        <p:spPr bwMode="auto">
          <a:xfrm>
            <a:off x="4620126" y="2076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9FA878C8-CFC3-B531-0497-A67204EDE3C7}"/>
              </a:ext>
            </a:extLst>
          </p:cNvPr>
          <p:cNvSpPr>
            <a:spLocks noChangeArrowheads="1"/>
          </p:cNvSpPr>
          <p:nvPr/>
        </p:nvSpPr>
        <p:spPr bwMode="auto">
          <a:xfrm>
            <a:off x="4620126" y="4324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ubrik 1">
            <a:extLst>
              <a:ext uri="{FF2B5EF4-FFF2-40B4-BE49-F238E27FC236}">
                <a16:creationId xmlns:a16="http://schemas.microsoft.com/office/drawing/2014/main" id="{EEBD85E1-FBC7-848D-AE4B-E82B853DEE18}"/>
              </a:ext>
            </a:extLst>
          </p:cNvPr>
          <p:cNvSpPr>
            <a:spLocks noGrp="1"/>
          </p:cNvSpPr>
          <p:nvPr>
            <p:ph type="title"/>
          </p:nvPr>
        </p:nvSpPr>
        <p:spPr>
          <a:xfrm>
            <a:off x="153656" y="311400"/>
            <a:ext cx="2346658" cy="790325"/>
          </a:xfrm>
        </p:spPr>
        <p:txBody>
          <a:bodyPr>
            <a:normAutofit/>
          </a:bodyPr>
          <a:lstStyle/>
          <a:p>
            <a:r>
              <a:rPr lang="en-GB" altLang="en-US" sz="2400" dirty="0"/>
              <a:t>Entrepreneurship ecosystem</a:t>
            </a:r>
            <a:endParaRPr lang="en-GB" sz="2400" dirty="0"/>
          </a:p>
        </p:txBody>
      </p:sp>
      <p:pic>
        <p:nvPicPr>
          <p:cNvPr id="6" name="Bildobjekt 5">
            <a:extLst>
              <a:ext uri="{FF2B5EF4-FFF2-40B4-BE49-F238E27FC236}">
                <a16:creationId xmlns:a16="http://schemas.microsoft.com/office/drawing/2014/main" id="{C74761CE-4B10-F361-D32D-73E465BE114D}"/>
              </a:ext>
            </a:extLst>
          </p:cNvPr>
          <p:cNvPicPr>
            <a:picLocks noChangeAspect="1"/>
          </p:cNvPicPr>
          <p:nvPr/>
        </p:nvPicPr>
        <p:blipFill>
          <a:blip r:embed="rId3"/>
          <a:stretch>
            <a:fillRect/>
          </a:stretch>
        </p:blipFill>
        <p:spPr>
          <a:xfrm>
            <a:off x="2500314" y="311400"/>
            <a:ext cx="6710363" cy="4939573"/>
          </a:xfrm>
          <a:prstGeom prst="rect">
            <a:avLst/>
          </a:prstGeom>
        </p:spPr>
      </p:pic>
      <p:sp>
        <p:nvSpPr>
          <p:cNvPr id="7" name="textruta 6">
            <a:extLst>
              <a:ext uri="{FF2B5EF4-FFF2-40B4-BE49-F238E27FC236}">
                <a16:creationId xmlns:a16="http://schemas.microsoft.com/office/drawing/2014/main" id="{231B6A98-EF5A-118D-E0AE-4F74FA4AC263}"/>
              </a:ext>
            </a:extLst>
          </p:cNvPr>
          <p:cNvSpPr txBox="1"/>
          <p:nvPr/>
        </p:nvSpPr>
        <p:spPr>
          <a:xfrm>
            <a:off x="2500314" y="5580360"/>
            <a:ext cx="9015412" cy="461665"/>
          </a:xfrm>
          <a:prstGeom prst="rect">
            <a:avLst/>
          </a:prstGeom>
          <a:noFill/>
        </p:spPr>
        <p:txBody>
          <a:bodyPr wrap="square" rtlCol="0">
            <a:spAutoFit/>
          </a:bodyPr>
          <a:lstStyle/>
          <a:p>
            <a:r>
              <a:rPr lang="sv-SE" sz="1200" b="0" i="1" u="none" strike="noStrike">
                <a:solidFill>
                  <a:srgbClr val="888888"/>
                </a:solidFill>
                <a:effectLst/>
                <a:latin typeface="Open Sans" panose="020B0606030504020204" pitchFamily="34" charset="0"/>
              </a:rPr>
              <a:t>Source:</a:t>
            </a:r>
            <a:r>
              <a:rPr lang="sv-SE" sz="1200" b="0" i="0" u="none" strike="noStrike">
                <a:solidFill>
                  <a:srgbClr val="888888"/>
                </a:solidFill>
                <a:effectLst/>
                <a:latin typeface="Open Sans" panose="020B0606030504020204" pitchFamily="34" charset="0"/>
              </a:rPr>
              <a:t> Daniel </a:t>
            </a:r>
            <a:r>
              <a:rPr lang="sv-SE" sz="1200" b="0" i="0" u="none" strike="noStrike" err="1">
                <a:solidFill>
                  <a:srgbClr val="888888"/>
                </a:solidFill>
                <a:effectLst/>
                <a:latin typeface="Open Sans" panose="020B0606030504020204" pitchFamily="34" charset="0"/>
              </a:rPr>
              <a:t>Isenberg</a:t>
            </a:r>
            <a:r>
              <a:rPr lang="sv-SE" sz="1200" b="0" i="0" u="none" strike="noStrike">
                <a:solidFill>
                  <a:srgbClr val="888888"/>
                </a:solidFill>
                <a:effectLst/>
                <a:latin typeface="Open Sans" panose="020B0606030504020204" pitchFamily="34" charset="0"/>
              </a:rPr>
              <a:t> &amp; Vincent </a:t>
            </a:r>
            <a:r>
              <a:rPr lang="sv-SE" sz="1200" b="0" i="0" u="none" strike="noStrike" err="1">
                <a:solidFill>
                  <a:srgbClr val="888888"/>
                </a:solidFill>
                <a:effectLst/>
                <a:latin typeface="Open Sans" panose="020B0606030504020204" pitchFamily="34" charset="0"/>
              </a:rPr>
              <a:t>Onyemah</a:t>
            </a:r>
            <a:r>
              <a:rPr lang="sv-SE" sz="1200" b="0" i="0" u="none" strike="noStrike">
                <a:solidFill>
                  <a:srgbClr val="888888"/>
                </a:solidFill>
                <a:effectLst/>
                <a:latin typeface="Open Sans" panose="020B0606030504020204" pitchFamily="34" charset="0"/>
              </a:rPr>
              <a:t>, </a:t>
            </a:r>
            <a:r>
              <a:rPr lang="sv-SE" sz="1200" b="0" i="1" u="none" strike="noStrike" err="1">
                <a:solidFill>
                  <a:srgbClr val="888888"/>
                </a:solidFill>
                <a:effectLst/>
                <a:latin typeface="Open Sans" panose="020B0606030504020204" pitchFamily="34" charset="0"/>
              </a:rPr>
              <a:t>Fostering</a:t>
            </a:r>
            <a:r>
              <a:rPr lang="sv-SE" sz="1200" b="0" i="1" u="none" strike="noStrike">
                <a:solidFill>
                  <a:srgbClr val="888888"/>
                </a:solidFill>
                <a:effectLst/>
                <a:latin typeface="Open Sans" panose="020B0606030504020204" pitchFamily="34" charset="0"/>
              </a:rPr>
              <a:t> </a:t>
            </a:r>
            <a:r>
              <a:rPr lang="sv-SE" sz="1200" b="0" i="1" u="none" strike="noStrike" err="1">
                <a:solidFill>
                  <a:srgbClr val="888888"/>
                </a:solidFill>
                <a:effectLst/>
                <a:latin typeface="Open Sans" panose="020B0606030504020204" pitchFamily="34" charset="0"/>
              </a:rPr>
              <a:t>Scale</a:t>
            </a:r>
            <a:r>
              <a:rPr lang="sv-SE" sz="1200" b="0" i="1" u="none" strike="noStrike">
                <a:solidFill>
                  <a:srgbClr val="888888"/>
                </a:solidFill>
                <a:effectLst/>
                <a:latin typeface="Open Sans" panose="020B0606030504020204" pitchFamily="34" charset="0"/>
              </a:rPr>
              <a:t> </a:t>
            </a:r>
            <a:r>
              <a:rPr lang="sv-SE" sz="1200" b="0" i="1" u="none" strike="noStrike" err="1">
                <a:solidFill>
                  <a:srgbClr val="888888"/>
                </a:solidFill>
                <a:effectLst/>
                <a:latin typeface="Open Sans" panose="020B0606030504020204" pitchFamily="34" charset="0"/>
              </a:rPr>
              <a:t>Up</a:t>
            </a:r>
            <a:r>
              <a:rPr lang="sv-SE" sz="1200" b="0" i="1" u="none" strike="noStrike">
                <a:solidFill>
                  <a:srgbClr val="888888"/>
                </a:solidFill>
                <a:effectLst/>
                <a:latin typeface="Open Sans" panose="020B0606030504020204" pitchFamily="34" charset="0"/>
              </a:rPr>
              <a:t> </a:t>
            </a:r>
            <a:r>
              <a:rPr lang="sv-SE" sz="1200" b="0" i="1" u="none" strike="noStrike" err="1">
                <a:solidFill>
                  <a:srgbClr val="888888"/>
                </a:solidFill>
                <a:effectLst/>
                <a:latin typeface="Open Sans" panose="020B0606030504020204" pitchFamily="34" charset="0"/>
              </a:rPr>
              <a:t>Ecosystems</a:t>
            </a:r>
            <a:r>
              <a:rPr lang="sv-SE" sz="1200" b="0" i="1" u="none" strike="noStrike">
                <a:solidFill>
                  <a:srgbClr val="888888"/>
                </a:solidFill>
                <a:effectLst/>
                <a:latin typeface="Open Sans" panose="020B0606030504020204" pitchFamily="34" charset="0"/>
              </a:rPr>
              <a:t> for </a:t>
            </a:r>
            <a:r>
              <a:rPr lang="sv-SE" sz="1200" b="0" i="1" u="none" strike="noStrike" err="1">
                <a:solidFill>
                  <a:srgbClr val="888888"/>
                </a:solidFill>
                <a:effectLst/>
                <a:latin typeface="Open Sans" panose="020B0606030504020204" pitchFamily="34" charset="0"/>
              </a:rPr>
              <a:t>Growth</a:t>
            </a:r>
            <a:r>
              <a:rPr lang="sv-SE" sz="1200" b="0" i="1" u="none" strike="noStrike">
                <a:solidFill>
                  <a:srgbClr val="888888"/>
                </a:solidFill>
                <a:effectLst/>
                <a:latin typeface="Open Sans" panose="020B0606030504020204" pitchFamily="34" charset="0"/>
              </a:rPr>
              <a:t>: The Cases </a:t>
            </a:r>
            <a:r>
              <a:rPr lang="sv-SE" sz="1200" b="0" i="1" u="none" strike="noStrike" err="1">
                <a:solidFill>
                  <a:srgbClr val="888888"/>
                </a:solidFill>
                <a:effectLst/>
                <a:latin typeface="Open Sans" panose="020B0606030504020204" pitchFamily="34" charset="0"/>
              </a:rPr>
              <a:t>of</a:t>
            </a:r>
            <a:r>
              <a:rPr lang="sv-SE" sz="1200" b="0" i="1" u="none" strike="noStrike">
                <a:solidFill>
                  <a:srgbClr val="888888"/>
                </a:solidFill>
                <a:effectLst/>
                <a:latin typeface="Open Sans" panose="020B0606030504020204" pitchFamily="34" charset="0"/>
              </a:rPr>
              <a:t> Manizales-Mas and </a:t>
            </a:r>
            <a:r>
              <a:rPr lang="sv-SE" sz="1200" b="0" i="1" u="none" strike="noStrike" err="1">
                <a:solidFill>
                  <a:srgbClr val="888888"/>
                </a:solidFill>
                <a:effectLst/>
                <a:latin typeface="Open Sans" panose="020B0606030504020204" pitchFamily="34" charset="0"/>
              </a:rPr>
              <a:t>Scale</a:t>
            </a:r>
            <a:r>
              <a:rPr lang="sv-SE" sz="1200" b="0" i="1" u="none" strike="noStrike">
                <a:solidFill>
                  <a:srgbClr val="888888"/>
                </a:solidFill>
                <a:effectLst/>
                <a:latin typeface="Open Sans" panose="020B0606030504020204" pitchFamily="34" charset="0"/>
              </a:rPr>
              <a:t> </a:t>
            </a:r>
            <a:r>
              <a:rPr lang="sv-SE" sz="1200" b="0" i="1" u="none" strike="noStrike" err="1">
                <a:solidFill>
                  <a:srgbClr val="888888"/>
                </a:solidFill>
                <a:effectLst/>
                <a:latin typeface="Open Sans" panose="020B0606030504020204" pitchFamily="34" charset="0"/>
              </a:rPr>
              <a:t>Up</a:t>
            </a:r>
            <a:r>
              <a:rPr lang="sv-SE" sz="1200" b="0" i="1" u="none" strike="noStrike">
                <a:solidFill>
                  <a:srgbClr val="888888"/>
                </a:solidFill>
                <a:effectLst/>
                <a:latin typeface="Open Sans" panose="020B0606030504020204" pitchFamily="34" charset="0"/>
              </a:rPr>
              <a:t> Milwaukee</a:t>
            </a:r>
            <a:r>
              <a:rPr lang="sv-SE" sz="1200" b="0" i="0" u="none" strike="noStrike">
                <a:solidFill>
                  <a:srgbClr val="888888"/>
                </a:solidFill>
                <a:effectLst/>
                <a:latin typeface="Open Sans" panose="020B0606030504020204" pitchFamily="34" charset="0"/>
              </a:rPr>
              <a:t>, Innovations: </a:t>
            </a:r>
            <a:r>
              <a:rPr lang="sv-SE" sz="1200" b="0" i="0" u="none" strike="noStrike" err="1">
                <a:solidFill>
                  <a:srgbClr val="888888"/>
                </a:solidFill>
                <a:effectLst/>
                <a:latin typeface="Open Sans" panose="020B0606030504020204" pitchFamily="34" charset="0"/>
              </a:rPr>
              <a:t>Technology</a:t>
            </a:r>
            <a:r>
              <a:rPr lang="sv-SE" sz="1200" b="0" i="0" u="none" strike="noStrike">
                <a:solidFill>
                  <a:srgbClr val="888888"/>
                </a:solidFill>
                <a:effectLst/>
                <a:latin typeface="Open Sans" panose="020B0606030504020204" pitchFamily="34" charset="0"/>
              </a:rPr>
              <a:t>, </a:t>
            </a:r>
            <a:r>
              <a:rPr lang="sv-SE" sz="1200" b="0" i="0" u="none" strike="noStrike" err="1">
                <a:solidFill>
                  <a:srgbClr val="888888"/>
                </a:solidFill>
                <a:effectLst/>
                <a:latin typeface="Open Sans" panose="020B0606030504020204" pitchFamily="34" charset="0"/>
              </a:rPr>
              <a:t>Governance</a:t>
            </a:r>
            <a:r>
              <a:rPr lang="sv-SE" sz="1200" b="0" i="0" u="none" strike="noStrike">
                <a:solidFill>
                  <a:srgbClr val="888888"/>
                </a:solidFill>
                <a:effectLst/>
                <a:latin typeface="Open Sans" panose="020B0606030504020204" pitchFamily="34" charset="0"/>
              </a:rPr>
              <a:t>, </a:t>
            </a:r>
            <a:r>
              <a:rPr lang="sv-SE" sz="1200" b="0" i="0" u="none" strike="noStrike" err="1">
                <a:solidFill>
                  <a:srgbClr val="888888"/>
                </a:solidFill>
                <a:effectLst/>
                <a:latin typeface="Open Sans" panose="020B0606030504020204" pitchFamily="34" charset="0"/>
              </a:rPr>
              <a:t>Globalization</a:t>
            </a:r>
            <a:r>
              <a:rPr lang="sv-SE" sz="1200" b="0" i="0" u="none" strike="noStrike">
                <a:solidFill>
                  <a:srgbClr val="888888"/>
                </a:solidFill>
                <a:effectLst/>
                <a:latin typeface="Open Sans" panose="020B0606030504020204" pitchFamily="34" charset="0"/>
              </a:rPr>
              <a:t> (</a:t>
            </a:r>
            <a:r>
              <a:rPr lang="sv-SE" sz="1200" b="0" i="0" u="none" strike="noStrike" err="1">
                <a:solidFill>
                  <a:srgbClr val="888888"/>
                </a:solidFill>
                <a:effectLst/>
                <a:latin typeface="Open Sans" panose="020B0606030504020204" pitchFamily="34" charset="0"/>
              </a:rPr>
              <a:t>forthcoming</a:t>
            </a:r>
            <a:r>
              <a:rPr lang="sv-SE" sz="1200" b="0" i="0" u="none" strike="noStrike">
                <a:solidFill>
                  <a:srgbClr val="888888"/>
                </a:solidFill>
                <a:effectLst/>
                <a:latin typeface="Open Sans" panose="020B0606030504020204" pitchFamily="34" charset="0"/>
              </a:rPr>
              <a:t> 2016).</a:t>
            </a:r>
            <a:endParaRPr lang="en-GB" sz="1200"/>
          </a:p>
        </p:txBody>
      </p:sp>
    </p:spTree>
    <p:extLst>
      <p:ext uri="{BB962C8B-B14F-4D97-AF65-F5344CB8AC3E}">
        <p14:creationId xmlns:p14="http://schemas.microsoft.com/office/powerpoint/2010/main" val="144157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E9E3C-659E-71DC-11BB-F726F7847B16}"/>
              </a:ext>
            </a:extLst>
          </p:cNvPr>
          <p:cNvSpPr>
            <a:spLocks noGrp="1"/>
          </p:cNvSpPr>
          <p:nvPr>
            <p:ph type="title"/>
          </p:nvPr>
        </p:nvSpPr>
        <p:spPr/>
        <p:txBody>
          <a:bodyPr/>
          <a:lstStyle/>
          <a:p>
            <a:r>
              <a:rPr lang="en-GB" sz="3200"/>
              <a:t>Policy</a:t>
            </a:r>
            <a:br>
              <a:rPr lang="en-GB" sz="3200"/>
            </a:br>
            <a:r>
              <a:rPr lang="en-GB"/>
              <a:t>Leadership</a:t>
            </a:r>
          </a:p>
        </p:txBody>
      </p:sp>
      <p:sp>
        <p:nvSpPr>
          <p:cNvPr id="3" name="Platshållare för innehåll 2">
            <a:extLst>
              <a:ext uri="{FF2B5EF4-FFF2-40B4-BE49-F238E27FC236}">
                <a16:creationId xmlns:a16="http://schemas.microsoft.com/office/drawing/2014/main" id="{CE0DF456-A5D8-928C-5059-FF5A048D14F7}"/>
              </a:ext>
            </a:extLst>
          </p:cNvPr>
          <p:cNvSpPr>
            <a:spLocks noGrp="1"/>
          </p:cNvSpPr>
          <p:nvPr>
            <p:ph idx="1"/>
          </p:nvPr>
        </p:nvSpPr>
        <p:spPr>
          <a:xfrm>
            <a:off x="838200" y="2342982"/>
            <a:ext cx="6530428" cy="4351338"/>
          </a:xfrm>
        </p:spPr>
        <p:txBody>
          <a:bodyPr/>
          <a:lstStyle/>
          <a:p>
            <a:r>
              <a:rPr lang="en-GB"/>
              <a:t>Unequivocal support</a:t>
            </a:r>
          </a:p>
          <a:p>
            <a:r>
              <a:rPr lang="en-GB"/>
              <a:t>Social legitimacy</a:t>
            </a:r>
          </a:p>
          <a:p>
            <a:r>
              <a:rPr lang="en-GB"/>
              <a:t>Open door for advocate</a:t>
            </a:r>
          </a:p>
          <a:p>
            <a:r>
              <a:rPr lang="en-GB"/>
              <a:t>Entrepreneurship strategy</a:t>
            </a:r>
          </a:p>
          <a:p>
            <a:r>
              <a:rPr lang="en-GB"/>
              <a:t>Urgency, crisis and challenge</a:t>
            </a:r>
          </a:p>
        </p:txBody>
      </p:sp>
      <p:pic>
        <p:nvPicPr>
          <p:cNvPr id="4" name="Picture 3" descr="A diagram of a policy&#10;&#10;Description automatically generated">
            <a:extLst>
              <a:ext uri="{FF2B5EF4-FFF2-40B4-BE49-F238E27FC236}">
                <a16:creationId xmlns:a16="http://schemas.microsoft.com/office/drawing/2014/main" id="{3747F619-992A-E58E-C791-D192E0E96087}"/>
              </a:ext>
            </a:extLst>
          </p:cNvPr>
          <p:cNvPicPr>
            <a:picLocks noChangeAspect="1"/>
          </p:cNvPicPr>
          <p:nvPr/>
        </p:nvPicPr>
        <p:blipFill>
          <a:blip r:embed="rId2"/>
          <a:stretch>
            <a:fillRect/>
          </a:stretch>
        </p:blipFill>
        <p:spPr>
          <a:xfrm>
            <a:off x="6870208" y="1919069"/>
            <a:ext cx="1438275" cy="1609725"/>
          </a:xfrm>
          <a:prstGeom prst="rect">
            <a:avLst/>
          </a:prstGeom>
        </p:spPr>
      </p:pic>
    </p:spTree>
    <p:extLst>
      <p:ext uri="{BB962C8B-B14F-4D97-AF65-F5344CB8AC3E}">
        <p14:creationId xmlns:p14="http://schemas.microsoft.com/office/powerpoint/2010/main" val="319075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E8D667-4860-22D7-EACA-111185E8035F}"/>
              </a:ext>
            </a:extLst>
          </p:cNvPr>
          <p:cNvSpPr>
            <a:spLocks noGrp="1"/>
          </p:cNvSpPr>
          <p:nvPr>
            <p:ph type="title"/>
          </p:nvPr>
        </p:nvSpPr>
        <p:spPr/>
        <p:txBody>
          <a:bodyPr/>
          <a:lstStyle/>
          <a:p>
            <a:r>
              <a:rPr lang="en-GB" sz="3200"/>
              <a:t>Policy</a:t>
            </a:r>
            <a:r>
              <a:rPr lang="en-GB" sz="4400"/>
              <a:t> </a:t>
            </a:r>
            <a:br>
              <a:rPr lang="en-GB" sz="4400"/>
            </a:br>
            <a:r>
              <a:rPr lang="en-GB" err="1"/>
              <a:t>Governement</a:t>
            </a:r>
            <a:endParaRPr lang="en-GB"/>
          </a:p>
        </p:txBody>
      </p:sp>
      <p:sp>
        <p:nvSpPr>
          <p:cNvPr id="3" name="Platshållare för innehåll 2">
            <a:extLst>
              <a:ext uri="{FF2B5EF4-FFF2-40B4-BE49-F238E27FC236}">
                <a16:creationId xmlns:a16="http://schemas.microsoft.com/office/drawing/2014/main" id="{9A417259-ACF5-0E4C-09F8-0D4E78529A6E}"/>
              </a:ext>
            </a:extLst>
          </p:cNvPr>
          <p:cNvSpPr>
            <a:spLocks noGrp="1"/>
          </p:cNvSpPr>
          <p:nvPr>
            <p:ph idx="1"/>
          </p:nvPr>
        </p:nvSpPr>
        <p:spPr>
          <a:xfrm>
            <a:off x="838200" y="1825625"/>
            <a:ext cx="10892221" cy="3957201"/>
          </a:xfrm>
        </p:spPr>
        <p:txBody>
          <a:bodyPr/>
          <a:lstStyle/>
          <a:p>
            <a:r>
              <a:rPr lang="en-GB"/>
              <a:t>Institutions (e.g. investment, support)</a:t>
            </a:r>
          </a:p>
          <a:p>
            <a:r>
              <a:rPr lang="en-GB"/>
              <a:t>Financial support (e.g. for R&amp;D, jump start funds)</a:t>
            </a:r>
          </a:p>
          <a:p>
            <a:r>
              <a:rPr lang="en-GB"/>
              <a:t>Regulatory framework incentives (e.g. tax benefits)</a:t>
            </a:r>
          </a:p>
          <a:p>
            <a:r>
              <a:rPr lang="en-GB"/>
              <a:t>Research institutes</a:t>
            </a:r>
          </a:p>
          <a:p>
            <a:r>
              <a:rPr lang="en-GB"/>
              <a:t>Venture-friendly legislation (e.g. bankruptcy, contract enforcement, property rights and </a:t>
            </a:r>
            <a:r>
              <a:rPr lang="en-GB" err="1"/>
              <a:t>labor</a:t>
            </a:r>
            <a:r>
              <a:rPr lang="en-GB"/>
              <a:t>)</a:t>
            </a:r>
          </a:p>
        </p:txBody>
      </p:sp>
      <p:pic>
        <p:nvPicPr>
          <p:cNvPr id="4" name="Picture 3" descr="A diagram of a policy&#10;&#10;Description automatically generated">
            <a:extLst>
              <a:ext uri="{FF2B5EF4-FFF2-40B4-BE49-F238E27FC236}">
                <a16:creationId xmlns:a16="http://schemas.microsoft.com/office/drawing/2014/main" id="{4263384C-99E9-C3B3-2A87-DA601C3B28D9}"/>
              </a:ext>
            </a:extLst>
          </p:cNvPr>
          <p:cNvPicPr>
            <a:picLocks noChangeAspect="1"/>
          </p:cNvPicPr>
          <p:nvPr/>
        </p:nvPicPr>
        <p:blipFill>
          <a:blip r:embed="rId2"/>
          <a:stretch>
            <a:fillRect/>
          </a:stretch>
        </p:blipFill>
        <p:spPr>
          <a:xfrm>
            <a:off x="7689139" y="364414"/>
            <a:ext cx="1438275" cy="1609725"/>
          </a:xfrm>
          <a:prstGeom prst="rect">
            <a:avLst/>
          </a:prstGeom>
        </p:spPr>
      </p:pic>
    </p:spTree>
    <p:extLst>
      <p:ext uri="{BB962C8B-B14F-4D97-AF65-F5344CB8AC3E}">
        <p14:creationId xmlns:p14="http://schemas.microsoft.com/office/powerpoint/2010/main" val="141849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9E2E0A-B3BF-04E0-B98B-66BAFBEA23EC}"/>
              </a:ext>
            </a:extLst>
          </p:cNvPr>
          <p:cNvSpPr>
            <a:spLocks noGrp="1"/>
          </p:cNvSpPr>
          <p:nvPr>
            <p:ph type="title"/>
          </p:nvPr>
        </p:nvSpPr>
        <p:spPr/>
        <p:txBody>
          <a:bodyPr/>
          <a:lstStyle/>
          <a:p>
            <a:r>
              <a:rPr lang="en-GB" sz="3200"/>
              <a:t>Finance</a:t>
            </a:r>
            <a:br>
              <a:rPr lang="en-GB" sz="3200"/>
            </a:br>
            <a:r>
              <a:rPr lang="en-GB"/>
              <a:t>Financial Capital</a:t>
            </a:r>
          </a:p>
        </p:txBody>
      </p:sp>
      <p:sp>
        <p:nvSpPr>
          <p:cNvPr id="3" name="Platshållare för innehåll 2">
            <a:extLst>
              <a:ext uri="{FF2B5EF4-FFF2-40B4-BE49-F238E27FC236}">
                <a16:creationId xmlns:a16="http://schemas.microsoft.com/office/drawing/2014/main" id="{070FCD72-5018-5D41-F19D-7D5EF36F7A58}"/>
              </a:ext>
            </a:extLst>
          </p:cNvPr>
          <p:cNvSpPr>
            <a:spLocks noGrp="1"/>
          </p:cNvSpPr>
          <p:nvPr>
            <p:ph idx="1"/>
          </p:nvPr>
        </p:nvSpPr>
        <p:spPr>
          <a:xfrm>
            <a:off x="838200" y="2141537"/>
            <a:ext cx="8010634" cy="3685683"/>
          </a:xfrm>
        </p:spPr>
        <p:txBody>
          <a:bodyPr/>
          <a:lstStyle/>
          <a:p>
            <a:r>
              <a:rPr lang="en-GB"/>
              <a:t>Micro-loans</a:t>
            </a:r>
          </a:p>
          <a:p>
            <a:r>
              <a:rPr lang="en-GB"/>
              <a:t>Angel investors, friends and family</a:t>
            </a:r>
          </a:p>
          <a:p>
            <a:r>
              <a:rPr lang="en-GB"/>
              <a:t>Zero-stage venture capital</a:t>
            </a:r>
          </a:p>
          <a:p>
            <a:r>
              <a:rPr lang="en-GB"/>
              <a:t>Venture capital funds</a:t>
            </a:r>
          </a:p>
          <a:p>
            <a:r>
              <a:rPr lang="en-GB"/>
              <a:t>Private equity</a:t>
            </a:r>
          </a:p>
          <a:p>
            <a:r>
              <a:rPr lang="en-GB"/>
              <a:t>Public capital markets</a:t>
            </a:r>
          </a:p>
          <a:p>
            <a:r>
              <a:rPr lang="en-GB"/>
              <a:t>Debt</a:t>
            </a:r>
          </a:p>
          <a:p>
            <a:endParaRPr lang="en-GB"/>
          </a:p>
        </p:txBody>
      </p:sp>
      <p:pic>
        <p:nvPicPr>
          <p:cNvPr id="4" name="Picture 3" descr="A close up of a circle&#10;&#10;Description automatically generated">
            <a:extLst>
              <a:ext uri="{FF2B5EF4-FFF2-40B4-BE49-F238E27FC236}">
                <a16:creationId xmlns:a16="http://schemas.microsoft.com/office/drawing/2014/main" id="{EE4CC137-198B-6D7A-A1E5-F0238075588E}"/>
              </a:ext>
            </a:extLst>
          </p:cNvPr>
          <p:cNvPicPr>
            <a:picLocks noChangeAspect="1"/>
          </p:cNvPicPr>
          <p:nvPr/>
        </p:nvPicPr>
        <p:blipFill>
          <a:blip r:embed="rId2"/>
          <a:stretch>
            <a:fillRect/>
          </a:stretch>
        </p:blipFill>
        <p:spPr>
          <a:xfrm>
            <a:off x="7241683" y="512050"/>
            <a:ext cx="1457325" cy="1314450"/>
          </a:xfrm>
          <a:prstGeom prst="rect">
            <a:avLst/>
          </a:prstGeom>
        </p:spPr>
      </p:pic>
    </p:spTree>
    <p:extLst>
      <p:ext uri="{BB962C8B-B14F-4D97-AF65-F5344CB8AC3E}">
        <p14:creationId xmlns:p14="http://schemas.microsoft.com/office/powerpoint/2010/main" val="268992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FB5C6-37FC-BA05-6DD0-8892F0018B83}"/>
              </a:ext>
            </a:extLst>
          </p:cNvPr>
          <p:cNvSpPr>
            <a:spLocks noGrp="1"/>
          </p:cNvSpPr>
          <p:nvPr>
            <p:ph type="title"/>
          </p:nvPr>
        </p:nvSpPr>
        <p:spPr/>
        <p:txBody>
          <a:bodyPr/>
          <a:lstStyle/>
          <a:p>
            <a:r>
              <a:rPr lang="en-GB" sz="3200"/>
              <a:t>Culture</a:t>
            </a:r>
            <a:br>
              <a:rPr lang="en-GB"/>
            </a:br>
            <a:r>
              <a:rPr lang="en-GB"/>
              <a:t>Success stories</a:t>
            </a:r>
          </a:p>
        </p:txBody>
      </p:sp>
      <p:sp>
        <p:nvSpPr>
          <p:cNvPr id="3" name="Platshållare för innehåll 2">
            <a:extLst>
              <a:ext uri="{FF2B5EF4-FFF2-40B4-BE49-F238E27FC236}">
                <a16:creationId xmlns:a16="http://schemas.microsoft.com/office/drawing/2014/main" id="{7665A165-4CEA-B44D-C332-403ABA9B1486}"/>
              </a:ext>
            </a:extLst>
          </p:cNvPr>
          <p:cNvSpPr>
            <a:spLocks noGrp="1"/>
          </p:cNvSpPr>
          <p:nvPr>
            <p:ph idx="1"/>
          </p:nvPr>
        </p:nvSpPr>
        <p:spPr>
          <a:xfrm>
            <a:off x="838200" y="2776120"/>
            <a:ext cx="8071945" cy="4351338"/>
          </a:xfrm>
        </p:spPr>
        <p:txBody>
          <a:bodyPr/>
          <a:lstStyle/>
          <a:p>
            <a:r>
              <a:rPr lang="en-GB"/>
              <a:t>Visible successes</a:t>
            </a:r>
          </a:p>
          <a:p>
            <a:r>
              <a:rPr lang="en-GB"/>
              <a:t>Wealth generation for founders</a:t>
            </a:r>
          </a:p>
          <a:p>
            <a:r>
              <a:rPr lang="en-GB"/>
              <a:t>International reputation</a:t>
            </a:r>
          </a:p>
          <a:p>
            <a:endParaRPr lang="en-GB"/>
          </a:p>
          <a:p>
            <a:endParaRPr lang="en-GB"/>
          </a:p>
        </p:txBody>
      </p:sp>
      <p:pic>
        <p:nvPicPr>
          <p:cNvPr id="4" name="Picture 3" descr="A blue circle with black text&#10;&#10;Description automatically generated">
            <a:extLst>
              <a:ext uri="{FF2B5EF4-FFF2-40B4-BE49-F238E27FC236}">
                <a16:creationId xmlns:a16="http://schemas.microsoft.com/office/drawing/2014/main" id="{5E637FE2-E686-AA94-C891-7A2DA036B15A}"/>
              </a:ext>
            </a:extLst>
          </p:cNvPr>
          <p:cNvPicPr>
            <a:picLocks noChangeAspect="1"/>
          </p:cNvPicPr>
          <p:nvPr/>
        </p:nvPicPr>
        <p:blipFill>
          <a:blip r:embed="rId2"/>
          <a:stretch>
            <a:fillRect/>
          </a:stretch>
        </p:blipFill>
        <p:spPr>
          <a:xfrm>
            <a:off x="7056054" y="1768202"/>
            <a:ext cx="1390650" cy="1114425"/>
          </a:xfrm>
          <a:prstGeom prst="rect">
            <a:avLst/>
          </a:prstGeom>
        </p:spPr>
      </p:pic>
    </p:spTree>
    <p:extLst>
      <p:ext uri="{BB962C8B-B14F-4D97-AF65-F5344CB8AC3E}">
        <p14:creationId xmlns:p14="http://schemas.microsoft.com/office/powerpoint/2010/main" val="396097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78F98-2D45-6B96-A8E7-1E1670CF6F6F}"/>
              </a:ext>
            </a:extLst>
          </p:cNvPr>
          <p:cNvSpPr>
            <a:spLocks noGrp="1"/>
          </p:cNvSpPr>
          <p:nvPr>
            <p:ph type="title"/>
          </p:nvPr>
        </p:nvSpPr>
        <p:spPr/>
        <p:txBody>
          <a:bodyPr/>
          <a:lstStyle/>
          <a:p>
            <a:r>
              <a:rPr lang="en-GB" sz="3200"/>
              <a:t>Culture</a:t>
            </a:r>
            <a:br>
              <a:rPr lang="en-GB"/>
            </a:br>
            <a:r>
              <a:rPr lang="en-GB"/>
              <a:t>Societal norms</a:t>
            </a:r>
          </a:p>
        </p:txBody>
      </p:sp>
      <p:sp>
        <p:nvSpPr>
          <p:cNvPr id="3" name="Platshållare för innehåll 2">
            <a:extLst>
              <a:ext uri="{FF2B5EF4-FFF2-40B4-BE49-F238E27FC236}">
                <a16:creationId xmlns:a16="http://schemas.microsoft.com/office/drawing/2014/main" id="{7C190706-7F7B-6580-1CB6-17BF456E07F7}"/>
              </a:ext>
            </a:extLst>
          </p:cNvPr>
          <p:cNvSpPr>
            <a:spLocks noGrp="1"/>
          </p:cNvSpPr>
          <p:nvPr>
            <p:ph idx="1"/>
          </p:nvPr>
        </p:nvSpPr>
        <p:spPr>
          <a:xfrm>
            <a:off x="838200" y="2506662"/>
            <a:ext cx="7712842" cy="4351338"/>
          </a:xfrm>
        </p:spPr>
        <p:txBody>
          <a:bodyPr/>
          <a:lstStyle/>
          <a:p>
            <a:r>
              <a:rPr lang="en-GB"/>
              <a:t>Tolerance of risk, mistakes, failure</a:t>
            </a:r>
          </a:p>
          <a:p>
            <a:r>
              <a:rPr lang="en-GB"/>
              <a:t>Innovation, creativity, experimentation</a:t>
            </a:r>
          </a:p>
          <a:p>
            <a:r>
              <a:rPr lang="en-GB"/>
              <a:t>Social status of entrepreneur</a:t>
            </a:r>
          </a:p>
          <a:p>
            <a:r>
              <a:rPr lang="en-GB"/>
              <a:t>Wealth creation</a:t>
            </a:r>
          </a:p>
          <a:p>
            <a:r>
              <a:rPr lang="en-GB"/>
              <a:t>Ambition, drive, hunger</a:t>
            </a:r>
          </a:p>
          <a:p>
            <a:pPr marL="0" indent="0">
              <a:buNone/>
            </a:pPr>
            <a:endParaRPr lang="en-GB"/>
          </a:p>
        </p:txBody>
      </p:sp>
      <p:pic>
        <p:nvPicPr>
          <p:cNvPr id="4" name="Picture 3" descr="A blue circle with black text&#10;&#10;Description automatically generated">
            <a:extLst>
              <a:ext uri="{FF2B5EF4-FFF2-40B4-BE49-F238E27FC236}">
                <a16:creationId xmlns:a16="http://schemas.microsoft.com/office/drawing/2014/main" id="{FAC3A806-80C6-29ED-053B-A83F7C34F9C1}"/>
              </a:ext>
            </a:extLst>
          </p:cNvPr>
          <p:cNvPicPr>
            <a:picLocks noChangeAspect="1"/>
          </p:cNvPicPr>
          <p:nvPr/>
        </p:nvPicPr>
        <p:blipFill>
          <a:blip r:embed="rId2"/>
          <a:stretch>
            <a:fillRect/>
          </a:stretch>
        </p:blipFill>
        <p:spPr>
          <a:xfrm>
            <a:off x="7949434" y="1952133"/>
            <a:ext cx="1390650" cy="1114425"/>
          </a:xfrm>
          <a:prstGeom prst="rect">
            <a:avLst/>
          </a:prstGeom>
        </p:spPr>
      </p:pic>
    </p:spTree>
    <p:extLst>
      <p:ext uri="{BB962C8B-B14F-4D97-AF65-F5344CB8AC3E}">
        <p14:creationId xmlns:p14="http://schemas.microsoft.com/office/powerpoint/2010/main" val="434661969"/>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19AAC-5780-4A5A-ADC1-C1ED69257832}">
  <ds:schemaRefs>
    <ds:schemaRef ds:uri="151c28b5-17be-487d-903d-7070014f18c7"/>
    <ds:schemaRef ds:uri="323be961-96ff-4fd7-9242-58d5ac1cef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3.xml><?xml version="1.0" encoding="utf-8"?>
<ds:datastoreItem xmlns:ds="http://schemas.openxmlformats.org/officeDocument/2006/customXml" ds:itemID="{5C9C8A47-7F89-4C86-8C2A-DD917E7BDB73}"/>
</file>

<file path=docProps/app.xml><?xml version="1.0" encoding="utf-8"?>
<Properties xmlns="http://schemas.openxmlformats.org/officeDocument/2006/extended-properties" xmlns:vt="http://schemas.openxmlformats.org/officeDocument/2006/docPropsVTypes">
  <Template/>
  <TotalTime>0</TotalTime>
  <Words>739</Words>
  <Application>Microsoft Macintosh PowerPoint</Application>
  <PresentationFormat>Bredbild</PresentationFormat>
  <Paragraphs>80</Paragraphs>
  <Slides>17</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17</vt:i4>
      </vt:variant>
    </vt:vector>
  </HeadingPairs>
  <TitlesOfParts>
    <vt:vector size="25" baseType="lpstr">
      <vt:lpstr>Arial</vt:lpstr>
      <vt:lpstr>Calibri</vt:lpstr>
      <vt:lpstr>Calibri Light</vt:lpstr>
      <vt:lpstr>Courier New</vt:lpstr>
      <vt:lpstr>Helvetica</vt:lpstr>
      <vt:lpstr>Open Sans</vt:lpstr>
      <vt:lpstr>Times New Roman</vt:lpstr>
      <vt:lpstr>Benutzerdefiniertes Design</vt:lpstr>
      <vt:lpstr> BUSINESS PLANNING AND THE ENTREPRENEURSHIP ECOSYSTEM   (3 ECTS, 75-90 h) </vt:lpstr>
      <vt:lpstr> 2.2  Entrepreneurial ecosystem concept  Film: 2.3 </vt:lpstr>
      <vt:lpstr>Why entrepreneurship ecosystem?</vt:lpstr>
      <vt:lpstr>Entrepreneurship ecosystem</vt:lpstr>
      <vt:lpstr>Policy Leadership</vt:lpstr>
      <vt:lpstr>Policy  Governement</vt:lpstr>
      <vt:lpstr>Finance Financial Capital</vt:lpstr>
      <vt:lpstr>Culture Success stories</vt:lpstr>
      <vt:lpstr>Culture Societal norms</vt:lpstr>
      <vt:lpstr>Supports Non-Government Institutions</vt:lpstr>
      <vt:lpstr>Supports Support Professions</vt:lpstr>
      <vt:lpstr>Supports Infrastructure</vt:lpstr>
      <vt:lpstr>Human Capital Educational Institutions</vt:lpstr>
      <vt:lpstr>Human Capital Labor</vt:lpstr>
      <vt:lpstr>Markets Networks</vt:lpstr>
      <vt:lpstr>Markets Early Customers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Yvonne von Friedrichs</cp:lastModifiedBy>
  <cp:revision>66</cp:revision>
  <dcterms:created xsi:type="dcterms:W3CDTF">2022-04-04T19:32:46Z</dcterms:created>
  <dcterms:modified xsi:type="dcterms:W3CDTF">2024-03-06T10:23:50Z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