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6"/>
  </p:notesMasterIdLst>
  <p:sldIdLst>
    <p:sldId id="494" r:id="rId5"/>
    <p:sldId id="522" r:id="rId6"/>
    <p:sldId id="518" r:id="rId7"/>
    <p:sldId id="523" r:id="rId8"/>
    <p:sldId id="524" r:id="rId9"/>
    <p:sldId id="525" r:id="rId10"/>
    <p:sldId id="526" r:id="rId11"/>
    <p:sldId id="528" r:id="rId12"/>
    <p:sldId id="499" r:id="rId13"/>
    <p:sldId id="519" r:id="rId14"/>
    <p:sldId id="527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85E"/>
    <a:srgbClr val="EE297B"/>
    <a:srgbClr val="0281B4"/>
    <a:srgbClr val="F07921"/>
    <a:srgbClr val="0D385E"/>
    <a:srgbClr val="01AD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67B7D2-CE7D-448A-8C5A-222E94383E66}" v="757" dt="2024-03-15T15:32:03.619"/>
  </p1510:revLst>
</p1510:revInfo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Mittlere Formatvorlage 3 - 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lborg, Cecilia" userId="S::cecilia.dalborg_miun.se#ext#@imcfhkrems.onmicrosoft.com::8d1d843a-05de-4250-9056-cc783638e52e" providerId="AD" clId="Web-{20329438-BDB4-4ED2-B24B-C77158B3FA5D}"/>
    <pc:docChg chg="modSld">
      <pc:chgData name="Dalborg, Cecilia" userId="S::cecilia.dalborg_miun.se#ext#@imcfhkrems.onmicrosoft.com::8d1d843a-05de-4250-9056-cc783638e52e" providerId="AD" clId="Web-{20329438-BDB4-4ED2-B24B-C77158B3FA5D}" dt="2024-02-05T15:36:16.442" v="66" actId="14100"/>
      <pc:docMkLst>
        <pc:docMk/>
      </pc:docMkLst>
      <pc:sldChg chg="delSp modSp">
        <pc:chgData name="Dalborg, Cecilia" userId="S::cecilia.dalborg_miun.se#ext#@imcfhkrems.onmicrosoft.com::8d1d843a-05de-4250-9056-cc783638e52e" providerId="AD" clId="Web-{20329438-BDB4-4ED2-B24B-C77158B3FA5D}" dt="2024-02-05T15:36:16.442" v="66" actId="14100"/>
        <pc:sldMkLst>
          <pc:docMk/>
          <pc:sldMk cId="3620944923" sldId="464"/>
        </pc:sldMkLst>
        <pc:spChg chg="del mod">
          <ac:chgData name="Dalborg, Cecilia" userId="S::cecilia.dalborg_miun.se#ext#@imcfhkrems.onmicrosoft.com::8d1d843a-05de-4250-9056-cc783638e52e" providerId="AD" clId="Web-{20329438-BDB4-4ED2-B24B-C77158B3FA5D}" dt="2024-02-05T15:33:42.674" v="14"/>
          <ac:spMkLst>
            <pc:docMk/>
            <pc:sldMk cId="3620944923" sldId="464"/>
            <ac:spMk id="2" creationId="{BFD65B75-2FE2-58A7-7EA5-B9417E1C67A5}"/>
          </ac:spMkLst>
        </pc:spChg>
        <pc:spChg chg="mod">
          <ac:chgData name="Dalborg, Cecilia" userId="S::cecilia.dalborg_miun.se#ext#@imcfhkrems.onmicrosoft.com::8d1d843a-05de-4250-9056-cc783638e52e" providerId="AD" clId="Web-{20329438-BDB4-4ED2-B24B-C77158B3FA5D}" dt="2024-02-05T15:36:16.442" v="66" actId="14100"/>
          <ac:spMkLst>
            <pc:docMk/>
            <pc:sldMk cId="3620944923" sldId="464"/>
            <ac:spMk id="3" creationId="{B7CB7A36-25C6-F82B-DE89-D4E004DCA48E}"/>
          </ac:spMkLst>
        </pc:spChg>
        <pc:spChg chg="mod">
          <ac:chgData name="Dalborg, Cecilia" userId="S::cecilia.dalborg_miun.se#ext#@imcfhkrems.onmicrosoft.com::8d1d843a-05de-4250-9056-cc783638e52e" providerId="AD" clId="Web-{20329438-BDB4-4ED2-B24B-C77158B3FA5D}" dt="2024-02-05T15:33:36.174" v="11" actId="20577"/>
          <ac:spMkLst>
            <pc:docMk/>
            <pc:sldMk cId="3620944923" sldId="464"/>
            <ac:spMk id="4" creationId="{07E0CBB6-C5F8-4624-9918-2ABBDA00096C}"/>
          </ac:spMkLst>
        </pc:spChg>
        <pc:picChg chg="del">
          <ac:chgData name="Dalborg, Cecilia" userId="S::cecilia.dalborg_miun.se#ext#@imcfhkrems.onmicrosoft.com::8d1d843a-05de-4250-9056-cc783638e52e" providerId="AD" clId="Web-{20329438-BDB4-4ED2-B24B-C77158B3FA5D}" dt="2024-02-05T15:33:37.268" v="12"/>
          <ac:picMkLst>
            <pc:docMk/>
            <pc:sldMk cId="3620944923" sldId="464"/>
            <ac:picMk id="5" creationId="{4886B940-982E-4778-9E55-89BFFDCA5858}"/>
          </ac:picMkLst>
        </pc:picChg>
      </pc:sldChg>
      <pc:sldChg chg="addSp delSp modSp">
        <pc:chgData name="Dalborg, Cecilia" userId="S::cecilia.dalborg_miun.se#ext#@imcfhkrems.onmicrosoft.com::8d1d843a-05de-4250-9056-cc783638e52e" providerId="AD" clId="Web-{20329438-BDB4-4ED2-B24B-C77158B3FA5D}" dt="2024-02-05T15:33:06.720" v="4"/>
        <pc:sldMkLst>
          <pc:docMk/>
          <pc:sldMk cId="4272544058" sldId="465"/>
        </pc:sldMkLst>
        <pc:spChg chg="add del mod">
          <ac:chgData name="Dalborg, Cecilia" userId="S::cecilia.dalborg_miun.se#ext#@imcfhkrems.onmicrosoft.com::8d1d843a-05de-4250-9056-cc783638e52e" providerId="AD" clId="Web-{20329438-BDB4-4ED2-B24B-C77158B3FA5D}" dt="2024-02-05T15:33:05.658" v="3"/>
          <ac:spMkLst>
            <pc:docMk/>
            <pc:sldMk cId="4272544058" sldId="465"/>
            <ac:spMk id="8" creationId="{6069F1B9-89E4-44D9-CD3C-8DF921ADDCAD}"/>
          </ac:spMkLst>
        </pc:spChg>
        <pc:picChg chg="del">
          <ac:chgData name="Dalborg, Cecilia" userId="S::cecilia.dalborg_miun.se#ext#@imcfhkrems.onmicrosoft.com::8d1d843a-05de-4250-9056-cc783638e52e" providerId="AD" clId="Web-{20329438-BDB4-4ED2-B24B-C77158B3FA5D}" dt="2024-02-05T15:33:01.407" v="2"/>
          <ac:picMkLst>
            <pc:docMk/>
            <pc:sldMk cId="4272544058" sldId="465"/>
            <ac:picMk id="3" creationId="{A0FED784-789D-AB6E-C37D-0AA1F1E6FFED}"/>
          </ac:picMkLst>
        </pc:picChg>
        <pc:picChg chg="del">
          <ac:chgData name="Dalborg, Cecilia" userId="S::cecilia.dalborg_miun.se#ext#@imcfhkrems.onmicrosoft.com::8d1d843a-05de-4250-9056-cc783638e52e" providerId="AD" clId="Web-{20329438-BDB4-4ED2-B24B-C77158B3FA5D}" dt="2024-02-05T15:33:00.782" v="1"/>
          <ac:picMkLst>
            <pc:docMk/>
            <pc:sldMk cId="4272544058" sldId="465"/>
            <ac:picMk id="5" creationId="{62E1D7A4-3713-4B5A-B4DA-A2EC6A8A15EE}"/>
          </ac:picMkLst>
        </pc:picChg>
        <pc:picChg chg="del">
          <ac:chgData name="Dalborg, Cecilia" userId="S::cecilia.dalborg_miun.se#ext#@imcfhkrems.onmicrosoft.com::8d1d843a-05de-4250-9056-cc783638e52e" providerId="AD" clId="Web-{20329438-BDB4-4ED2-B24B-C77158B3FA5D}" dt="2024-02-05T15:33:06.720" v="4"/>
          <ac:picMkLst>
            <pc:docMk/>
            <pc:sldMk cId="4272544058" sldId="465"/>
            <ac:picMk id="6" creationId="{EBBFC65B-7C1E-4CEE-9D11-67653FCF6B38}"/>
          </ac:picMkLst>
        </pc:picChg>
        <pc:picChg chg="del">
          <ac:chgData name="Dalborg, Cecilia" userId="S::cecilia.dalborg_miun.se#ext#@imcfhkrems.onmicrosoft.com::8d1d843a-05de-4250-9056-cc783638e52e" providerId="AD" clId="Web-{20329438-BDB4-4ED2-B24B-C77158B3FA5D}" dt="2024-02-05T15:32:59.814" v="0"/>
          <ac:picMkLst>
            <pc:docMk/>
            <pc:sldMk cId="4272544058" sldId="465"/>
            <ac:picMk id="7" creationId="{37009FCF-3457-469A-BCF1-5DF4354C3E7B}"/>
          </ac:picMkLst>
        </pc:picChg>
      </pc:sldChg>
      <pc:sldChg chg="delSp modSp">
        <pc:chgData name="Dalborg, Cecilia" userId="S::cecilia.dalborg_miun.se#ext#@imcfhkrems.onmicrosoft.com::8d1d843a-05de-4250-9056-cc783638e52e" providerId="AD" clId="Web-{20329438-BDB4-4ED2-B24B-C77158B3FA5D}" dt="2024-02-05T15:34:56.113" v="37" actId="1076"/>
        <pc:sldMkLst>
          <pc:docMk/>
          <pc:sldMk cId="3445947422" sldId="519"/>
        </pc:sldMkLst>
        <pc:spChg chg="mod">
          <ac:chgData name="Dalborg, Cecilia" userId="S::cecilia.dalborg_miun.se#ext#@imcfhkrems.onmicrosoft.com::8d1d843a-05de-4250-9056-cc783638e52e" providerId="AD" clId="Web-{20329438-BDB4-4ED2-B24B-C77158B3FA5D}" dt="2024-02-05T15:34:56.113" v="37" actId="1076"/>
          <ac:spMkLst>
            <pc:docMk/>
            <pc:sldMk cId="3445947422" sldId="519"/>
            <ac:spMk id="3" creationId="{00000000-0000-0000-0000-000000000000}"/>
          </ac:spMkLst>
        </pc:spChg>
        <pc:spChg chg="mod topLvl">
          <ac:chgData name="Dalborg, Cecilia" userId="S::cecilia.dalborg_miun.se#ext#@imcfhkrems.onmicrosoft.com::8d1d843a-05de-4250-9056-cc783638e52e" providerId="AD" clId="Web-{20329438-BDB4-4ED2-B24B-C77158B3FA5D}" dt="2024-02-05T15:34:49.956" v="35" actId="1076"/>
          <ac:spMkLst>
            <pc:docMk/>
            <pc:sldMk cId="3445947422" sldId="519"/>
            <ac:spMk id="7" creationId="{00000000-0000-0000-0000-000000000000}"/>
          </ac:spMkLst>
        </pc:spChg>
        <pc:grpChg chg="del">
          <ac:chgData name="Dalborg, Cecilia" userId="S::cecilia.dalborg_miun.se#ext#@imcfhkrems.onmicrosoft.com::8d1d843a-05de-4250-9056-cc783638e52e" providerId="AD" clId="Web-{20329438-BDB4-4ED2-B24B-C77158B3FA5D}" dt="2024-02-05T15:34:37.753" v="15"/>
          <ac:grpSpMkLst>
            <pc:docMk/>
            <pc:sldMk cId="3445947422" sldId="519"/>
            <ac:grpSpMk id="5" creationId="{00000000-0000-0000-0000-000000000000}"/>
          </ac:grpSpMkLst>
        </pc:grpChg>
        <pc:picChg chg="del topLvl">
          <ac:chgData name="Dalborg, Cecilia" userId="S::cecilia.dalborg_miun.se#ext#@imcfhkrems.onmicrosoft.com::8d1d843a-05de-4250-9056-cc783638e52e" providerId="AD" clId="Web-{20329438-BDB4-4ED2-B24B-C77158B3FA5D}" dt="2024-02-05T15:34:37.753" v="15"/>
          <ac:picMkLst>
            <pc:docMk/>
            <pc:sldMk cId="3445947422" sldId="519"/>
            <ac:picMk id="6" creationId="{00000000-0000-0000-0000-000000000000}"/>
          </ac:picMkLst>
        </pc:picChg>
      </pc:sldChg>
    </pc:docChg>
  </pc:docChgLst>
  <pc:docChgLst>
    <pc:chgData name="Cornelia Amon" userId="5954e632-5942-4ce2-bb41-89c16c6cc23e" providerId="ADAL" clId="{7667B7D2-CE7D-448A-8C5A-222E94383E66}"/>
    <pc:docChg chg="undo redo custSel addSld delSld modSld sldOrd addMainMaster modMainMaster">
      <pc:chgData name="Cornelia Amon" userId="5954e632-5942-4ce2-bb41-89c16c6cc23e" providerId="ADAL" clId="{7667B7D2-CE7D-448A-8C5A-222E94383E66}" dt="2024-03-15T15:32:03.619" v="2018" actId="1076"/>
      <pc:docMkLst>
        <pc:docMk/>
      </pc:docMkLst>
      <pc:sldChg chg="del">
        <pc:chgData name="Cornelia Amon" userId="5954e632-5942-4ce2-bb41-89c16c6cc23e" providerId="ADAL" clId="{7667B7D2-CE7D-448A-8C5A-222E94383E66}" dt="2024-03-15T13:35:08.424" v="10" actId="47"/>
        <pc:sldMkLst>
          <pc:docMk/>
          <pc:sldMk cId="3620944923" sldId="464"/>
        </pc:sldMkLst>
      </pc:sldChg>
      <pc:sldChg chg="del">
        <pc:chgData name="Cornelia Amon" userId="5954e632-5942-4ce2-bb41-89c16c6cc23e" providerId="ADAL" clId="{7667B7D2-CE7D-448A-8C5A-222E94383E66}" dt="2024-03-15T13:34:07.058" v="4" actId="47"/>
        <pc:sldMkLst>
          <pc:docMk/>
          <pc:sldMk cId="4272544058" sldId="465"/>
        </pc:sldMkLst>
      </pc:sldChg>
      <pc:sldChg chg="addSp delSp modSp add del mod chgLayout">
        <pc:chgData name="Cornelia Amon" userId="5954e632-5942-4ce2-bb41-89c16c6cc23e" providerId="ADAL" clId="{7667B7D2-CE7D-448A-8C5A-222E94383E66}" dt="2024-03-15T15:25:43.453" v="1758" actId="47"/>
        <pc:sldMkLst>
          <pc:docMk/>
          <pc:sldMk cId="2791678890" sldId="466"/>
        </pc:sldMkLst>
        <pc:spChg chg="mod ord">
          <ac:chgData name="Cornelia Amon" userId="5954e632-5942-4ce2-bb41-89c16c6cc23e" providerId="ADAL" clId="{7667B7D2-CE7D-448A-8C5A-222E94383E66}" dt="2024-03-15T14:22:13.216" v="451" actId="6264"/>
          <ac:spMkLst>
            <pc:docMk/>
            <pc:sldMk cId="2791678890" sldId="466"/>
            <ac:spMk id="2" creationId="{E9CCEFBE-580E-5099-8E59-3A32511646AE}"/>
          </ac:spMkLst>
        </pc:spChg>
        <pc:spChg chg="mod ord">
          <ac:chgData name="Cornelia Amon" userId="5954e632-5942-4ce2-bb41-89c16c6cc23e" providerId="ADAL" clId="{7667B7D2-CE7D-448A-8C5A-222E94383E66}" dt="2024-03-15T14:22:20.953" v="452" actId="12"/>
          <ac:spMkLst>
            <pc:docMk/>
            <pc:sldMk cId="2791678890" sldId="466"/>
            <ac:spMk id="3" creationId="{5B7D6400-B477-8551-833A-622F3866F131}"/>
          </ac:spMkLst>
        </pc:spChg>
        <pc:spChg chg="add del mod">
          <ac:chgData name="Cornelia Amon" userId="5954e632-5942-4ce2-bb41-89c16c6cc23e" providerId="ADAL" clId="{7667B7D2-CE7D-448A-8C5A-222E94383E66}" dt="2024-03-15T14:22:13.216" v="451" actId="6264"/>
          <ac:spMkLst>
            <pc:docMk/>
            <pc:sldMk cId="2791678890" sldId="466"/>
            <ac:spMk id="5" creationId="{1E5C568F-7CDE-B6D9-1D2C-C04B4EC07D99}"/>
          </ac:spMkLst>
        </pc:spChg>
        <pc:spChg chg="add del mod">
          <ac:chgData name="Cornelia Amon" userId="5954e632-5942-4ce2-bb41-89c16c6cc23e" providerId="ADAL" clId="{7667B7D2-CE7D-448A-8C5A-222E94383E66}" dt="2024-03-15T14:22:13.216" v="451" actId="6264"/>
          <ac:spMkLst>
            <pc:docMk/>
            <pc:sldMk cId="2791678890" sldId="466"/>
            <ac:spMk id="6" creationId="{B1246CFE-A123-70C2-036E-CEEF0AF7C9DD}"/>
          </ac:spMkLst>
        </pc:spChg>
        <pc:picChg chg="add mod">
          <ac:chgData name="Cornelia Amon" userId="5954e632-5942-4ce2-bb41-89c16c6cc23e" providerId="ADAL" clId="{7667B7D2-CE7D-448A-8C5A-222E94383E66}" dt="2024-03-15T14:23:45.393" v="456" actId="1076"/>
          <ac:picMkLst>
            <pc:docMk/>
            <pc:sldMk cId="2791678890" sldId="466"/>
            <ac:picMk id="8" creationId="{469E6D59-AD16-4533-9748-DE365F75BCD6}"/>
          </ac:picMkLst>
        </pc:picChg>
      </pc:sldChg>
      <pc:sldChg chg="addSp delSp modSp del mod modAnim">
        <pc:chgData name="Cornelia Amon" userId="5954e632-5942-4ce2-bb41-89c16c6cc23e" providerId="ADAL" clId="{7667B7D2-CE7D-448A-8C5A-222E94383E66}" dt="2024-03-15T14:17:08.651" v="406" actId="47"/>
        <pc:sldMkLst>
          <pc:docMk/>
          <pc:sldMk cId="2220705430" sldId="467"/>
        </pc:sldMkLst>
        <pc:spChg chg="mod">
          <ac:chgData name="Cornelia Amon" userId="5954e632-5942-4ce2-bb41-89c16c6cc23e" providerId="ADAL" clId="{7667B7D2-CE7D-448A-8C5A-222E94383E66}" dt="2024-03-15T14:03:08.184" v="271" actId="18245"/>
          <ac:spMkLst>
            <pc:docMk/>
            <pc:sldMk cId="2220705430" sldId="467"/>
            <ac:spMk id="5" creationId="{7DB20A22-AB42-56DF-3E7E-42EC29B954CF}"/>
          </ac:spMkLst>
        </pc:spChg>
        <pc:spChg chg="mod">
          <ac:chgData name="Cornelia Amon" userId="5954e632-5942-4ce2-bb41-89c16c6cc23e" providerId="ADAL" clId="{7667B7D2-CE7D-448A-8C5A-222E94383E66}" dt="2024-03-15T14:03:08.184" v="271" actId="18245"/>
          <ac:spMkLst>
            <pc:docMk/>
            <pc:sldMk cId="2220705430" sldId="467"/>
            <ac:spMk id="6" creationId="{6A61898E-EAAD-C212-904D-139452B07744}"/>
          </ac:spMkLst>
        </pc:spChg>
        <pc:spChg chg="mod">
          <ac:chgData name="Cornelia Amon" userId="5954e632-5942-4ce2-bb41-89c16c6cc23e" providerId="ADAL" clId="{7667B7D2-CE7D-448A-8C5A-222E94383E66}" dt="2024-03-15T14:03:08.184" v="271" actId="18245"/>
          <ac:spMkLst>
            <pc:docMk/>
            <pc:sldMk cId="2220705430" sldId="467"/>
            <ac:spMk id="7" creationId="{0240E8A0-F439-12A9-FE56-706C7C288AE1}"/>
          </ac:spMkLst>
        </pc:spChg>
        <pc:spChg chg="mod">
          <ac:chgData name="Cornelia Amon" userId="5954e632-5942-4ce2-bb41-89c16c6cc23e" providerId="ADAL" clId="{7667B7D2-CE7D-448A-8C5A-222E94383E66}" dt="2024-03-15T14:03:08.184" v="271" actId="18245"/>
          <ac:spMkLst>
            <pc:docMk/>
            <pc:sldMk cId="2220705430" sldId="467"/>
            <ac:spMk id="8" creationId="{3350920D-924E-4256-EE2A-84DB740F7F66}"/>
          </ac:spMkLst>
        </pc:spChg>
        <pc:spChg chg="mod">
          <ac:chgData name="Cornelia Amon" userId="5954e632-5942-4ce2-bb41-89c16c6cc23e" providerId="ADAL" clId="{7667B7D2-CE7D-448A-8C5A-222E94383E66}" dt="2024-03-15T14:03:08.184" v="271" actId="18245"/>
          <ac:spMkLst>
            <pc:docMk/>
            <pc:sldMk cId="2220705430" sldId="467"/>
            <ac:spMk id="9" creationId="{B210BC48-C81E-DAE5-1C93-0F57C3C4F2EC}"/>
          </ac:spMkLst>
        </pc:spChg>
        <pc:spChg chg="mod">
          <ac:chgData name="Cornelia Amon" userId="5954e632-5942-4ce2-bb41-89c16c6cc23e" providerId="ADAL" clId="{7667B7D2-CE7D-448A-8C5A-222E94383E66}" dt="2024-03-15T14:03:08.184" v="271" actId="18245"/>
          <ac:spMkLst>
            <pc:docMk/>
            <pc:sldMk cId="2220705430" sldId="467"/>
            <ac:spMk id="10" creationId="{358BA211-A0AB-D05E-FE19-E6D88B43B6F4}"/>
          </ac:spMkLst>
        </pc:spChg>
        <pc:spChg chg="mod">
          <ac:chgData name="Cornelia Amon" userId="5954e632-5942-4ce2-bb41-89c16c6cc23e" providerId="ADAL" clId="{7667B7D2-CE7D-448A-8C5A-222E94383E66}" dt="2024-03-15T14:03:08.184" v="271" actId="18245"/>
          <ac:spMkLst>
            <pc:docMk/>
            <pc:sldMk cId="2220705430" sldId="467"/>
            <ac:spMk id="11" creationId="{333AFB69-B57D-7721-4085-727F575B5993}"/>
          </ac:spMkLst>
        </pc:spChg>
        <pc:spChg chg="mod">
          <ac:chgData name="Cornelia Amon" userId="5954e632-5942-4ce2-bb41-89c16c6cc23e" providerId="ADAL" clId="{7667B7D2-CE7D-448A-8C5A-222E94383E66}" dt="2024-03-15T14:03:08.184" v="271" actId="18245"/>
          <ac:spMkLst>
            <pc:docMk/>
            <pc:sldMk cId="2220705430" sldId="467"/>
            <ac:spMk id="12" creationId="{CA90DFF1-DB18-FC9C-E83E-A802F7DD9FCA}"/>
          </ac:spMkLst>
        </pc:spChg>
        <pc:spChg chg="mod">
          <ac:chgData name="Cornelia Amon" userId="5954e632-5942-4ce2-bb41-89c16c6cc23e" providerId="ADAL" clId="{7667B7D2-CE7D-448A-8C5A-222E94383E66}" dt="2024-03-15T14:03:08.184" v="271" actId="18245"/>
          <ac:spMkLst>
            <pc:docMk/>
            <pc:sldMk cId="2220705430" sldId="467"/>
            <ac:spMk id="13" creationId="{724E8E2F-6880-C4BA-DD28-450B5A5089F1}"/>
          </ac:spMkLst>
        </pc:spChg>
        <pc:spChg chg="mod">
          <ac:chgData name="Cornelia Amon" userId="5954e632-5942-4ce2-bb41-89c16c6cc23e" providerId="ADAL" clId="{7667B7D2-CE7D-448A-8C5A-222E94383E66}" dt="2024-03-15T14:03:08.184" v="271" actId="18245"/>
          <ac:spMkLst>
            <pc:docMk/>
            <pc:sldMk cId="2220705430" sldId="467"/>
            <ac:spMk id="14" creationId="{D1C34DAD-ED4C-07C4-FA9C-095E97755C63}"/>
          </ac:spMkLst>
        </pc:spChg>
        <pc:spChg chg="mod">
          <ac:chgData name="Cornelia Amon" userId="5954e632-5942-4ce2-bb41-89c16c6cc23e" providerId="ADAL" clId="{7667B7D2-CE7D-448A-8C5A-222E94383E66}" dt="2024-03-15T14:03:08.184" v="271" actId="18245"/>
          <ac:spMkLst>
            <pc:docMk/>
            <pc:sldMk cId="2220705430" sldId="467"/>
            <ac:spMk id="15" creationId="{0545E9A1-D2FA-1116-5FE7-EDA7757D71DF}"/>
          </ac:spMkLst>
        </pc:spChg>
        <pc:spChg chg="mod">
          <ac:chgData name="Cornelia Amon" userId="5954e632-5942-4ce2-bb41-89c16c6cc23e" providerId="ADAL" clId="{7667B7D2-CE7D-448A-8C5A-222E94383E66}" dt="2024-03-15T14:03:08.184" v="271" actId="18245"/>
          <ac:spMkLst>
            <pc:docMk/>
            <pc:sldMk cId="2220705430" sldId="467"/>
            <ac:spMk id="16" creationId="{592A4DCF-0BC2-136D-555A-19AB3F3235E4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17" creationId="{81A0340C-58F2-4FD4-B4F8-8BCC297D98B4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18" creationId="{C052BA9E-7F87-3372-6150-3F5B91BF66CC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19" creationId="{C9375063-4B1D-2958-94F2-EAFB02D00685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20" creationId="{3962CBAF-3007-B11B-F8C3-9B300E939038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21" creationId="{D14AEE52-A38D-90CD-47F7-57C6B79FDF74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22" creationId="{0BB52A96-A50C-A939-D5E0-4000F23AF4F7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23" creationId="{7C23F3D2-6B5F-F119-1E79-28592179180D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24" creationId="{D5ED3E1F-3308-EFEA-A66F-42136D354C6C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25" creationId="{5DCA1BCC-BD5A-5CC3-574E-DC1F60E04419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26" creationId="{63B359D9-90B5-7A5B-DF8B-BEB9C30969AB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27" creationId="{DDE0438D-46F9-E736-6E0D-6E2EF8BB60E9}"/>
          </ac:spMkLst>
        </pc:spChg>
        <pc:spChg chg="add mod">
          <ac:chgData name="Cornelia Amon" userId="5954e632-5942-4ce2-bb41-89c16c6cc23e" providerId="ADAL" clId="{7667B7D2-CE7D-448A-8C5A-222E94383E66}" dt="2024-03-15T14:13:07.592" v="363"/>
          <ac:spMkLst>
            <pc:docMk/>
            <pc:sldMk cId="2220705430" sldId="467"/>
            <ac:spMk id="28" creationId="{870E7EF8-CD9B-D8E8-80CC-60B96C3E802A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31" creationId="{F97ADC18-9500-0C58-05F5-98E1384C5739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32" creationId="{44D2534A-279C-E6EB-B7FD-4BC17337F45F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33" creationId="{39906C08-DEEA-339F-C6A5-31EB2B663CD1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34" creationId="{F431D6B7-3D3A-2388-84E2-3694399566F3}"/>
          </ac:spMkLst>
        </pc:spChg>
        <pc:spChg chg="mod">
          <ac:chgData name="Cornelia Amon" userId="5954e632-5942-4ce2-bb41-89c16c6cc23e" providerId="ADAL" clId="{7667B7D2-CE7D-448A-8C5A-222E94383E66}" dt="2024-03-15T13:54:06.812" v="194" actId="207"/>
          <ac:spMkLst>
            <pc:docMk/>
            <pc:sldMk cId="2220705430" sldId="467"/>
            <ac:spMk id="35" creationId="{EA920B0C-7AE1-D605-8E84-47190E691868}"/>
          </ac:spMkLst>
        </pc:spChg>
        <pc:grpChg chg="mod">
          <ac:chgData name="Cornelia Amon" userId="5954e632-5942-4ce2-bb41-89c16c6cc23e" providerId="ADAL" clId="{7667B7D2-CE7D-448A-8C5A-222E94383E66}" dt="2024-03-15T14:03:08.184" v="271" actId="18245"/>
          <ac:grpSpMkLst>
            <pc:docMk/>
            <pc:sldMk cId="2220705430" sldId="467"/>
            <ac:grpSpMk id="4" creationId="{0A118F5B-CECF-FB39-2955-0EC571605701}"/>
          </ac:grpSpMkLst>
        </pc:grpChg>
        <pc:graphicFrameChg chg="add del mod modGraphic">
          <ac:chgData name="Cornelia Amon" userId="5954e632-5942-4ce2-bb41-89c16c6cc23e" providerId="ADAL" clId="{7667B7D2-CE7D-448A-8C5A-222E94383E66}" dt="2024-03-15T14:03:08.184" v="271" actId="18245"/>
          <ac:graphicFrameMkLst>
            <pc:docMk/>
            <pc:sldMk cId="2220705430" sldId="467"/>
            <ac:graphicFrameMk id="3" creationId="{528A0B73-9843-D46A-6AFB-C2A95B054556}"/>
          </ac:graphicFrameMkLst>
        </pc:graphicFrameChg>
        <pc:cxnChg chg="mod">
          <ac:chgData name="Cornelia Amon" userId="5954e632-5942-4ce2-bb41-89c16c6cc23e" providerId="ADAL" clId="{7667B7D2-CE7D-448A-8C5A-222E94383E66}" dt="2024-03-15T13:54:06.812" v="194" actId="207"/>
          <ac:cxnSpMkLst>
            <pc:docMk/>
            <pc:sldMk cId="2220705430" sldId="467"/>
            <ac:cxnSpMk id="29" creationId="{092C8CE0-F56B-C956-0080-361C5D205769}"/>
          </ac:cxnSpMkLst>
        </pc:cxnChg>
        <pc:cxnChg chg="mod">
          <ac:chgData name="Cornelia Amon" userId="5954e632-5942-4ce2-bb41-89c16c6cc23e" providerId="ADAL" clId="{7667B7D2-CE7D-448A-8C5A-222E94383E66}" dt="2024-03-15T13:54:06.812" v="194" actId="207"/>
          <ac:cxnSpMkLst>
            <pc:docMk/>
            <pc:sldMk cId="2220705430" sldId="467"/>
            <ac:cxnSpMk id="30" creationId="{E358FA8B-7942-F88C-8FF7-6BDDFB247AF2}"/>
          </ac:cxnSpMkLst>
        </pc:cxnChg>
      </pc:sldChg>
      <pc:sldChg chg="addSp delSp modSp del mod">
        <pc:chgData name="Cornelia Amon" userId="5954e632-5942-4ce2-bb41-89c16c6cc23e" providerId="ADAL" clId="{7667B7D2-CE7D-448A-8C5A-222E94383E66}" dt="2024-03-15T15:25:40.606" v="1757" actId="47"/>
        <pc:sldMkLst>
          <pc:docMk/>
          <pc:sldMk cId="613626745" sldId="469"/>
        </pc:sldMkLst>
        <pc:spChg chg="mod">
          <ac:chgData name="Cornelia Amon" userId="5954e632-5942-4ce2-bb41-89c16c6cc23e" providerId="ADAL" clId="{7667B7D2-CE7D-448A-8C5A-222E94383E66}" dt="2024-03-15T14:43:27.482" v="615" actId="208"/>
          <ac:spMkLst>
            <pc:docMk/>
            <pc:sldMk cId="613626745" sldId="469"/>
            <ac:spMk id="6" creationId="{C4BD789B-65D8-E019-C63D-71F487D13FD4}"/>
          </ac:spMkLst>
        </pc:spChg>
        <pc:spChg chg="add del mod">
          <ac:chgData name="Cornelia Amon" userId="5954e632-5942-4ce2-bb41-89c16c6cc23e" providerId="ADAL" clId="{7667B7D2-CE7D-448A-8C5A-222E94383E66}" dt="2024-03-15T14:43:54.574" v="622" actId="14100"/>
          <ac:spMkLst>
            <pc:docMk/>
            <pc:sldMk cId="613626745" sldId="469"/>
            <ac:spMk id="18" creationId="{5CF9298F-3902-FBBE-1DA3-9DC1E5B9066A}"/>
          </ac:spMkLst>
        </pc:spChg>
        <pc:spChg chg="mod">
          <ac:chgData name="Cornelia Amon" userId="5954e632-5942-4ce2-bb41-89c16c6cc23e" providerId="ADAL" clId="{7667B7D2-CE7D-448A-8C5A-222E94383E66}" dt="2024-03-15T14:43:27.482" v="615" actId="208"/>
          <ac:spMkLst>
            <pc:docMk/>
            <pc:sldMk cId="613626745" sldId="469"/>
            <ac:spMk id="19" creationId="{2F7BBAC3-452A-25AD-8B88-6CB3CC16EB01}"/>
          </ac:spMkLst>
        </pc:spChg>
        <pc:spChg chg="mod">
          <ac:chgData name="Cornelia Amon" userId="5954e632-5942-4ce2-bb41-89c16c6cc23e" providerId="ADAL" clId="{7667B7D2-CE7D-448A-8C5A-222E94383E66}" dt="2024-03-15T14:43:27.482" v="615" actId="208"/>
          <ac:spMkLst>
            <pc:docMk/>
            <pc:sldMk cId="613626745" sldId="469"/>
            <ac:spMk id="20" creationId="{75A557BB-142F-52CA-F450-A7575FBADAC4}"/>
          </ac:spMkLst>
        </pc:spChg>
        <pc:spChg chg="mod">
          <ac:chgData name="Cornelia Amon" userId="5954e632-5942-4ce2-bb41-89c16c6cc23e" providerId="ADAL" clId="{7667B7D2-CE7D-448A-8C5A-222E94383E66}" dt="2024-03-15T14:45:50.596" v="656" actId="1076"/>
          <ac:spMkLst>
            <pc:docMk/>
            <pc:sldMk cId="613626745" sldId="469"/>
            <ac:spMk id="21" creationId="{CD3E1065-D423-AA04-499C-0A2BEBC013C9}"/>
          </ac:spMkLst>
        </pc:spChg>
        <pc:spChg chg="mod">
          <ac:chgData name="Cornelia Amon" userId="5954e632-5942-4ce2-bb41-89c16c6cc23e" providerId="ADAL" clId="{7667B7D2-CE7D-448A-8C5A-222E94383E66}" dt="2024-03-15T14:43:27.482" v="615" actId="208"/>
          <ac:spMkLst>
            <pc:docMk/>
            <pc:sldMk cId="613626745" sldId="469"/>
            <ac:spMk id="22" creationId="{4584AC14-16A7-4602-111C-6E0B3D513274}"/>
          </ac:spMkLst>
        </pc:spChg>
        <pc:spChg chg="del mod">
          <ac:chgData name="Cornelia Amon" userId="5954e632-5942-4ce2-bb41-89c16c6cc23e" providerId="ADAL" clId="{7667B7D2-CE7D-448A-8C5A-222E94383E66}" dt="2024-03-15T14:43:44.453" v="618" actId="478"/>
          <ac:spMkLst>
            <pc:docMk/>
            <pc:sldMk cId="613626745" sldId="469"/>
            <ac:spMk id="23" creationId="{6F285438-B6F9-B169-A66C-42BDD1BFCFB7}"/>
          </ac:spMkLst>
        </pc:spChg>
        <pc:spChg chg="add del mod">
          <ac:chgData name="Cornelia Amon" userId="5954e632-5942-4ce2-bb41-89c16c6cc23e" providerId="ADAL" clId="{7667B7D2-CE7D-448A-8C5A-222E94383E66}" dt="2024-03-15T14:45:51.205" v="660" actId="478"/>
          <ac:spMkLst>
            <pc:docMk/>
            <pc:sldMk cId="613626745" sldId="469"/>
            <ac:spMk id="27" creationId="{769BC39E-6FE1-18D8-F17D-5C96730CDEE9}"/>
          </ac:spMkLst>
        </pc:spChg>
        <pc:spChg chg="add del mod">
          <ac:chgData name="Cornelia Amon" userId="5954e632-5942-4ce2-bb41-89c16c6cc23e" providerId="ADAL" clId="{7667B7D2-CE7D-448A-8C5A-222E94383E66}" dt="2024-03-15T14:45:50.558" v="655" actId="1076"/>
          <ac:spMkLst>
            <pc:docMk/>
            <pc:sldMk cId="613626745" sldId="469"/>
            <ac:spMk id="29" creationId="{A91E25D2-210D-D178-4EC2-2464DE7A3802}"/>
          </ac:spMkLst>
        </pc:spChg>
        <pc:spChg chg="add del mod">
          <ac:chgData name="Cornelia Amon" userId="5954e632-5942-4ce2-bb41-89c16c6cc23e" providerId="ADAL" clId="{7667B7D2-CE7D-448A-8C5A-222E94383E66}" dt="2024-03-15T14:45:53.413" v="671" actId="1076"/>
          <ac:spMkLst>
            <pc:docMk/>
            <pc:sldMk cId="613626745" sldId="469"/>
            <ac:spMk id="31" creationId="{EB43D58A-D77F-C6DB-CEF2-FDA8455E2E2D}"/>
          </ac:spMkLst>
        </pc:spChg>
        <pc:spChg chg="mod">
          <ac:chgData name="Cornelia Amon" userId="5954e632-5942-4ce2-bb41-89c16c6cc23e" providerId="ADAL" clId="{7667B7D2-CE7D-448A-8C5A-222E94383E66}" dt="2024-03-15T14:44:01.734" v="623" actId="1076"/>
          <ac:spMkLst>
            <pc:docMk/>
            <pc:sldMk cId="613626745" sldId="469"/>
            <ac:spMk id="35" creationId="{F711BE17-3EED-CF23-CC47-57D120BD34F2}"/>
          </ac:spMkLst>
        </pc:spChg>
        <pc:spChg chg="mod">
          <ac:chgData name="Cornelia Amon" userId="5954e632-5942-4ce2-bb41-89c16c6cc23e" providerId="ADAL" clId="{7667B7D2-CE7D-448A-8C5A-222E94383E66}" dt="2024-03-15T14:43:27.482" v="615" actId="208"/>
          <ac:spMkLst>
            <pc:docMk/>
            <pc:sldMk cId="613626745" sldId="469"/>
            <ac:spMk id="36" creationId="{164D88FA-8B9D-604C-0A70-A088E113C5C1}"/>
          </ac:spMkLst>
        </pc:spChg>
        <pc:spChg chg="mod">
          <ac:chgData name="Cornelia Amon" userId="5954e632-5942-4ce2-bb41-89c16c6cc23e" providerId="ADAL" clId="{7667B7D2-CE7D-448A-8C5A-222E94383E66}" dt="2024-03-15T14:44:06.990" v="625" actId="1076"/>
          <ac:spMkLst>
            <pc:docMk/>
            <pc:sldMk cId="613626745" sldId="469"/>
            <ac:spMk id="37" creationId="{6F56C3A5-8F40-9D8D-5B52-0298E8A56B2C}"/>
          </ac:spMkLst>
        </pc:spChg>
        <pc:spChg chg="add del mod">
          <ac:chgData name="Cornelia Amon" userId="5954e632-5942-4ce2-bb41-89c16c6cc23e" providerId="ADAL" clId="{7667B7D2-CE7D-448A-8C5A-222E94383E66}" dt="2024-03-15T15:24:29.094" v="1698" actId="1076"/>
          <ac:spMkLst>
            <pc:docMk/>
            <pc:sldMk cId="613626745" sldId="469"/>
            <ac:spMk id="38" creationId="{CDF67E0C-9CC7-1BAC-EC2B-CC4EB3F5D525}"/>
          </ac:spMkLst>
        </pc:spChg>
        <pc:spChg chg="mod">
          <ac:chgData name="Cornelia Amon" userId="5954e632-5942-4ce2-bb41-89c16c6cc23e" providerId="ADAL" clId="{7667B7D2-CE7D-448A-8C5A-222E94383E66}" dt="2024-03-15T14:45:50.899" v="658" actId="1076"/>
          <ac:spMkLst>
            <pc:docMk/>
            <pc:sldMk cId="613626745" sldId="469"/>
            <ac:spMk id="39" creationId="{4C3A43F5-2A32-71AB-6D28-FC453FDF248E}"/>
          </ac:spMkLst>
        </pc:spChg>
        <pc:spChg chg="mod">
          <ac:chgData name="Cornelia Amon" userId="5954e632-5942-4ce2-bb41-89c16c6cc23e" providerId="ADAL" clId="{7667B7D2-CE7D-448A-8C5A-222E94383E66}" dt="2024-03-15T14:45:51.051" v="659" actId="1076"/>
          <ac:spMkLst>
            <pc:docMk/>
            <pc:sldMk cId="613626745" sldId="469"/>
            <ac:spMk id="40" creationId="{8D48D29F-1E07-2B3D-686E-5A1D1A614ED3}"/>
          </ac:spMkLst>
        </pc:spChg>
        <pc:spChg chg="mod">
          <ac:chgData name="Cornelia Amon" userId="5954e632-5942-4ce2-bb41-89c16c6cc23e" providerId="ADAL" clId="{7667B7D2-CE7D-448A-8C5A-222E94383E66}" dt="2024-03-15T14:43:27.482" v="615" actId="208"/>
          <ac:spMkLst>
            <pc:docMk/>
            <pc:sldMk cId="613626745" sldId="469"/>
            <ac:spMk id="41" creationId="{71379FF1-1329-11BB-745F-F15A64399A5F}"/>
          </ac:spMkLst>
        </pc:spChg>
        <pc:spChg chg="mod">
          <ac:chgData name="Cornelia Amon" userId="5954e632-5942-4ce2-bb41-89c16c6cc23e" providerId="ADAL" clId="{7667B7D2-CE7D-448A-8C5A-222E94383E66}" dt="2024-03-15T14:43:27.482" v="615" actId="208"/>
          <ac:spMkLst>
            <pc:docMk/>
            <pc:sldMk cId="613626745" sldId="469"/>
            <ac:spMk id="42" creationId="{020B9099-E28D-0639-3A3A-6A33DAD75C04}"/>
          </ac:spMkLst>
        </pc:spChg>
        <pc:spChg chg="mod">
          <ac:chgData name="Cornelia Amon" userId="5954e632-5942-4ce2-bb41-89c16c6cc23e" providerId="ADAL" clId="{7667B7D2-CE7D-448A-8C5A-222E94383E66}" dt="2024-03-15T14:43:27.482" v="615" actId="208"/>
          <ac:spMkLst>
            <pc:docMk/>
            <pc:sldMk cId="613626745" sldId="469"/>
            <ac:spMk id="43" creationId="{CBA91051-6295-09AE-E191-379CC345A243}"/>
          </ac:spMkLst>
        </pc:spChg>
        <pc:spChg chg="add del mod">
          <ac:chgData name="Cornelia Amon" userId="5954e632-5942-4ce2-bb41-89c16c6cc23e" providerId="ADAL" clId="{7667B7D2-CE7D-448A-8C5A-222E94383E66}" dt="2024-03-15T14:44:28.652" v="633" actId="478"/>
          <ac:spMkLst>
            <pc:docMk/>
            <pc:sldMk cId="613626745" sldId="469"/>
            <ac:spMk id="44" creationId="{6481382D-F83F-FFAE-8118-879EE4792AC1}"/>
          </ac:spMkLst>
        </pc:spChg>
        <pc:spChg chg="mod">
          <ac:chgData name="Cornelia Amon" userId="5954e632-5942-4ce2-bb41-89c16c6cc23e" providerId="ADAL" clId="{7667B7D2-CE7D-448A-8C5A-222E94383E66}" dt="2024-03-15T14:43:27.482" v="615" actId="208"/>
          <ac:spMkLst>
            <pc:docMk/>
            <pc:sldMk cId="613626745" sldId="469"/>
            <ac:spMk id="45" creationId="{174034C2-626C-D5DD-CA93-635B18325468}"/>
          </ac:spMkLst>
        </pc:spChg>
        <pc:spChg chg="mod">
          <ac:chgData name="Cornelia Amon" userId="5954e632-5942-4ce2-bb41-89c16c6cc23e" providerId="ADAL" clId="{7667B7D2-CE7D-448A-8C5A-222E94383E66}" dt="2024-03-15T14:43:27.482" v="615" actId="208"/>
          <ac:spMkLst>
            <pc:docMk/>
            <pc:sldMk cId="613626745" sldId="469"/>
            <ac:spMk id="46" creationId="{0A9CCC90-D7EE-133B-9EA1-CB9DA7390625}"/>
          </ac:spMkLst>
        </pc:spChg>
        <pc:spChg chg="mod">
          <ac:chgData name="Cornelia Amon" userId="5954e632-5942-4ce2-bb41-89c16c6cc23e" providerId="ADAL" clId="{7667B7D2-CE7D-448A-8C5A-222E94383E66}" dt="2024-03-15T14:43:27.482" v="615" actId="208"/>
          <ac:spMkLst>
            <pc:docMk/>
            <pc:sldMk cId="613626745" sldId="469"/>
            <ac:spMk id="47" creationId="{4454F24A-64E0-254C-CDBC-28CAF9CA9BFE}"/>
          </ac:spMkLst>
        </pc:spChg>
        <pc:spChg chg="mod">
          <ac:chgData name="Cornelia Amon" userId="5954e632-5942-4ce2-bb41-89c16c6cc23e" providerId="ADAL" clId="{7667B7D2-CE7D-448A-8C5A-222E94383E66}" dt="2024-03-15T14:43:11.878" v="614" actId="207"/>
          <ac:spMkLst>
            <pc:docMk/>
            <pc:sldMk cId="613626745" sldId="469"/>
            <ac:spMk id="48" creationId="{F8B5DF79-41AE-EB6B-B8BF-498AF732F091}"/>
          </ac:spMkLst>
        </pc:spChg>
        <pc:spChg chg="add del mod">
          <ac:chgData name="Cornelia Amon" userId="5954e632-5942-4ce2-bb41-89c16c6cc23e" providerId="ADAL" clId="{7667B7D2-CE7D-448A-8C5A-222E94383E66}" dt="2024-03-15T15:24:28.726" v="1697" actId="1076"/>
          <ac:spMkLst>
            <pc:docMk/>
            <pc:sldMk cId="613626745" sldId="469"/>
            <ac:spMk id="50" creationId="{EB352DAA-7AFB-F141-772A-C5F267ABA257}"/>
          </ac:spMkLst>
        </pc:spChg>
        <pc:picChg chg="del mod">
          <ac:chgData name="Cornelia Amon" userId="5954e632-5942-4ce2-bb41-89c16c6cc23e" providerId="ADAL" clId="{7667B7D2-CE7D-448A-8C5A-222E94383E66}" dt="2024-03-15T14:44:17.373" v="629" actId="478"/>
          <ac:picMkLst>
            <pc:docMk/>
            <pc:sldMk cId="613626745" sldId="469"/>
            <ac:picMk id="7" creationId="{E32933DF-E443-22F2-586B-11E6E17542AB}"/>
          </ac:picMkLst>
        </pc:picChg>
        <pc:picChg chg="del mod">
          <ac:chgData name="Cornelia Amon" userId="5954e632-5942-4ce2-bb41-89c16c6cc23e" providerId="ADAL" clId="{7667B7D2-CE7D-448A-8C5A-222E94383E66}" dt="2024-03-15T14:44:13.102" v="627" actId="478"/>
          <ac:picMkLst>
            <pc:docMk/>
            <pc:sldMk cId="613626745" sldId="469"/>
            <ac:picMk id="8" creationId="{58C0C517-09E1-BF1F-F535-EA57BC0F4F1E}"/>
          </ac:picMkLst>
        </pc:picChg>
        <pc:picChg chg="del mod">
          <ac:chgData name="Cornelia Amon" userId="5954e632-5942-4ce2-bb41-89c16c6cc23e" providerId="ADAL" clId="{7667B7D2-CE7D-448A-8C5A-222E94383E66}" dt="2024-03-15T14:44:11.389" v="626" actId="478"/>
          <ac:picMkLst>
            <pc:docMk/>
            <pc:sldMk cId="613626745" sldId="469"/>
            <ac:picMk id="9" creationId="{0DE43237-FB5A-EA25-B632-770B08E3FD16}"/>
          </ac:picMkLst>
        </pc:picChg>
        <pc:picChg chg="del mod">
          <ac:chgData name="Cornelia Amon" userId="5954e632-5942-4ce2-bb41-89c16c6cc23e" providerId="ADAL" clId="{7667B7D2-CE7D-448A-8C5A-222E94383E66}" dt="2024-03-15T14:44:15.022" v="628" actId="478"/>
          <ac:picMkLst>
            <pc:docMk/>
            <pc:sldMk cId="613626745" sldId="469"/>
            <ac:picMk id="10" creationId="{5EC93192-A7EC-9088-2617-9109AEFDCDEC}"/>
          </ac:picMkLst>
        </pc:picChg>
        <pc:picChg chg="mod">
          <ac:chgData name="Cornelia Amon" userId="5954e632-5942-4ce2-bb41-89c16c6cc23e" providerId="ADAL" clId="{7667B7D2-CE7D-448A-8C5A-222E94383E66}" dt="2024-03-15T14:43:27.482" v="615" actId="208"/>
          <ac:picMkLst>
            <pc:docMk/>
            <pc:sldMk cId="613626745" sldId="469"/>
            <ac:picMk id="12" creationId="{8C3C1666-DB7B-F555-EFB9-F6791448BDC9}"/>
          </ac:picMkLst>
        </pc:picChg>
        <pc:picChg chg="add del mod">
          <ac:chgData name="Cornelia Amon" userId="5954e632-5942-4ce2-bb41-89c16c6cc23e" providerId="ADAL" clId="{7667B7D2-CE7D-448A-8C5A-222E94383E66}" dt="2024-03-15T14:45:51.613" v="662" actId="478"/>
          <ac:picMkLst>
            <pc:docMk/>
            <pc:sldMk cId="613626745" sldId="469"/>
            <ac:picMk id="26" creationId="{CA1CB4ED-9E37-6277-F2E6-21CD760A7BBF}"/>
          </ac:picMkLst>
        </pc:picChg>
        <pc:cxnChg chg="mod">
          <ac:chgData name="Cornelia Amon" userId="5954e632-5942-4ce2-bb41-89c16c6cc23e" providerId="ADAL" clId="{7667B7D2-CE7D-448A-8C5A-222E94383E66}" dt="2024-03-15T14:43:27.482" v="615" actId="208"/>
          <ac:cxnSpMkLst>
            <pc:docMk/>
            <pc:sldMk cId="613626745" sldId="469"/>
            <ac:cxnSpMk id="11" creationId="{E010B862-A733-8BCC-A26B-D0210B79022F}"/>
          </ac:cxnSpMkLst>
        </pc:cxnChg>
        <pc:cxnChg chg="mod">
          <ac:chgData name="Cornelia Amon" userId="5954e632-5942-4ce2-bb41-89c16c6cc23e" providerId="ADAL" clId="{7667B7D2-CE7D-448A-8C5A-222E94383E66}" dt="2024-03-15T14:43:27.482" v="615" actId="208"/>
          <ac:cxnSpMkLst>
            <pc:docMk/>
            <pc:sldMk cId="613626745" sldId="469"/>
            <ac:cxnSpMk id="13" creationId="{42444B81-268A-C161-B1F0-2C8B60802F14}"/>
          </ac:cxnSpMkLst>
        </pc:cxnChg>
        <pc:cxnChg chg="mod">
          <ac:chgData name="Cornelia Amon" userId="5954e632-5942-4ce2-bb41-89c16c6cc23e" providerId="ADAL" clId="{7667B7D2-CE7D-448A-8C5A-222E94383E66}" dt="2024-03-15T14:43:27.482" v="615" actId="208"/>
          <ac:cxnSpMkLst>
            <pc:docMk/>
            <pc:sldMk cId="613626745" sldId="469"/>
            <ac:cxnSpMk id="14" creationId="{586D786D-9D87-0E1F-B119-F94FA78D6CB9}"/>
          </ac:cxnSpMkLst>
        </pc:cxnChg>
        <pc:cxnChg chg="mod">
          <ac:chgData name="Cornelia Amon" userId="5954e632-5942-4ce2-bb41-89c16c6cc23e" providerId="ADAL" clId="{7667B7D2-CE7D-448A-8C5A-222E94383E66}" dt="2024-03-15T14:43:27.482" v="615" actId="208"/>
          <ac:cxnSpMkLst>
            <pc:docMk/>
            <pc:sldMk cId="613626745" sldId="469"/>
            <ac:cxnSpMk id="15" creationId="{0B79B9AF-DC5E-1D9B-2E3A-0DBBF4E8F273}"/>
          </ac:cxnSpMkLst>
        </pc:cxnChg>
        <pc:cxnChg chg="mod">
          <ac:chgData name="Cornelia Amon" userId="5954e632-5942-4ce2-bb41-89c16c6cc23e" providerId="ADAL" clId="{7667B7D2-CE7D-448A-8C5A-222E94383E66}" dt="2024-03-15T14:43:27.482" v="615" actId="208"/>
          <ac:cxnSpMkLst>
            <pc:docMk/>
            <pc:sldMk cId="613626745" sldId="469"/>
            <ac:cxnSpMk id="16" creationId="{127264F7-B437-F7D0-4654-A82A12765088}"/>
          </ac:cxnSpMkLst>
        </pc:cxnChg>
        <pc:cxnChg chg="mod">
          <ac:chgData name="Cornelia Amon" userId="5954e632-5942-4ce2-bb41-89c16c6cc23e" providerId="ADAL" clId="{7667B7D2-CE7D-448A-8C5A-222E94383E66}" dt="2024-03-15T14:43:27.482" v="615" actId="208"/>
          <ac:cxnSpMkLst>
            <pc:docMk/>
            <pc:sldMk cId="613626745" sldId="469"/>
            <ac:cxnSpMk id="17" creationId="{D556B6BC-5842-D23C-E2A4-8EA40177E6F1}"/>
          </ac:cxnSpMkLst>
        </pc:cxnChg>
        <pc:cxnChg chg="del mod">
          <ac:chgData name="Cornelia Amon" userId="5954e632-5942-4ce2-bb41-89c16c6cc23e" providerId="ADAL" clId="{7667B7D2-CE7D-448A-8C5A-222E94383E66}" dt="2024-03-15T14:43:43.093" v="617" actId="478"/>
          <ac:cxnSpMkLst>
            <pc:docMk/>
            <pc:sldMk cId="613626745" sldId="469"/>
            <ac:cxnSpMk id="24" creationId="{39726E81-49BD-5DB3-6C26-3BAD248E477B}"/>
          </ac:cxnSpMkLst>
        </pc:cxnChg>
        <pc:cxnChg chg="del mod">
          <ac:chgData name="Cornelia Amon" userId="5954e632-5942-4ce2-bb41-89c16c6cc23e" providerId="ADAL" clId="{7667B7D2-CE7D-448A-8C5A-222E94383E66}" dt="2024-03-15T14:43:50.532" v="621" actId="478"/>
          <ac:cxnSpMkLst>
            <pc:docMk/>
            <pc:sldMk cId="613626745" sldId="469"/>
            <ac:cxnSpMk id="25" creationId="{D29F4061-AF9B-9B09-71C1-FEC203D77EAB}"/>
          </ac:cxnSpMkLst>
        </pc:cxnChg>
        <pc:cxnChg chg="add del mod">
          <ac:chgData name="Cornelia Amon" userId="5954e632-5942-4ce2-bb41-89c16c6cc23e" providerId="ADAL" clId="{7667B7D2-CE7D-448A-8C5A-222E94383E66}" dt="2024-03-15T14:45:51.205" v="660" actId="478"/>
          <ac:cxnSpMkLst>
            <pc:docMk/>
            <pc:sldMk cId="613626745" sldId="469"/>
            <ac:cxnSpMk id="28" creationId="{41BBAA75-366F-050B-D6A7-8D6E00DB6FD4}"/>
          </ac:cxnSpMkLst>
        </pc:cxnChg>
        <pc:cxnChg chg="add del mod">
          <ac:chgData name="Cornelia Amon" userId="5954e632-5942-4ce2-bb41-89c16c6cc23e" providerId="ADAL" clId="{7667B7D2-CE7D-448A-8C5A-222E94383E66}" dt="2024-03-15T14:45:52.387" v="666" actId="478"/>
          <ac:cxnSpMkLst>
            <pc:docMk/>
            <pc:sldMk cId="613626745" sldId="469"/>
            <ac:cxnSpMk id="30" creationId="{9CE65169-FF8B-88EB-72A3-0274D64170BA}"/>
          </ac:cxnSpMkLst>
        </pc:cxnChg>
        <pc:cxnChg chg="add del mod">
          <ac:chgData name="Cornelia Amon" userId="5954e632-5942-4ce2-bb41-89c16c6cc23e" providerId="ADAL" clId="{7667B7D2-CE7D-448A-8C5A-222E94383E66}" dt="2024-03-15T14:45:53.413" v="671" actId="1076"/>
          <ac:cxnSpMkLst>
            <pc:docMk/>
            <pc:sldMk cId="613626745" sldId="469"/>
            <ac:cxnSpMk id="32" creationId="{C8DDC2B1-FD7C-1C1F-B375-165E3DD7DA1E}"/>
          </ac:cxnSpMkLst>
        </pc:cxnChg>
        <pc:cxnChg chg="add del mod">
          <ac:chgData name="Cornelia Amon" userId="5954e632-5942-4ce2-bb41-89c16c6cc23e" providerId="ADAL" clId="{7667B7D2-CE7D-448A-8C5A-222E94383E66}" dt="2024-03-15T14:45:53.413" v="671" actId="1076"/>
          <ac:cxnSpMkLst>
            <pc:docMk/>
            <pc:sldMk cId="613626745" sldId="469"/>
            <ac:cxnSpMk id="33" creationId="{E849CA4F-BA00-B68B-A113-4C447AE2F87F}"/>
          </ac:cxnSpMkLst>
        </pc:cxnChg>
        <pc:cxnChg chg="add del mod">
          <ac:chgData name="Cornelia Amon" userId="5954e632-5942-4ce2-bb41-89c16c6cc23e" providerId="ADAL" clId="{7667B7D2-CE7D-448A-8C5A-222E94383E66}" dt="2024-03-15T14:45:52.581" v="667" actId="478"/>
          <ac:cxnSpMkLst>
            <pc:docMk/>
            <pc:sldMk cId="613626745" sldId="469"/>
            <ac:cxnSpMk id="34" creationId="{C3125EF0-284B-D22B-D0CC-863F9D2D9137}"/>
          </ac:cxnSpMkLst>
        </pc:cxnChg>
        <pc:cxnChg chg="add del mod">
          <ac:chgData name="Cornelia Amon" userId="5954e632-5942-4ce2-bb41-89c16c6cc23e" providerId="ADAL" clId="{7667B7D2-CE7D-448A-8C5A-222E94383E66}" dt="2024-03-15T15:24:21.689" v="1694" actId="1076"/>
          <ac:cxnSpMkLst>
            <pc:docMk/>
            <pc:sldMk cId="613626745" sldId="469"/>
            <ac:cxnSpMk id="51" creationId="{8570DCEF-F35E-D766-0948-7191CB758EB4}"/>
          </ac:cxnSpMkLst>
        </pc:cxnChg>
      </pc:sldChg>
      <pc:sldChg chg="del">
        <pc:chgData name="Cornelia Amon" userId="5954e632-5942-4ce2-bb41-89c16c6cc23e" providerId="ADAL" clId="{7667B7D2-CE7D-448A-8C5A-222E94383E66}" dt="2024-03-15T15:30:44.412" v="1931" actId="47"/>
        <pc:sldMkLst>
          <pc:docMk/>
          <pc:sldMk cId="1147998654" sldId="470"/>
        </pc:sldMkLst>
      </pc:sldChg>
      <pc:sldChg chg="add">
        <pc:chgData name="Cornelia Amon" userId="5954e632-5942-4ce2-bb41-89c16c6cc23e" providerId="ADAL" clId="{7667B7D2-CE7D-448A-8C5A-222E94383E66}" dt="2024-03-15T13:33:49.917" v="3"/>
        <pc:sldMkLst>
          <pc:docMk/>
          <pc:sldMk cId="10629423" sldId="494"/>
        </pc:sldMkLst>
      </pc:sldChg>
      <pc:sldChg chg="add del">
        <pc:chgData name="Cornelia Amon" userId="5954e632-5942-4ce2-bb41-89c16c6cc23e" providerId="ADAL" clId="{7667B7D2-CE7D-448A-8C5A-222E94383E66}" dt="2024-03-15T15:13:24.684" v="1497" actId="47"/>
        <pc:sldMkLst>
          <pc:docMk/>
          <pc:sldMk cId="2094950677" sldId="497"/>
        </pc:sldMkLst>
      </pc:sldChg>
      <pc:sldChg chg="addSp delSp modSp mod modClrScheme chgLayout">
        <pc:chgData name="Cornelia Amon" userId="5954e632-5942-4ce2-bb41-89c16c6cc23e" providerId="ADAL" clId="{7667B7D2-CE7D-448A-8C5A-222E94383E66}" dt="2024-03-15T15:11:50.562" v="1487" actId="27636"/>
        <pc:sldMkLst>
          <pc:docMk/>
          <pc:sldMk cId="2426625659" sldId="499"/>
        </pc:sldMkLst>
        <pc:spChg chg="del">
          <ac:chgData name="Cornelia Amon" userId="5954e632-5942-4ce2-bb41-89c16c6cc23e" providerId="ADAL" clId="{7667B7D2-CE7D-448A-8C5A-222E94383E66}" dt="2024-03-15T15:11:39.711" v="1479" actId="478"/>
          <ac:spMkLst>
            <pc:docMk/>
            <pc:sldMk cId="2426625659" sldId="499"/>
            <ac:spMk id="2" creationId="{00000000-0000-0000-0000-000000000000}"/>
          </ac:spMkLst>
        </pc:spChg>
        <pc:spChg chg="del">
          <ac:chgData name="Cornelia Amon" userId="5954e632-5942-4ce2-bb41-89c16c6cc23e" providerId="ADAL" clId="{7667B7D2-CE7D-448A-8C5A-222E94383E66}" dt="2024-03-15T15:11:46.079" v="1480" actId="478"/>
          <ac:spMkLst>
            <pc:docMk/>
            <pc:sldMk cId="2426625659" sldId="499"/>
            <ac:spMk id="3" creationId="{00000000-0000-0000-0000-000000000000}"/>
          </ac:spMkLst>
        </pc:spChg>
        <pc:spChg chg="mod ord">
          <ac:chgData name="Cornelia Amon" userId="5954e632-5942-4ce2-bb41-89c16c6cc23e" providerId="ADAL" clId="{7667B7D2-CE7D-448A-8C5A-222E94383E66}" dt="2024-03-15T15:11:27.087" v="1448" actId="700"/>
          <ac:spMkLst>
            <pc:docMk/>
            <pc:sldMk cId="2426625659" sldId="499"/>
            <ac:spMk id="4" creationId="{00000000-0000-0000-0000-000000000000}"/>
          </ac:spMkLst>
        </pc:spChg>
        <pc:spChg chg="add del mod">
          <ac:chgData name="Cornelia Amon" userId="5954e632-5942-4ce2-bb41-89c16c6cc23e" providerId="ADAL" clId="{7667B7D2-CE7D-448A-8C5A-222E94383E66}" dt="2024-03-15T15:11:23.094" v="1447" actId="6264"/>
          <ac:spMkLst>
            <pc:docMk/>
            <pc:sldMk cId="2426625659" sldId="499"/>
            <ac:spMk id="5" creationId="{8B0F6BB5-D75C-E4F6-5A9F-4DC5110C6FEF}"/>
          </ac:spMkLst>
        </pc:spChg>
        <pc:spChg chg="add mod ord">
          <ac:chgData name="Cornelia Amon" userId="5954e632-5942-4ce2-bb41-89c16c6cc23e" providerId="ADAL" clId="{7667B7D2-CE7D-448A-8C5A-222E94383E66}" dt="2024-03-15T15:11:36.967" v="1478" actId="20577"/>
          <ac:spMkLst>
            <pc:docMk/>
            <pc:sldMk cId="2426625659" sldId="499"/>
            <ac:spMk id="6" creationId="{804CE950-2E06-441D-9515-A3E18F6BAE03}"/>
          </ac:spMkLst>
        </pc:spChg>
        <pc:spChg chg="add mod ord">
          <ac:chgData name="Cornelia Amon" userId="5954e632-5942-4ce2-bb41-89c16c6cc23e" providerId="ADAL" clId="{7667B7D2-CE7D-448A-8C5A-222E94383E66}" dt="2024-03-15T15:11:50.562" v="1487" actId="27636"/>
          <ac:spMkLst>
            <pc:docMk/>
            <pc:sldMk cId="2426625659" sldId="499"/>
            <ac:spMk id="7" creationId="{066F7CAB-A7CB-AFE2-4191-608DD1F25F7F}"/>
          </ac:spMkLst>
        </pc:spChg>
      </pc:sldChg>
      <pc:sldChg chg="addSp delSp modSp mod modClrScheme chgLayout">
        <pc:chgData name="Cornelia Amon" userId="5954e632-5942-4ce2-bb41-89c16c6cc23e" providerId="ADAL" clId="{7667B7D2-CE7D-448A-8C5A-222E94383E66}" dt="2024-03-15T15:32:03.619" v="2018" actId="1076"/>
        <pc:sldMkLst>
          <pc:docMk/>
          <pc:sldMk cId="273709349" sldId="518"/>
        </pc:sldMkLst>
        <pc:spChg chg="add mod ord">
          <ac:chgData name="Cornelia Amon" userId="5954e632-5942-4ce2-bb41-89c16c6cc23e" providerId="ADAL" clId="{7667B7D2-CE7D-448A-8C5A-222E94383E66}" dt="2024-03-15T15:31:19.679" v="1954" actId="20577"/>
          <ac:spMkLst>
            <pc:docMk/>
            <pc:sldMk cId="273709349" sldId="518"/>
            <ac:spMk id="2" creationId="{A21B2B57-3AAB-B151-505F-C9E104AA9A88}"/>
          </ac:spMkLst>
        </pc:spChg>
        <pc:spChg chg="del">
          <ac:chgData name="Cornelia Amon" userId="5954e632-5942-4ce2-bb41-89c16c6cc23e" providerId="ADAL" clId="{7667B7D2-CE7D-448A-8C5A-222E94383E66}" dt="2024-03-15T15:31:43.010" v="2014" actId="478"/>
          <ac:spMkLst>
            <pc:docMk/>
            <pc:sldMk cId="273709349" sldId="518"/>
            <ac:spMk id="3" creationId="{5CA931E5-693E-4253-8DC9-E2691A5617E8}"/>
          </ac:spMkLst>
        </pc:spChg>
        <pc:spChg chg="add mod ord">
          <ac:chgData name="Cornelia Amon" userId="5954e632-5942-4ce2-bb41-89c16c6cc23e" providerId="ADAL" clId="{7667B7D2-CE7D-448A-8C5A-222E94383E66}" dt="2024-03-15T15:31:41.755" v="2013" actId="14100"/>
          <ac:spMkLst>
            <pc:docMk/>
            <pc:sldMk cId="273709349" sldId="518"/>
            <ac:spMk id="4" creationId="{B6800FDD-41B8-7D27-47B5-8C656D2EF1F0}"/>
          </ac:spMkLst>
        </pc:spChg>
        <pc:spChg chg="del">
          <ac:chgData name="Cornelia Amon" userId="5954e632-5942-4ce2-bb41-89c16c6cc23e" providerId="ADAL" clId="{7667B7D2-CE7D-448A-8C5A-222E94383E66}" dt="2024-03-15T15:31:23.113" v="1955" actId="478"/>
          <ac:spMkLst>
            <pc:docMk/>
            <pc:sldMk cId="273709349" sldId="518"/>
            <ac:spMk id="11" creationId="{00000000-0000-0000-0000-000000000000}"/>
          </ac:spMkLst>
        </pc:spChg>
        <pc:picChg chg="mod">
          <ac:chgData name="Cornelia Amon" userId="5954e632-5942-4ce2-bb41-89c16c6cc23e" providerId="ADAL" clId="{7667B7D2-CE7D-448A-8C5A-222E94383E66}" dt="2024-03-15T15:32:03.619" v="2018" actId="1076"/>
          <ac:picMkLst>
            <pc:docMk/>
            <pc:sldMk cId="273709349" sldId="518"/>
            <ac:picMk id="15" creationId="{00000000-0000-0000-0000-000000000000}"/>
          </ac:picMkLst>
        </pc:picChg>
      </pc:sldChg>
      <pc:sldChg chg="addSp delSp modSp mod chgLayout">
        <pc:chgData name="Cornelia Amon" userId="5954e632-5942-4ce2-bb41-89c16c6cc23e" providerId="ADAL" clId="{7667B7D2-CE7D-448A-8C5A-222E94383E66}" dt="2024-03-15T15:12:14.296" v="1495" actId="20577"/>
        <pc:sldMkLst>
          <pc:docMk/>
          <pc:sldMk cId="3445947422" sldId="519"/>
        </pc:sldMkLst>
        <pc:spChg chg="mod ord">
          <ac:chgData name="Cornelia Amon" userId="5954e632-5942-4ce2-bb41-89c16c6cc23e" providerId="ADAL" clId="{7667B7D2-CE7D-448A-8C5A-222E94383E66}" dt="2024-03-15T15:12:11.033" v="1493" actId="6264"/>
          <ac:spMkLst>
            <pc:docMk/>
            <pc:sldMk cId="3445947422" sldId="519"/>
            <ac:spMk id="2" creationId="{00000000-0000-0000-0000-000000000000}"/>
          </ac:spMkLst>
        </pc:spChg>
        <pc:spChg chg="mod ord">
          <ac:chgData name="Cornelia Amon" userId="5954e632-5942-4ce2-bb41-89c16c6cc23e" providerId="ADAL" clId="{7667B7D2-CE7D-448A-8C5A-222E94383E66}" dt="2024-03-15T15:12:14.296" v="1495" actId="20577"/>
          <ac:spMkLst>
            <pc:docMk/>
            <pc:sldMk cId="3445947422" sldId="519"/>
            <ac:spMk id="3" creationId="{00000000-0000-0000-0000-000000000000}"/>
          </ac:spMkLst>
        </pc:spChg>
        <pc:spChg chg="add mod ord">
          <ac:chgData name="Cornelia Amon" userId="5954e632-5942-4ce2-bb41-89c16c6cc23e" providerId="ADAL" clId="{7667B7D2-CE7D-448A-8C5A-222E94383E66}" dt="2024-03-15T15:12:11.033" v="1493" actId="6264"/>
          <ac:spMkLst>
            <pc:docMk/>
            <pc:sldMk cId="3445947422" sldId="519"/>
            <ac:spMk id="4" creationId="{D3AE53E1-5A87-4634-07C2-721F10E73879}"/>
          </ac:spMkLst>
        </pc:spChg>
        <pc:spChg chg="add del mod">
          <ac:chgData name="Cornelia Amon" userId="5954e632-5942-4ce2-bb41-89c16c6cc23e" providerId="ADAL" clId="{7667B7D2-CE7D-448A-8C5A-222E94383E66}" dt="2024-03-15T15:12:11.033" v="1493" actId="6264"/>
          <ac:spMkLst>
            <pc:docMk/>
            <pc:sldMk cId="3445947422" sldId="519"/>
            <ac:spMk id="5" creationId="{BF92ABDE-2748-7B04-8997-B22716F1C511}"/>
          </ac:spMkLst>
        </pc:spChg>
        <pc:spChg chg="add del mod">
          <ac:chgData name="Cornelia Amon" userId="5954e632-5942-4ce2-bb41-89c16c6cc23e" providerId="ADAL" clId="{7667B7D2-CE7D-448A-8C5A-222E94383E66}" dt="2024-03-15T15:12:11.033" v="1493" actId="6264"/>
          <ac:spMkLst>
            <pc:docMk/>
            <pc:sldMk cId="3445947422" sldId="519"/>
            <ac:spMk id="6" creationId="{82DFA1CA-B401-0318-2AC3-57BA57BFBE56}"/>
          </ac:spMkLst>
        </pc:spChg>
        <pc:spChg chg="del mod">
          <ac:chgData name="Cornelia Amon" userId="5954e632-5942-4ce2-bb41-89c16c6cc23e" providerId="ADAL" clId="{7667B7D2-CE7D-448A-8C5A-222E94383E66}" dt="2024-03-15T15:12:03.255" v="1490" actId="478"/>
          <ac:spMkLst>
            <pc:docMk/>
            <pc:sldMk cId="3445947422" sldId="519"/>
            <ac:spMk id="7" creationId="{00000000-0000-0000-0000-000000000000}"/>
          </ac:spMkLst>
        </pc:spChg>
      </pc:sldChg>
      <pc:sldChg chg="modSp del">
        <pc:chgData name="Cornelia Amon" userId="5954e632-5942-4ce2-bb41-89c16c6cc23e" providerId="ADAL" clId="{7667B7D2-CE7D-448A-8C5A-222E94383E66}" dt="2024-03-15T13:53:24.442" v="191" actId="47"/>
        <pc:sldMkLst>
          <pc:docMk/>
          <pc:sldMk cId="2903691822" sldId="520"/>
        </pc:sldMkLst>
        <pc:spChg chg="mod">
          <ac:chgData name="Cornelia Amon" userId="5954e632-5942-4ce2-bb41-89c16c6cc23e" providerId="ADAL" clId="{7667B7D2-CE7D-448A-8C5A-222E94383E66}" dt="2024-03-15T13:33:27.911" v="2"/>
          <ac:spMkLst>
            <pc:docMk/>
            <pc:sldMk cId="2903691822" sldId="520"/>
            <ac:spMk id="2" creationId="{8A28C88A-1B9B-0918-7C50-A1C551988C3C}"/>
          </ac:spMkLst>
        </pc:spChg>
      </pc:sldChg>
      <pc:sldChg chg="modSp add mod">
        <pc:chgData name="Cornelia Amon" userId="5954e632-5942-4ce2-bb41-89c16c6cc23e" providerId="ADAL" clId="{7667B7D2-CE7D-448A-8C5A-222E94383E66}" dt="2024-03-15T13:35:03.697" v="9" actId="113"/>
        <pc:sldMkLst>
          <pc:docMk/>
          <pc:sldMk cId="293963462" sldId="522"/>
        </pc:sldMkLst>
        <pc:spChg chg="mod">
          <ac:chgData name="Cornelia Amon" userId="5954e632-5942-4ce2-bb41-89c16c6cc23e" providerId="ADAL" clId="{7667B7D2-CE7D-448A-8C5A-222E94383E66}" dt="2024-03-15T13:35:03.697" v="9" actId="113"/>
          <ac:spMkLst>
            <pc:docMk/>
            <pc:sldMk cId="293963462" sldId="522"/>
            <ac:spMk id="3" creationId="{6D883F1F-18B4-291B-1C8E-0C924544D7DD}"/>
          </ac:spMkLst>
        </pc:spChg>
      </pc:sldChg>
      <pc:sldChg chg="add del">
        <pc:chgData name="Cornelia Amon" userId="5954e632-5942-4ce2-bb41-89c16c6cc23e" providerId="ADAL" clId="{7667B7D2-CE7D-448A-8C5A-222E94383E66}" dt="2024-03-15T13:35:53.414" v="12"/>
        <pc:sldMkLst>
          <pc:docMk/>
          <pc:sldMk cId="2972997687" sldId="523"/>
        </pc:sldMkLst>
      </pc:sldChg>
      <pc:sldChg chg="addSp delSp modSp add mod delAnim">
        <pc:chgData name="Cornelia Amon" userId="5954e632-5942-4ce2-bb41-89c16c6cc23e" providerId="ADAL" clId="{7667B7D2-CE7D-448A-8C5A-222E94383E66}" dt="2024-03-15T13:53:08.410" v="190" actId="404"/>
        <pc:sldMkLst>
          <pc:docMk/>
          <pc:sldMk cId="2996823864" sldId="523"/>
        </pc:sldMkLst>
        <pc:spChg chg="add mod">
          <ac:chgData name="Cornelia Amon" userId="5954e632-5942-4ce2-bb41-89c16c6cc23e" providerId="ADAL" clId="{7667B7D2-CE7D-448A-8C5A-222E94383E66}" dt="2024-03-15T13:53:08.410" v="190" actId="404"/>
          <ac:spMkLst>
            <pc:docMk/>
            <pc:sldMk cId="2996823864" sldId="523"/>
            <ac:spMk id="3" creationId="{084B8FBD-A503-02D3-167F-FC538AD03E30}"/>
          </ac:spMkLst>
        </pc:spChg>
        <pc:spChg chg="add del mod">
          <ac:chgData name="Cornelia Amon" userId="5954e632-5942-4ce2-bb41-89c16c6cc23e" providerId="ADAL" clId="{7667B7D2-CE7D-448A-8C5A-222E94383E66}" dt="2024-03-15T13:40:56.209" v="71" actId="478"/>
          <ac:spMkLst>
            <pc:docMk/>
            <pc:sldMk cId="2996823864" sldId="523"/>
            <ac:spMk id="4" creationId="{4EAD64F8-E4C4-C420-1322-438D39C173AB}"/>
          </ac:spMkLst>
        </pc:spChg>
        <pc:spChg chg="del">
          <ac:chgData name="Cornelia Amon" userId="5954e632-5942-4ce2-bb41-89c16c6cc23e" providerId="ADAL" clId="{7667B7D2-CE7D-448A-8C5A-222E94383E66}" dt="2024-03-15T13:38:25.244" v="15" actId="478"/>
          <ac:spMkLst>
            <pc:docMk/>
            <pc:sldMk cId="2996823864" sldId="523"/>
            <ac:spMk id="5" creationId="{C632E4DC-C352-114F-0447-072AF772BD72}"/>
          </ac:spMkLst>
        </pc:spChg>
        <pc:spChg chg="add mod">
          <ac:chgData name="Cornelia Amon" userId="5954e632-5942-4ce2-bb41-89c16c6cc23e" providerId="ADAL" clId="{7667B7D2-CE7D-448A-8C5A-222E94383E66}" dt="2024-03-15T13:53:08.410" v="190" actId="404"/>
          <ac:spMkLst>
            <pc:docMk/>
            <pc:sldMk cId="2996823864" sldId="523"/>
            <ac:spMk id="6" creationId="{550AF533-4FE7-7229-BD1C-282339DE5EC3}"/>
          </ac:spMkLst>
        </pc:spChg>
        <pc:spChg chg="add del mod">
          <ac:chgData name="Cornelia Amon" userId="5954e632-5942-4ce2-bb41-89c16c6cc23e" providerId="ADAL" clId="{7667B7D2-CE7D-448A-8C5A-222E94383E66}" dt="2024-03-15T13:45:46.826" v="135" actId="478"/>
          <ac:spMkLst>
            <pc:docMk/>
            <pc:sldMk cId="2996823864" sldId="523"/>
            <ac:spMk id="7" creationId="{3184EA21-B66D-4347-FE68-F5D4DB762E74}"/>
          </ac:spMkLst>
        </pc:spChg>
        <pc:spChg chg="add mod">
          <ac:chgData name="Cornelia Amon" userId="5954e632-5942-4ce2-bb41-89c16c6cc23e" providerId="ADAL" clId="{7667B7D2-CE7D-448A-8C5A-222E94383E66}" dt="2024-03-15T13:53:08.410" v="190" actId="404"/>
          <ac:spMkLst>
            <pc:docMk/>
            <pc:sldMk cId="2996823864" sldId="523"/>
            <ac:spMk id="8" creationId="{B0DFC8CC-9795-49DB-9559-474F71427843}"/>
          </ac:spMkLst>
        </pc:spChg>
        <pc:spChg chg="add mod">
          <ac:chgData name="Cornelia Amon" userId="5954e632-5942-4ce2-bb41-89c16c6cc23e" providerId="ADAL" clId="{7667B7D2-CE7D-448A-8C5A-222E94383E66}" dt="2024-03-15T13:53:08.410" v="190" actId="404"/>
          <ac:spMkLst>
            <pc:docMk/>
            <pc:sldMk cId="2996823864" sldId="523"/>
            <ac:spMk id="12" creationId="{3D74D058-D40A-E7F7-3085-D2894265DB13}"/>
          </ac:spMkLst>
        </pc:spChg>
        <pc:spChg chg="add del mod">
          <ac:chgData name="Cornelia Amon" userId="5954e632-5942-4ce2-bb41-89c16c6cc23e" providerId="ADAL" clId="{7667B7D2-CE7D-448A-8C5A-222E94383E66}" dt="2024-03-15T13:40:53.215" v="70" actId="478"/>
          <ac:spMkLst>
            <pc:docMk/>
            <pc:sldMk cId="2996823864" sldId="523"/>
            <ac:spMk id="13" creationId="{06EC86AE-D19C-0637-F9ED-CF876AEC61AA}"/>
          </ac:spMkLst>
        </pc:spChg>
        <pc:spChg chg="add del mod">
          <ac:chgData name="Cornelia Amon" userId="5954e632-5942-4ce2-bb41-89c16c6cc23e" providerId="ADAL" clId="{7667B7D2-CE7D-448A-8C5A-222E94383E66}" dt="2024-03-15T13:40:50.255" v="69" actId="478"/>
          <ac:spMkLst>
            <pc:docMk/>
            <pc:sldMk cId="2996823864" sldId="523"/>
            <ac:spMk id="14" creationId="{44DAC252-6EAE-D726-DA9B-14B90F407D01}"/>
          </ac:spMkLst>
        </pc:spChg>
        <pc:spChg chg="add mod ord">
          <ac:chgData name="Cornelia Amon" userId="5954e632-5942-4ce2-bb41-89c16c6cc23e" providerId="ADAL" clId="{7667B7D2-CE7D-448A-8C5A-222E94383E66}" dt="2024-03-15T13:53:08.410" v="190" actId="404"/>
          <ac:spMkLst>
            <pc:docMk/>
            <pc:sldMk cId="2996823864" sldId="523"/>
            <ac:spMk id="25" creationId="{5D9089ED-3D61-1CC2-F69F-5E76A0DD6A66}"/>
          </ac:spMkLst>
        </pc:spChg>
        <pc:spChg chg="del mod">
          <ac:chgData name="Cornelia Amon" userId="5954e632-5942-4ce2-bb41-89c16c6cc23e" providerId="ADAL" clId="{7667B7D2-CE7D-448A-8C5A-222E94383E66}" dt="2024-03-15T13:52:35.696" v="186" actId="478"/>
          <ac:spMkLst>
            <pc:docMk/>
            <pc:sldMk cId="2996823864" sldId="523"/>
            <ac:spMk id="26" creationId="{CBFAC2A9-F454-C2AC-6B2D-F3CFB63CD376}"/>
          </ac:spMkLst>
        </pc:spChg>
        <pc:spChg chg="add mod ord">
          <ac:chgData name="Cornelia Amon" userId="5954e632-5942-4ce2-bb41-89c16c6cc23e" providerId="ADAL" clId="{7667B7D2-CE7D-448A-8C5A-222E94383E66}" dt="2024-03-15T13:53:08.410" v="190" actId="404"/>
          <ac:spMkLst>
            <pc:docMk/>
            <pc:sldMk cId="2996823864" sldId="523"/>
            <ac:spMk id="27" creationId="{C6D01B4D-92C8-FF1C-495C-2C1983432051}"/>
          </ac:spMkLst>
        </pc:spChg>
        <pc:spChg chg="add mod">
          <ac:chgData name="Cornelia Amon" userId="5954e632-5942-4ce2-bb41-89c16c6cc23e" providerId="ADAL" clId="{7667B7D2-CE7D-448A-8C5A-222E94383E66}" dt="2024-03-15T13:53:08.410" v="190" actId="404"/>
          <ac:spMkLst>
            <pc:docMk/>
            <pc:sldMk cId="2996823864" sldId="523"/>
            <ac:spMk id="28" creationId="{6F982236-2F43-7505-622B-7AB4AAD364DD}"/>
          </ac:spMkLst>
        </pc:spChg>
        <pc:spChg chg="add mod ord">
          <ac:chgData name="Cornelia Amon" userId="5954e632-5942-4ce2-bb41-89c16c6cc23e" providerId="ADAL" clId="{7667B7D2-CE7D-448A-8C5A-222E94383E66}" dt="2024-03-15T13:53:08.410" v="190" actId="404"/>
          <ac:spMkLst>
            <pc:docMk/>
            <pc:sldMk cId="2996823864" sldId="523"/>
            <ac:spMk id="29" creationId="{B425C9C3-9C33-D818-C69E-101BEB4DD1F9}"/>
          </ac:spMkLst>
        </pc:spChg>
        <pc:spChg chg="add mod">
          <ac:chgData name="Cornelia Amon" userId="5954e632-5942-4ce2-bb41-89c16c6cc23e" providerId="ADAL" clId="{7667B7D2-CE7D-448A-8C5A-222E94383E66}" dt="2024-03-15T13:53:08.410" v="190" actId="404"/>
          <ac:spMkLst>
            <pc:docMk/>
            <pc:sldMk cId="2996823864" sldId="523"/>
            <ac:spMk id="30" creationId="{EED63E24-4F60-9A0F-8280-BBD9649DDDAF}"/>
          </ac:spMkLst>
        </pc:spChg>
        <pc:spChg chg="add mod">
          <ac:chgData name="Cornelia Amon" userId="5954e632-5942-4ce2-bb41-89c16c6cc23e" providerId="ADAL" clId="{7667B7D2-CE7D-448A-8C5A-222E94383E66}" dt="2024-03-15T13:53:08.410" v="190" actId="404"/>
          <ac:spMkLst>
            <pc:docMk/>
            <pc:sldMk cId="2996823864" sldId="523"/>
            <ac:spMk id="31" creationId="{2846C048-6C36-E46A-EC64-3ADFD3C9FFCB}"/>
          </ac:spMkLst>
        </pc:spChg>
        <pc:spChg chg="add mod ord">
          <ac:chgData name="Cornelia Amon" userId="5954e632-5942-4ce2-bb41-89c16c6cc23e" providerId="ADAL" clId="{7667B7D2-CE7D-448A-8C5A-222E94383E66}" dt="2024-03-15T13:53:08.410" v="190" actId="404"/>
          <ac:spMkLst>
            <pc:docMk/>
            <pc:sldMk cId="2996823864" sldId="523"/>
            <ac:spMk id="32" creationId="{572300AA-0294-3F1F-495A-36E933E4E826}"/>
          </ac:spMkLst>
        </pc:spChg>
        <pc:spChg chg="add mod">
          <ac:chgData name="Cornelia Amon" userId="5954e632-5942-4ce2-bb41-89c16c6cc23e" providerId="ADAL" clId="{7667B7D2-CE7D-448A-8C5A-222E94383E66}" dt="2024-03-15T13:53:08.410" v="190" actId="404"/>
          <ac:spMkLst>
            <pc:docMk/>
            <pc:sldMk cId="2996823864" sldId="523"/>
            <ac:spMk id="33" creationId="{BAA916EE-688B-CB33-EAB4-0BABFDA8B5EB}"/>
          </ac:spMkLst>
        </pc:spChg>
        <pc:spChg chg="add mod ord">
          <ac:chgData name="Cornelia Amon" userId="5954e632-5942-4ce2-bb41-89c16c6cc23e" providerId="ADAL" clId="{7667B7D2-CE7D-448A-8C5A-222E94383E66}" dt="2024-03-15T13:53:08.410" v="190" actId="404"/>
          <ac:spMkLst>
            <pc:docMk/>
            <pc:sldMk cId="2996823864" sldId="523"/>
            <ac:spMk id="34" creationId="{D868A5C3-2AFC-5B9C-D196-F7525041A415}"/>
          </ac:spMkLst>
        </pc:spChg>
        <pc:grpChg chg="del mod">
          <ac:chgData name="Cornelia Amon" userId="5954e632-5942-4ce2-bb41-89c16c6cc23e" providerId="ADAL" clId="{7667B7D2-CE7D-448A-8C5A-222E94383E66}" dt="2024-03-15T13:52:30.930" v="185" actId="478"/>
          <ac:grpSpMkLst>
            <pc:docMk/>
            <pc:sldMk cId="2996823864" sldId="523"/>
            <ac:grpSpMk id="9" creationId="{A5BD03AE-4419-7406-026A-F382C45212ED}"/>
          </ac:grpSpMkLst>
        </pc:grpChg>
        <pc:grpChg chg="del mod">
          <ac:chgData name="Cornelia Amon" userId="5954e632-5942-4ce2-bb41-89c16c6cc23e" providerId="ADAL" clId="{7667B7D2-CE7D-448A-8C5A-222E94383E66}" dt="2024-03-15T13:52:30.930" v="185" actId="478"/>
          <ac:grpSpMkLst>
            <pc:docMk/>
            <pc:sldMk cId="2996823864" sldId="523"/>
            <ac:grpSpMk id="15" creationId="{9A18D61C-D6F0-7B23-7B6C-45625B36F091}"/>
          </ac:grpSpMkLst>
        </pc:grpChg>
        <pc:grpChg chg="del mod">
          <ac:chgData name="Cornelia Amon" userId="5954e632-5942-4ce2-bb41-89c16c6cc23e" providerId="ADAL" clId="{7667B7D2-CE7D-448A-8C5A-222E94383E66}" dt="2024-03-15T13:52:30.930" v="185" actId="478"/>
          <ac:grpSpMkLst>
            <pc:docMk/>
            <pc:sldMk cId="2996823864" sldId="523"/>
            <ac:grpSpMk id="22" creationId="{6B7284B0-C8FC-ECB5-ACEE-71C902D1F8F4}"/>
          </ac:grpSpMkLst>
        </pc:grpChg>
        <pc:grpChg chg="add mod">
          <ac:chgData name="Cornelia Amon" userId="5954e632-5942-4ce2-bb41-89c16c6cc23e" providerId="ADAL" clId="{7667B7D2-CE7D-448A-8C5A-222E94383E66}" dt="2024-03-15T13:53:03.257" v="189" actId="1076"/>
          <ac:grpSpMkLst>
            <pc:docMk/>
            <pc:sldMk cId="2996823864" sldId="523"/>
            <ac:grpSpMk id="35" creationId="{4AAA6C97-C6FB-1A07-00A7-CDDD3AF41064}"/>
          </ac:grpSpMkLst>
        </pc:grpChg>
      </pc:sldChg>
      <pc:sldChg chg="addSp delSp modSp add mod modClrScheme addAnim delAnim modAnim chgLayout">
        <pc:chgData name="Cornelia Amon" userId="5954e632-5942-4ce2-bb41-89c16c6cc23e" providerId="ADAL" clId="{7667B7D2-CE7D-448A-8C5A-222E94383E66}" dt="2024-03-15T14:21:21.538" v="446"/>
        <pc:sldMkLst>
          <pc:docMk/>
          <pc:sldMk cId="565094342" sldId="524"/>
        </pc:sldMkLst>
        <pc:spChg chg="mod ord">
          <ac:chgData name="Cornelia Amon" userId="5954e632-5942-4ce2-bb41-89c16c6cc23e" providerId="ADAL" clId="{7667B7D2-CE7D-448A-8C5A-222E94383E66}" dt="2024-03-15T14:16:27.945" v="400" actId="700"/>
          <ac:spMkLst>
            <pc:docMk/>
            <pc:sldMk cId="565094342" sldId="524"/>
            <ac:spMk id="2" creationId="{D6659355-3D7C-9F1E-D739-9AC8484449C1}"/>
          </ac:spMkLst>
        </pc:spChg>
        <pc:spChg chg="mod topLvl">
          <ac:chgData name="Cornelia Amon" userId="5954e632-5942-4ce2-bb41-89c16c6cc23e" providerId="ADAL" clId="{7667B7D2-CE7D-448A-8C5A-222E94383E66}" dt="2024-03-15T14:18:07.843" v="414" actId="165"/>
          <ac:spMkLst>
            <pc:docMk/>
            <pc:sldMk cId="565094342" sldId="524"/>
            <ac:spMk id="5" creationId="{4D1E59CD-78BC-4349-F178-CD5CF88CA24B}"/>
          </ac:spMkLst>
        </pc:spChg>
        <pc:spChg chg="mod ord topLvl">
          <ac:chgData name="Cornelia Amon" userId="5954e632-5942-4ce2-bb41-89c16c6cc23e" providerId="ADAL" clId="{7667B7D2-CE7D-448A-8C5A-222E94383E66}" dt="2024-03-15T14:18:07.843" v="414" actId="165"/>
          <ac:spMkLst>
            <pc:docMk/>
            <pc:sldMk cId="565094342" sldId="524"/>
            <ac:spMk id="6" creationId="{19B2DE83-9E09-2A5C-4187-D06575F19C03}"/>
          </ac:spMkLst>
        </pc:spChg>
        <pc:spChg chg="mod topLvl">
          <ac:chgData name="Cornelia Amon" userId="5954e632-5942-4ce2-bb41-89c16c6cc23e" providerId="ADAL" clId="{7667B7D2-CE7D-448A-8C5A-222E94383E66}" dt="2024-03-15T14:18:07.843" v="414" actId="165"/>
          <ac:spMkLst>
            <pc:docMk/>
            <pc:sldMk cId="565094342" sldId="524"/>
            <ac:spMk id="7" creationId="{5D97BB81-CBD3-5CD4-27DE-404967AC9043}"/>
          </ac:spMkLst>
        </pc:spChg>
        <pc:spChg chg="mod ord topLvl">
          <ac:chgData name="Cornelia Amon" userId="5954e632-5942-4ce2-bb41-89c16c6cc23e" providerId="ADAL" clId="{7667B7D2-CE7D-448A-8C5A-222E94383E66}" dt="2024-03-15T14:18:07.843" v="414" actId="165"/>
          <ac:spMkLst>
            <pc:docMk/>
            <pc:sldMk cId="565094342" sldId="524"/>
            <ac:spMk id="8" creationId="{0AC9DCF8-56EC-A3DF-4318-EA9A038CCC29}"/>
          </ac:spMkLst>
        </pc:spChg>
        <pc:spChg chg="mod topLvl">
          <ac:chgData name="Cornelia Amon" userId="5954e632-5942-4ce2-bb41-89c16c6cc23e" providerId="ADAL" clId="{7667B7D2-CE7D-448A-8C5A-222E94383E66}" dt="2024-03-15T14:18:07.843" v="414" actId="165"/>
          <ac:spMkLst>
            <pc:docMk/>
            <pc:sldMk cId="565094342" sldId="524"/>
            <ac:spMk id="9" creationId="{6223C4A4-65F4-21A8-1EA4-1F0BF77AFE92}"/>
          </ac:spMkLst>
        </pc:spChg>
        <pc:spChg chg="mod ord topLvl">
          <ac:chgData name="Cornelia Amon" userId="5954e632-5942-4ce2-bb41-89c16c6cc23e" providerId="ADAL" clId="{7667B7D2-CE7D-448A-8C5A-222E94383E66}" dt="2024-03-15T14:18:07.843" v="414" actId="165"/>
          <ac:spMkLst>
            <pc:docMk/>
            <pc:sldMk cId="565094342" sldId="524"/>
            <ac:spMk id="10" creationId="{0EFE9846-CD09-1566-BABD-FFEC1344EC5E}"/>
          </ac:spMkLst>
        </pc:spChg>
        <pc:spChg chg="mod topLvl">
          <ac:chgData name="Cornelia Amon" userId="5954e632-5942-4ce2-bb41-89c16c6cc23e" providerId="ADAL" clId="{7667B7D2-CE7D-448A-8C5A-222E94383E66}" dt="2024-03-15T14:18:07.843" v="414" actId="165"/>
          <ac:spMkLst>
            <pc:docMk/>
            <pc:sldMk cId="565094342" sldId="524"/>
            <ac:spMk id="11" creationId="{70F57204-48DA-833D-1647-72AF6BA4386F}"/>
          </ac:spMkLst>
        </pc:spChg>
        <pc:spChg chg="mod ord topLvl">
          <ac:chgData name="Cornelia Amon" userId="5954e632-5942-4ce2-bb41-89c16c6cc23e" providerId="ADAL" clId="{7667B7D2-CE7D-448A-8C5A-222E94383E66}" dt="2024-03-15T14:18:07.843" v="414" actId="165"/>
          <ac:spMkLst>
            <pc:docMk/>
            <pc:sldMk cId="565094342" sldId="524"/>
            <ac:spMk id="12" creationId="{6E857AB4-3194-27CB-086B-93027023862A}"/>
          </ac:spMkLst>
        </pc:spChg>
        <pc:spChg chg="mod topLvl">
          <ac:chgData name="Cornelia Amon" userId="5954e632-5942-4ce2-bb41-89c16c6cc23e" providerId="ADAL" clId="{7667B7D2-CE7D-448A-8C5A-222E94383E66}" dt="2024-03-15T14:18:07.843" v="414" actId="165"/>
          <ac:spMkLst>
            <pc:docMk/>
            <pc:sldMk cId="565094342" sldId="524"/>
            <ac:spMk id="13" creationId="{0484AB77-7D5A-1F6E-8152-4D6CC6402EF5}"/>
          </ac:spMkLst>
        </pc:spChg>
        <pc:spChg chg="mod ord topLvl">
          <ac:chgData name="Cornelia Amon" userId="5954e632-5942-4ce2-bb41-89c16c6cc23e" providerId="ADAL" clId="{7667B7D2-CE7D-448A-8C5A-222E94383E66}" dt="2024-03-15T14:18:07.843" v="414" actId="165"/>
          <ac:spMkLst>
            <pc:docMk/>
            <pc:sldMk cId="565094342" sldId="524"/>
            <ac:spMk id="14" creationId="{3C76ECA5-8404-7A54-702C-DB782C936A2A}"/>
          </ac:spMkLst>
        </pc:spChg>
        <pc:spChg chg="mod topLvl">
          <ac:chgData name="Cornelia Amon" userId="5954e632-5942-4ce2-bb41-89c16c6cc23e" providerId="ADAL" clId="{7667B7D2-CE7D-448A-8C5A-222E94383E66}" dt="2024-03-15T14:18:07.843" v="414" actId="165"/>
          <ac:spMkLst>
            <pc:docMk/>
            <pc:sldMk cId="565094342" sldId="524"/>
            <ac:spMk id="15" creationId="{9936FABE-652C-5555-A5E8-1CD398116782}"/>
          </ac:spMkLst>
        </pc:spChg>
        <pc:spChg chg="mod ord topLvl">
          <ac:chgData name="Cornelia Amon" userId="5954e632-5942-4ce2-bb41-89c16c6cc23e" providerId="ADAL" clId="{7667B7D2-CE7D-448A-8C5A-222E94383E66}" dt="2024-03-15T14:18:07.843" v="414" actId="165"/>
          <ac:spMkLst>
            <pc:docMk/>
            <pc:sldMk cId="565094342" sldId="524"/>
            <ac:spMk id="16" creationId="{07DFA318-78BE-0E3B-676C-B605D7E9EAB3}"/>
          </ac:spMkLst>
        </pc:spChg>
        <pc:spChg chg="del">
          <ac:chgData name="Cornelia Amon" userId="5954e632-5942-4ce2-bb41-89c16c6cc23e" providerId="ADAL" clId="{7667B7D2-CE7D-448A-8C5A-222E94383E66}" dt="2024-03-15T14:03:16.769" v="273" actId="478"/>
          <ac:spMkLst>
            <pc:docMk/>
            <pc:sldMk cId="565094342" sldId="524"/>
            <ac:spMk id="17" creationId="{09379AFD-708E-8230-5254-5632AB860FA0}"/>
          </ac:spMkLst>
        </pc:spChg>
        <pc:spChg chg="del">
          <ac:chgData name="Cornelia Amon" userId="5954e632-5942-4ce2-bb41-89c16c6cc23e" providerId="ADAL" clId="{7667B7D2-CE7D-448A-8C5A-222E94383E66}" dt="2024-03-15T14:03:23.823" v="276" actId="478"/>
          <ac:spMkLst>
            <pc:docMk/>
            <pc:sldMk cId="565094342" sldId="524"/>
            <ac:spMk id="18" creationId="{647D5F0F-6A1E-755B-3207-3E3AD57B64C2}"/>
          </ac:spMkLst>
        </pc:spChg>
        <pc:spChg chg="del">
          <ac:chgData name="Cornelia Amon" userId="5954e632-5942-4ce2-bb41-89c16c6cc23e" providerId="ADAL" clId="{7667B7D2-CE7D-448A-8C5A-222E94383E66}" dt="2024-03-15T14:03:19.694" v="274" actId="478"/>
          <ac:spMkLst>
            <pc:docMk/>
            <pc:sldMk cId="565094342" sldId="524"/>
            <ac:spMk id="19" creationId="{D5BBC9EA-D594-E959-B353-373D5C2A22CA}"/>
          </ac:spMkLst>
        </pc:spChg>
        <pc:spChg chg="del">
          <ac:chgData name="Cornelia Amon" userId="5954e632-5942-4ce2-bb41-89c16c6cc23e" providerId="ADAL" clId="{7667B7D2-CE7D-448A-8C5A-222E94383E66}" dt="2024-03-15T14:03:44.765" v="287" actId="478"/>
          <ac:spMkLst>
            <pc:docMk/>
            <pc:sldMk cId="565094342" sldId="524"/>
            <ac:spMk id="20" creationId="{43A105AC-62A0-2321-558F-63D6AE3681D0}"/>
          </ac:spMkLst>
        </pc:spChg>
        <pc:spChg chg="del">
          <ac:chgData name="Cornelia Amon" userId="5954e632-5942-4ce2-bb41-89c16c6cc23e" providerId="ADAL" clId="{7667B7D2-CE7D-448A-8C5A-222E94383E66}" dt="2024-03-15T14:03:25.150" v="277" actId="478"/>
          <ac:spMkLst>
            <pc:docMk/>
            <pc:sldMk cId="565094342" sldId="524"/>
            <ac:spMk id="21" creationId="{FA5F7B2E-D106-81AF-6532-FF3FEBE4CA98}"/>
          </ac:spMkLst>
        </pc:spChg>
        <pc:spChg chg="del">
          <ac:chgData name="Cornelia Amon" userId="5954e632-5942-4ce2-bb41-89c16c6cc23e" providerId="ADAL" clId="{7667B7D2-CE7D-448A-8C5A-222E94383E66}" dt="2024-03-15T14:03:30.397" v="283" actId="478"/>
          <ac:spMkLst>
            <pc:docMk/>
            <pc:sldMk cId="565094342" sldId="524"/>
            <ac:spMk id="22" creationId="{9BB9D847-299A-C7FB-41A8-13B64284344F}"/>
          </ac:spMkLst>
        </pc:spChg>
        <pc:spChg chg="del">
          <ac:chgData name="Cornelia Amon" userId="5954e632-5942-4ce2-bb41-89c16c6cc23e" providerId="ADAL" clId="{7667B7D2-CE7D-448A-8C5A-222E94383E66}" dt="2024-03-15T14:03:28.117" v="281" actId="478"/>
          <ac:spMkLst>
            <pc:docMk/>
            <pc:sldMk cId="565094342" sldId="524"/>
            <ac:spMk id="23" creationId="{2AAD7528-AF47-6B23-156F-B0B82AE10135}"/>
          </ac:spMkLst>
        </pc:spChg>
        <pc:spChg chg="del">
          <ac:chgData name="Cornelia Amon" userId="5954e632-5942-4ce2-bb41-89c16c6cc23e" providerId="ADAL" clId="{7667B7D2-CE7D-448A-8C5A-222E94383E66}" dt="2024-03-15T14:04:24.334" v="296" actId="478"/>
          <ac:spMkLst>
            <pc:docMk/>
            <pc:sldMk cId="565094342" sldId="524"/>
            <ac:spMk id="24" creationId="{AC5F517C-66BC-E79C-380C-E927AB86DDEC}"/>
          </ac:spMkLst>
        </pc:spChg>
        <pc:spChg chg="del">
          <ac:chgData name="Cornelia Amon" userId="5954e632-5942-4ce2-bb41-89c16c6cc23e" providerId="ADAL" clId="{7667B7D2-CE7D-448A-8C5A-222E94383E66}" dt="2024-03-15T14:03:25.710" v="278" actId="478"/>
          <ac:spMkLst>
            <pc:docMk/>
            <pc:sldMk cId="565094342" sldId="524"/>
            <ac:spMk id="25" creationId="{0E14A739-1BFE-805E-572A-72BB0D66F2E9}"/>
          </ac:spMkLst>
        </pc:spChg>
        <pc:spChg chg="del">
          <ac:chgData name="Cornelia Amon" userId="5954e632-5942-4ce2-bb41-89c16c6cc23e" providerId="ADAL" clId="{7667B7D2-CE7D-448A-8C5A-222E94383E66}" dt="2024-03-15T14:03:26.757" v="280" actId="478"/>
          <ac:spMkLst>
            <pc:docMk/>
            <pc:sldMk cId="565094342" sldId="524"/>
            <ac:spMk id="26" creationId="{0050BB57-AF06-674D-A355-6A3BB9B94046}"/>
          </ac:spMkLst>
        </pc:spChg>
        <pc:spChg chg="del">
          <ac:chgData name="Cornelia Amon" userId="5954e632-5942-4ce2-bb41-89c16c6cc23e" providerId="ADAL" clId="{7667B7D2-CE7D-448A-8C5A-222E94383E66}" dt="2024-03-15T14:03:26.278" v="279" actId="478"/>
          <ac:spMkLst>
            <pc:docMk/>
            <pc:sldMk cId="565094342" sldId="524"/>
            <ac:spMk id="27" creationId="{B7245452-1779-3078-908D-7E3AC37E687C}"/>
          </ac:spMkLst>
        </pc:spChg>
        <pc:spChg chg="add del mod">
          <ac:chgData name="Cornelia Amon" userId="5954e632-5942-4ce2-bb41-89c16c6cc23e" providerId="ADAL" clId="{7667B7D2-CE7D-448A-8C5A-222E94383E66}" dt="2024-03-15T14:03:21.395" v="275" actId="478"/>
          <ac:spMkLst>
            <pc:docMk/>
            <pc:sldMk cId="565094342" sldId="524"/>
            <ac:spMk id="28" creationId="{A9C28E6E-7A9C-33D6-CC7F-7BF996C66940}"/>
          </ac:spMkLst>
        </pc:spChg>
        <pc:spChg chg="del">
          <ac:chgData name="Cornelia Amon" userId="5954e632-5942-4ce2-bb41-89c16c6cc23e" providerId="ADAL" clId="{7667B7D2-CE7D-448A-8C5A-222E94383E66}" dt="2024-03-15T14:04:36.238" v="300" actId="478"/>
          <ac:spMkLst>
            <pc:docMk/>
            <pc:sldMk cId="565094342" sldId="524"/>
            <ac:spMk id="31" creationId="{92ACD3B3-9FF4-C7D9-8D8A-CB0ABE949993}"/>
          </ac:spMkLst>
        </pc:spChg>
        <pc:spChg chg="mod topLvl">
          <ac:chgData name="Cornelia Amon" userId="5954e632-5942-4ce2-bb41-89c16c6cc23e" providerId="ADAL" clId="{7667B7D2-CE7D-448A-8C5A-222E94383E66}" dt="2024-03-15T14:19:14.466" v="432" actId="165"/>
          <ac:spMkLst>
            <pc:docMk/>
            <pc:sldMk cId="565094342" sldId="524"/>
            <ac:spMk id="32" creationId="{EEB2F21C-9675-934B-B195-B3D67535242C}"/>
          </ac:spMkLst>
        </pc:spChg>
        <pc:spChg chg="del mod">
          <ac:chgData name="Cornelia Amon" userId="5954e632-5942-4ce2-bb41-89c16c6cc23e" providerId="ADAL" clId="{7667B7D2-CE7D-448A-8C5A-222E94383E66}" dt="2024-03-15T14:16:11.496" v="398" actId="478"/>
          <ac:spMkLst>
            <pc:docMk/>
            <pc:sldMk cId="565094342" sldId="524"/>
            <ac:spMk id="33" creationId="{64AE994E-6D9C-B810-25B6-64FA2D6B483B}"/>
          </ac:spMkLst>
        </pc:spChg>
        <pc:spChg chg="add del">
          <ac:chgData name="Cornelia Amon" userId="5954e632-5942-4ce2-bb41-89c16c6cc23e" providerId="ADAL" clId="{7667B7D2-CE7D-448A-8C5A-222E94383E66}" dt="2024-03-15T14:03:42.661" v="286" actId="478"/>
          <ac:spMkLst>
            <pc:docMk/>
            <pc:sldMk cId="565094342" sldId="524"/>
            <ac:spMk id="34" creationId="{4B6795D2-D4FA-8DB6-BB0E-9193DABBD15D}"/>
          </ac:spMkLst>
        </pc:spChg>
        <pc:spChg chg="del">
          <ac:chgData name="Cornelia Amon" userId="5954e632-5942-4ce2-bb41-89c16c6cc23e" providerId="ADAL" clId="{7667B7D2-CE7D-448A-8C5A-222E94383E66}" dt="2024-03-15T14:03:28.933" v="282" actId="478"/>
          <ac:spMkLst>
            <pc:docMk/>
            <pc:sldMk cId="565094342" sldId="524"/>
            <ac:spMk id="35" creationId="{B2AC6268-7F5C-8B2A-0040-16E33F279669}"/>
          </ac:spMkLst>
        </pc:spChg>
        <pc:spChg chg="add mod topLvl">
          <ac:chgData name="Cornelia Amon" userId="5954e632-5942-4ce2-bb41-89c16c6cc23e" providerId="ADAL" clId="{7667B7D2-CE7D-448A-8C5A-222E94383E66}" dt="2024-03-15T14:19:14.466" v="432" actId="165"/>
          <ac:spMkLst>
            <pc:docMk/>
            <pc:sldMk cId="565094342" sldId="524"/>
            <ac:spMk id="67" creationId="{310FDAA0-53B3-C39D-51C6-DCE0AA88D305}"/>
          </ac:spMkLst>
        </pc:spChg>
        <pc:spChg chg="add mod topLvl">
          <ac:chgData name="Cornelia Amon" userId="5954e632-5942-4ce2-bb41-89c16c6cc23e" providerId="ADAL" clId="{7667B7D2-CE7D-448A-8C5A-222E94383E66}" dt="2024-03-15T14:19:14.466" v="432" actId="165"/>
          <ac:spMkLst>
            <pc:docMk/>
            <pc:sldMk cId="565094342" sldId="524"/>
            <ac:spMk id="70" creationId="{E2BBB824-EE39-F413-9756-5EA94078E6CD}"/>
          </ac:spMkLst>
        </pc:spChg>
        <pc:grpChg chg="del mod topLvl">
          <ac:chgData name="Cornelia Amon" userId="5954e632-5942-4ce2-bb41-89c16c6cc23e" providerId="ADAL" clId="{7667B7D2-CE7D-448A-8C5A-222E94383E66}" dt="2024-03-15T14:18:07.843" v="414" actId="165"/>
          <ac:grpSpMkLst>
            <pc:docMk/>
            <pc:sldMk cId="565094342" sldId="524"/>
            <ac:grpSpMk id="4" creationId="{CE4F2A74-268D-4511-3B08-B4ED6D391A29}"/>
          </ac:grpSpMkLst>
        </pc:grpChg>
        <pc:grpChg chg="add del mod topLvl">
          <ac:chgData name="Cornelia Amon" userId="5954e632-5942-4ce2-bb41-89c16c6cc23e" providerId="ADAL" clId="{7667B7D2-CE7D-448A-8C5A-222E94383E66}" dt="2024-03-15T14:19:14.466" v="432" actId="165"/>
          <ac:grpSpMkLst>
            <pc:docMk/>
            <pc:sldMk cId="565094342" sldId="524"/>
            <ac:grpSpMk id="71" creationId="{E883BF22-9705-CA40-29CE-FACB19B2F90F}"/>
          </ac:grpSpMkLst>
        </pc:grpChg>
        <pc:grpChg chg="add del mod">
          <ac:chgData name="Cornelia Amon" userId="5954e632-5942-4ce2-bb41-89c16c6cc23e" providerId="ADAL" clId="{7667B7D2-CE7D-448A-8C5A-222E94383E66}" dt="2024-03-15T14:17:54.721" v="411" actId="165"/>
          <ac:grpSpMkLst>
            <pc:docMk/>
            <pc:sldMk cId="565094342" sldId="524"/>
            <ac:grpSpMk id="72" creationId="{2C469C9C-AF08-02AC-07AE-EDFAC2434EA6}"/>
          </ac:grpSpMkLst>
        </pc:grpChg>
        <pc:picChg chg="mod">
          <ac:chgData name="Cornelia Amon" userId="5954e632-5942-4ce2-bb41-89c16c6cc23e" providerId="ADAL" clId="{7667B7D2-CE7D-448A-8C5A-222E94383E66}" dt="2024-03-15T14:04:30.708" v="298" actId="1076"/>
          <ac:picMkLst>
            <pc:docMk/>
            <pc:sldMk cId="565094342" sldId="524"/>
            <ac:picMk id="41" creationId="{50361C8D-8899-DDD0-C655-965164BAEFDE}"/>
          </ac:picMkLst>
        </pc:picChg>
        <pc:cxnChg chg="del mod">
          <ac:chgData name="Cornelia Amon" userId="5954e632-5942-4ce2-bb41-89c16c6cc23e" providerId="ADAL" clId="{7667B7D2-CE7D-448A-8C5A-222E94383E66}" dt="2024-03-15T14:04:37.070" v="301" actId="478"/>
          <ac:cxnSpMkLst>
            <pc:docMk/>
            <pc:sldMk cId="565094342" sldId="524"/>
            <ac:cxnSpMk id="29" creationId="{C7A33304-55B6-5692-7F0E-D11FB0415C0E}"/>
          </ac:cxnSpMkLst>
        </pc:cxnChg>
        <pc:cxnChg chg="del">
          <ac:chgData name="Cornelia Amon" userId="5954e632-5942-4ce2-bb41-89c16c6cc23e" providerId="ADAL" clId="{7667B7D2-CE7D-448A-8C5A-222E94383E66}" dt="2024-03-15T14:05:50.878" v="302" actId="478"/>
          <ac:cxnSpMkLst>
            <pc:docMk/>
            <pc:sldMk cId="565094342" sldId="524"/>
            <ac:cxnSpMk id="30" creationId="{DF0B8F17-96C2-908C-9ABF-68546B334DB1}"/>
          </ac:cxnSpMkLst>
        </pc:cxnChg>
        <pc:cxnChg chg="add del mod">
          <ac:chgData name="Cornelia Amon" userId="5954e632-5942-4ce2-bb41-89c16c6cc23e" providerId="ADAL" clId="{7667B7D2-CE7D-448A-8C5A-222E94383E66}" dt="2024-03-15T14:11:01.286" v="333" actId="478"/>
          <ac:cxnSpMkLst>
            <pc:docMk/>
            <pc:sldMk cId="565094342" sldId="524"/>
            <ac:cxnSpMk id="37" creationId="{3C2FEF2F-5FF5-87F8-8716-88EE5930AAA6}"/>
          </ac:cxnSpMkLst>
        </pc:cxnChg>
        <pc:cxnChg chg="add del">
          <ac:chgData name="Cornelia Amon" userId="5954e632-5942-4ce2-bb41-89c16c6cc23e" providerId="ADAL" clId="{7667B7D2-CE7D-448A-8C5A-222E94383E66}" dt="2024-03-15T14:10:49.262" v="330" actId="478"/>
          <ac:cxnSpMkLst>
            <pc:docMk/>
            <pc:sldMk cId="565094342" sldId="524"/>
            <ac:cxnSpMk id="46" creationId="{5B9F3390-96E9-9998-5D69-203F53FA2BC5}"/>
          </ac:cxnSpMkLst>
        </pc:cxnChg>
        <pc:cxnChg chg="add mod topLvl">
          <ac:chgData name="Cornelia Amon" userId="5954e632-5942-4ce2-bb41-89c16c6cc23e" providerId="ADAL" clId="{7667B7D2-CE7D-448A-8C5A-222E94383E66}" dt="2024-03-15T14:19:14.466" v="432" actId="165"/>
          <ac:cxnSpMkLst>
            <pc:docMk/>
            <pc:sldMk cId="565094342" sldId="524"/>
            <ac:cxnSpMk id="50" creationId="{2C01C445-876A-B4F5-2FA4-67FA9081D15F}"/>
          </ac:cxnSpMkLst>
        </pc:cxnChg>
        <pc:cxnChg chg="add mod topLvl">
          <ac:chgData name="Cornelia Amon" userId="5954e632-5942-4ce2-bb41-89c16c6cc23e" providerId="ADAL" clId="{7667B7D2-CE7D-448A-8C5A-222E94383E66}" dt="2024-03-15T14:19:14.466" v="432" actId="165"/>
          <ac:cxnSpMkLst>
            <pc:docMk/>
            <pc:sldMk cId="565094342" sldId="524"/>
            <ac:cxnSpMk id="51" creationId="{1C459F1C-614B-735F-1E6A-9CB2D8F7B8FE}"/>
          </ac:cxnSpMkLst>
        </pc:cxnChg>
        <pc:cxnChg chg="add mod topLvl">
          <ac:chgData name="Cornelia Amon" userId="5954e632-5942-4ce2-bb41-89c16c6cc23e" providerId="ADAL" clId="{7667B7D2-CE7D-448A-8C5A-222E94383E66}" dt="2024-03-15T14:19:14.466" v="432" actId="165"/>
          <ac:cxnSpMkLst>
            <pc:docMk/>
            <pc:sldMk cId="565094342" sldId="524"/>
            <ac:cxnSpMk id="54" creationId="{2F3363DB-725C-EFA4-C9BF-850570417C51}"/>
          </ac:cxnSpMkLst>
        </pc:cxnChg>
        <pc:cxnChg chg="add mod topLvl">
          <ac:chgData name="Cornelia Amon" userId="5954e632-5942-4ce2-bb41-89c16c6cc23e" providerId="ADAL" clId="{7667B7D2-CE7D-448A-8C5A-222E94383E66}" dt="2024-03-15T14:19:14.466" v="432" actId="165"/>
          <ac:cxnSpMkLst>
            <pc:docMk/>
            <pc:sldMk cId="565094342" sldId="524"/>
            <ac:cxnSpMk id="58" creationId="{9F1284C2-F18F-62CB-5F1B-FC7DF00C09C0}"/>
          </ac:cxnSpMkLst>
        </pc:cxnChg>
        <pc:cxnChg chg="add mod topLvl">
          <ac:chgData name="Cornelia Amon" userId="5954e632-5942-4ce2-bb41-89c16c6cc23e" providerId="ADAL" clId="{7667B7D2-CE7D-448A-8C5A-222E94383E66}" dt="2024-03-15T14:19:14.466" v="432" actId="165"/>
          <ac:cxnSpMkLst>
            <pc:docMk/>
            <pc:sldMk cId="565094342" sldId="524"/>
            <ac:cxnSpMk id="68" creationId="{4839DE22-0A2B-258F-D3B9-3737121A588B}"/>
          </ac:cxnSpMkLst>
        </pc:cxnChg>
      </pc:sldChg>
      <pc:sldChg chg="add del">
        <pc:chgData name="Cornelia Amon" userId="5954e632-5942-4ce2-bb41-89c16c6cc23e" providerId="ADAL" clId="{7667B7D2-CE7D-448A-8C5A-222E94383E66}" dt="2024-03-15T13:35:53.414" v="12"/>
        <pc:sldMkLst>
          <pc:docMk/>
          <pc:sldMk cId="1620290573" sldId="524"/>
        </pc:sldMkLst>
      </pc:sldChg>
      <pc:sldChg chg="addSp delSp modSp add mod">
        <pc:chgData name="Cornelia Amon" userId="5954e632-5942-4ce2-bb41-89c16c6cc23e" providerId="ADAL" clId="{7667B7D2-CE7D-448A-8C5A-222E94383E66}" dt="2024-03-15T14:38:05.938" v="611" actId="1076"/>
        <pc:sldMkLst>
          <pc:docMk/>
          <pc:sldMk cId="1486456593" sldId="525"/>
        </pc:sldMkLst>
        <pc:spChg chg="mod">
          <ac:chgData name="Cornelia Amon" userId="5954e632-5942-4ce2-bb41-89c16c6cc23e" providerId="ADAL" clId="{7667B7D2-CE7D-448A-8C5A-222E94383E66}" dt="2024-03-15T14:37:59.278" v="610" actId="404"/>
          <ac:spMkLst>
            <pc:docMk/>
            <pc:sldMk cId="1486456593" sldId="525"/>
            <ac:spMk id="2" creationId="{15AD4A6F-F065-D692-B239-3DF28ABED753}"/>
          </ac:spMkLst>
        </pc:spChg>
        <pc:spChg chg="del">
          <ac:chgData name="Cornelia Amon" userId="5954e632-5942-4ce2-bb41-89c16c6cc23e" providerId="ADAL" clId="{7667B7D2-CE7D-448A-8C5A-222E94383E66}" dt="2024-03-15T14:24:01.483" v="458" actId="478"/>
          <ac:spMkLst>
            <pc:docMk/>
            <pc:sldMk cId="1486456593" sldId="525"/>
            <ac:spMk id="3" creationId="{7FA25092-892D-263F-854E-FCE173E45915}"/>
          </ac:spMkLst>
        </pc:spChg>
        <pc:spChg chg="add del mod">
          <ac:chgData name="Cornelia Amon" userId="5954e632-5942-4ce2-bb41-89c16c6cc23e" providerId="ADAL" clId="{7667B7D2-CE7D-448A-8C5A-222E94383E66}" dt="2024-03-15T14:24:12.388" v="459" actId="1032"/>
          <ac:spMkLst>
            <pc:docMk/>
            <pc:sldMk cId="1486456593" sldId="525"/>
            <ac:spMk id="6" creationId="{B8F37E26-DC8A-EE13-109B-273896B83EEB}"/>
          </ac:spMkLst>
        </pc:spChg>
        <pc:spChg chg="mod topLvl">
          <ac:chgData name="Cornelia Amon" userId="5954e632-5942-4ce2-bb41-89c16c6cc23e" providerId="ADAL" clId="{7667B7D2-CE7D-448A-8C5A-222E94383E66}" dt="2024-03-15T14:36:55.643" v="603" actId="1076"/>
          <ac:spMkLst>
            <pc:docMk/>
            <pc:sldMk cId="1486456593" sldId="525"/>
            <ac:spMk id="10" creationId="{E3D705CB-5EA9-3BD4-5E1D-3B518479741E}"/>
          </ac:spMkLst>
        </pc:spChg>
        <pc:spChg chg="mod topLvl">
          <ac:chgData name="Cornelia Amon" userId="5954e632-5942-4ce2-bb41-89c16c6cc23e" providerId="ADAL" clId="{7667B7D2-CE7D-448A-8C5A-222E94383E66}" dt="2024-03-15T14:35:45.056" v="592" actId="242"/>
          <ac:spMkLst>
            <pc:docMk/>
            <pc:sldMk cId="1486456593" sldId="525"/>
            <ac:spMk id="11" creationId="{A84AB4AC-5047-E599-DB5E-2AC1FA8AF4FF}"/>
          </ac:spMkLst>
        </pc:spChg>
        <pc:spChg chg="mod topLvl">
          <ac:chgData name="Cornelia Amon" userId="5954e632-5942-4ce2-bb41-89c16c6cc23e" providerId="ADAL" clId="{7667B7D2-CE7D-448A-8C5A-222E94383E66}" dt="2024-03-15T14:36:22.922" v="599" actId="1076"/>
          <ac:spMkLst>
            <pc:docMk/>
            <pc:sldMk cId="1486456593" sldId="525"/>
            <ac:spMk id="12" creationId="{84E72CE6-AEB8-7C97-6CF9-919388C2F2E2}"/>
          </ac:spMkLst>
        </pc:spChg>
        <pc:spChg chg="mod topLvl">
          <ac:chgData name="Cornelia Amon" userId="5954e632-5942-4ce2-bb41-89c16c6cc23e" providerId="ADAL" clId="{7667B7D2-CE7D-448A-8C5A-222E94383E66}" dt="2024-03-15T14:35:45.056" v="592" actId="242"/>
          <ac:spMkLst>
            <pc:docMk/>
            <pc:sldMk cId="1486456593" sldId="525"/>
            <ac:spMk id="13" creationId="{06A11CE8-2742-F366-FB57-1CD1199CF128}"/>
          </ac:spMkLst>
        </pc:spChg>
        <pc:spChg chg="mod topLvl">
          <ac:chgData name="Cornelia Amon" userId="5954e632-5942-4ce2-bb41-89c16c6cc23e" providerId="ADAL" clId="{7667B7D2-CE7D-448A-8C5A-222E94383E66}" dt="2024-03-15T14:36:47.290" v="602" actId="1076"/>
          <ac:spMkLst>
            <pc:docMk/>
            <pc:sldMk cId="1486456593" sldId="525"/>
            <ac:spMk id="14" creationId="{98234549-6875-7EF2-EC14-DA4F8C7E0978}"/>
          </ac:spMkLst>
        </pc:spChg>
        <pc:spChg chg="mod topLvl">
          <ac:chgData name="Cornelia Amon" userId="5954e632-5942-4ce2-bb41-89c16c6cc23e" providerId="ADAL" clId="{7667B7D2-CE7D-448A-8C5A-222E94383E66}" dt="2024-03-15T14:35:59.955" v="596" actId="20577"/>
          <ac:spMkLst>
            <pc:docMk/>
            <pc:sldMk cId="1486456593" sldId="525"/>
            <ac:spMk id="15" creationId="{F05A8097-1628-0872-4353-70DD965F0A36}"/>
          </ac:spMkLst>
        </pc:spChg>
        <pc:spChg chg="mod topLvl">
          <ac:chgData name="Cornelia Amon" userId="5954e632-5942-4ce2-bb41-89c16c6cc23e" providerId="ADAL" clId="{7667B7D2-CE7D-448A-8C5A-222E94383E66}" dt="2024-03-15T14:36:20.427" v="598" actId="1076"/>
          <ac:spMkLst>
            <pc:docMk/>
            <pc:sldMk cId="1486456593" sldId="525"/>
            <ac:spMk id="16" creationId="{7426C30A-B08C-4709-17D8-D3C3A9B28E2C}"/>
          </ac:spMkLst>
        </pc:spChg>
        <pc:spChg chg="mod topLvl">
          <ac:chgData name="Cornelia Amon" userId="5954e632-5942-4ce2-bb41-89c16c6cc23e" providerId="ADAL" clId="{7667B7D2-CE7D-448A-8C5A-222E94383E66}" dt="2024-03-15T14:35:45.056" v="592" actId="242"/>
          <ac:spMkLst>
            <pc:docMk/>
            <pc:sldMk cId="1486456593" sldId="525"/>
            <ac:spMk id="17" creationId="{3E1F50BD-6725-6EE9-6B15-D384A51A985E}"/>
          </ac:spMkLst>
        </pc:spChg>
        <pc:spChg chg="mod topLvl">
          <ac:chgData name="Cornelia Amon" userId="5954e632-5942-4ce2-bb41-89c16c6cc23e" providerId="ADAL" clId="{7667B7D2-CE7D-448A-8C5A-222E94383E66}" dt="2024-03-15T14:36:41.050" v="601" actId="1076"/>
          <ac:spMkLst>
            <pc:docMk/>
            <pc:sldMk cId="1486456593" sldId="525"/>
            <ac:spMk id="18" creationId="{9FF49996-C95D-7829-4A04-62F37B852729}"/>
          </ac:spMkLst>
        </pc:spChg>
        <pc:spChg chg="mod topLvl">
          <ac:chgData name="Cornelia Amon" userId="5954e632-5942-4ce2-bb41-89c16c6cc23e" providerId="ADAL" clId="{7667B7D2-CE7D-448A-8C5A-222E94383E66}" dt="2024-03-15T14:35:45.056" v="592" actId="242"/>
          <ac:spMkLst>
            <pc:docMk/>
            <pc:sldMk cId="1486456593" sldId="525"/>
            <ac:spMk id="19" creationId="{3AD360CE-0A8F-4BAE-A78D-11613BDE17FF}"/>
          </ac:spMkLst>
        </pc:spChg>
        <pc:spChg chg="mod topLvl">
          <ac:chgData name="Cornelia Amon" userId="5954e632-5942-4ce2-bb41-89c16c6cc23e" providerId="ADAL" clId="{7667B7D2-CE7D-448A-8C5A-222E94383E66}" dt="2024-03-15T14:36:35.282" v="600" actId="1076"/>
          <ac:spMkLst>
            <pc:docMk/>
            <pc:sldMk cId="1486456593" sldId="525"/>
            <ac:spMk id="20" creationId="{4ACC98FA-D476-61AE-B34F-C82887D48117}"/>
          </ac:spMkLst>
        </pc:spChg>
        <pc:spChg chg="mod topLvl">
          <ac:chgData name="Cornelia Amon" userId="5954e632-5942-4ce2-bb41-89c16c6cc23e" providerId="ADAL" clId="{7667B7D2-CE7D-448A-8C5A-222E94383E66}" dt="2024-03-15T14:35:45.056" v="592" actId="242"/>
          <ac:spMkLst>
            <pc:docMk/>
            <pc:sldMk cId="1486456593" sldId="525"/>
            <ac:spMk id="21" creationId="{120AC339-7512-B5D3-D303-D4E9D25447BC}"/>
          </ac:spMkLst>
        </pc:spChg>
        <pc:grpChg chg="del mod">
          <ac:chgData name="Cornelia Amon" userId="5954e632-5942-4ce2-bb41-89c16c6cc23e" providerId="ADAL" clId="{7667B7D2-CE7D-448A-8C5A-222E94383E66}" dt="2024-03-15T14:28:49.572" v="508" actId="165"/>
          <ac:grpSpMkLst>
            <pc:docMk/>
            <pc:sldMk cId="1486456593" sldId="525"/>
            <ac:grpSpMk id="9" creationId="{73E41B24-BDEE-DF5C-DA38-116167029DBE}"/>
          </ac:grpSpMkLst>
        </pc:grpChg>
        <pc:graphicFrameChg chg="add del mod modGraphic">
          <ac:chgData name="Cornelia Amon" userId="5954e632-5942-4ce2-bb41-89c16c6cc23e" providerId="ADAL" clId="{7667B7D2-CE7D-448A-8C5A-222E94383E66}" dt="2024-03-15T14:28:45.704" v="507" actId="18245"/>
          <ac:graphicFrameMkLst>
            <pc:docMk/>
            <pc:sldMk cId="1486456593" sldId="525"/>
            <ac:graphicFrameMk id="7" creationId="{EECAC0BC-3985-A878-6BE7-321D4E39BB48}"/>
          </ac:graphicFrameMkLst>
        </pc:graphicFrameChg>
        <pc:picChg chg="mod">
          <ac:chgData name="Cornelia Amon" userId="5954e632-5942-4ce2-bb41-89c16c6cc23e" providerId="ADAL" clId="{7667B7D2-CE7D-448A-8C5A-222E94383E66}" dt="2024-03-15T14:38:05.938" v="611" actId="1076"/>
          <ac:picMkLst>
            <pc:docMk/>
            <pc:sldMk cId="1486456593" sldId="525"/>
            <ac:picMk id="4" creationId="{DB411AC2-6222-95F5-E739-0E671C22ACCC}"/>
          </ac:picMkLst>
        </pc:picChg>
        <pc:picChg chg="mod ord">
          <ac:chgData name="Cornelia Amon" userId="5954e632-5942-4ce2-bb41-89c16c6cc23e" providerId="ADAL" clId="{7667B7D2-CE7D-448A-8C5A-222E94383E66}" dt="2024-03-15T14:37:49.229" v="607" actId="167"/>
          <ac:picMkLst>
            <pc:docMk/>
            <pc:sldMk cId="1486456593" sldId="525"/>
            <ac:picMk id="8" creationId="{0DF78A0B-9632-FE20-94E0-DEE0FC063907}"/>
          </ac:picMkLst>
        </pc:picChg>
      </pc:sldChg>
      <pc:sldChg chg="addSp delSp modSp add mod">
        <pc:chgData name="Cornelia Amon" userId="5954e632-5942-4ce2-bb41-89c16c6cc23e" providerId="ADAL" clId="{7667B7D2-CE7D-448A-8C5A-222E94383E66}" dt="2024-03-15T15:27:18.156" v="1775"/>
        <pc:sldMkLst>
          <pc:docMk/>
          <pc:sldMk cId="396327883" sldId="526"/>
        </pc:sldMkLst>
        <pc:spChg chg="add del mod ord topLvl">
          <ac:chgData name="Cornelia Amon" userId="5954e632-5942-4ce2-bb41-89c16c6cc23e" providerId="ADAL" clId="{7667B7D2-CE7D-448A-8C5A-222E94383E66}" dt="2024-03-15T15:26:58.223" v="1770" actId="207"/>
          <ac:spMkLst>
            <pc:docMk/>
            <pc:sldMk cId="396327883" sldId="526"/>
            <ac:spMk id="3" creationId="{7087A91B-8CB9-A6E4-CE7B-89CA63AF985C}"/>
          </ac:spMkLst>
        </pc:spChg>
        <pc:spChg chg="add mod">
          <ac:chgData name="Cornelia Amon" userId="5954e632-5942-4ce2-bb41-89c16c6cc23e" providerId="ADAL" clId="{7667B7D2-CE7D-448A-8C5A-222E94383E66}" dt="2024-03-15T15:26:53.222" v="1768" actId="207"/>
          <ac:spMkLst>
            <pc:docMk/>
            <pc:sldMk cId="396327883" sldId="526"/>
            <ac:spMk id="4" creationId="{46678F30-7966-9A1C-0F0E-F9CF7AF287DD}"/>
          </ac:spMkLst>
        </pc:spChg>
        <pc:spChg chg="add mod">
          <ac:chgData name="Cornelia Amon" userId="5954e632-5942-4ce2-bb41-89c16c6cc23e" providerId="ADAL" clId="{7667B7D2-CE7D-448A-8C5A-222E94383E66}" dt="2024-03-15T15:26:40.224" v="1764" actId="207"/>
          <ac:spMkLst>
            <pc:docMk/>
            <pc:sldMk cId="396327883" sldId="526"/>
            <ac:spMk id="5" creationId="{8C287F77-7CC6-7AF3-AB50-2F0A2F58D33C}"/>
          </ac:spMkLst>
        </pc:spChg>
        <pc:spChg chg="del mod">
          <ac:chgData name="Cornelia Amon" userId="5954e632-5942-4ce2-bb41-89c16c6cc23e" providerId="ADAL" clId="{7667B7D2-CE7D-448A-8C5A-222E94383E66}" dt="2024-03-15T14:49:17.307" v="711" actId="478"/>
          <ac:spMkLst>
            <pc:docMk/>
            <pc:sldMk cId="396327883" sldId="526"/>
            <ac:spMk id="6" creationId="{88669D45-05C3-DE3C-7861-CD3ED96CB66A}"/>
          </ac:spMkLst>
        </pc:spChg>
        <pc:spChg chg="add mod">
          <ac:chgData name="Cornelia Amon" userId="5954e632-5942-4ce2-bb41-89c16c6cc23e" providerId="ADAL" clId="{7667B7D2-CE7D-448A-8C5A-222E94383E66}" dt="2024-03-15T15:26:40.224" v="1764" actId="207"/>
          <ac:spMkLst>
            <pc:docMk/>
            <pc:sldMk cId="396327883" sldId="526"/>
            <ac:spMk id="7" creationId="{0346619B-782F-1743-F6C3-F417D53E86EE}"/>
          </ac:spMkLst>
        </pc:spChg>
        <pc:spChg chg="add del mod">
          <ac:chgData name="Cornelia Amon" userId="5954e632-5942-4ce2-bb41-89c16c6cc23e" providerId="ADAL" clId="{7667B7D2-CE7D-448A-8C5A-222E94383E66}" dt="2024-03-15T14:52:53.638" v="783" actId="478"/>
          <ac:spMkLst>
            <pc:docMk/>
            <pc:sldMk cId="396327883" sldId="526"/>
            <ac:spMk id="8" creationId="{1887D116-F83F-D72B-047C-FD102D570E0E}"/>
          </ac:spMkLst>
        </pc:spChg>
        <pc:spChg chg="add mod">
          <ac:chgData name="Cornelia Amon" userId="5954e632-5942-4ce2-bb41-89c16c6cc23e" providerId="ADAL" clId="{7667B7D2-CE7D-448A-8C5A-222E94383E66}" dt="2024-03-15T15:26:47.763" v="1766" actId="207"/>
          <ac:spMkLst>
            <pc:docMk/>
            <pc:sldMk cId="396327883" sldId="526"/>
            <ac:spMk id="9" creationId="{4DEC00F7-28FD-C8AC-D4FE-2301C95B8BB5}"/>
          </ac:spMkLst>
        </pc:spChg>
        <pc:spChg chg="add mod ord">
          <ac:chgData name="Cornelia Amon" userId="5954e632-5942-4ce2-bb41-89c16c6cc23e" providerId="ADAL" clId="{7667B7D2-CE7D-448A-8C5A-222E94383E66}" dt="2024-03-15T15:26:45.411" v="1765" actId="207"/>
          <ac:spMkLst>
            <pc:docMk/>
            <pc:sldMk cId="396327883" sldId="526"/>
            <ac:spMk id="10" creationId="{10B32C65-9C1C-BFF7-D3F4-32108AFAC5F3}"/>
          </ac:spMkLst>
        </pc:spChg>
        <pc:spChg chg="del mod">
          <ac:chgData name="Cornelia Amon" userId="5954e632-5942-4ce2-bb41-89c16c6cc23e" providerId="ADAL" clId="{7667B7D2-CE7D-448A-8C5A-222E94383E66}" dt="2024-03-15T14:48:22.770" v="698" actId="478"/>
          <ac:spMkLst>
            <pc:docMk/>
            <pc:sldMk cId="396327883" sldId="526"/>
            <ac:spMk id="18" creationId="{47878160-2376-65EB-84D3-BE7E4CF70E10}"/>
          </ac:spMkLst>
        </pc:spChg>
        <pc:spChg chg="del mod">
          <ac:chgData name="Cornelia Amon" userId="5954e632-5942-4ce2-bb41-89c16c6cc23e" providerId="ADAL" clId="{7667B7D2-CE7D-448A-8C5A-222E94383E66}" dt="2024-03-15T14:57:04.705" v="1002" actId="478"/>
          <ac:spMkLst>
            <pc:docMk/>
            <pc:sldMk cId="396327883" sldId="526"/>
            <ac:spMk id="19" creationId="{3CEB9E4E-BC9C-CE99-90C0-7B37A91EF459}"/>
          </ac:spMkLst>
        </pc:spChg>
        <pc:spChg chg="mod">
          <ac:chgData name="Cornelia Amon" userId="5954e632-5942-4ce2-bb41-89c16c6cc23e" providerId="ADAL" clId="{7667B7D2-CE7D-448A-8C5A-222E94383E66}" dt="2024-03-15T15:26:40.224" v="1764" actId="207"/>
          <ac:spMkLst>
            <pc:docMk/>
            <pc:sldMk cId="396327883" sldId="526"/>
            <ac:spMk id="20" creationId="{8F197D70-DF20-5210-EB3D-66E76E1A5C4F}"/>
          </ac:spMkLst>
        </pc:spChg>
        <pc:spChg chg="del mod">
          <ac:chgData name="Cornelia Amon" userId="5954e632-5942-4ce2-bb41-89c16c6cc23e" providerId="ADAL" clId="{7667B7D2-CE7D-448A-8C5A-222E94383E66}" dt="2024-03-15T14:56:54.826" v="993" actId="478"/>
          <ac:spMkLst>
            <pc:docMk/>
            <pc:sldMk cId="396327883" sldId="526"/>
            <ac:spMk id="21" creationId="{BD3265B6-F8C7-A0CD-077A-7C50782166E6}"/>
          </ac:spMkLst>
        </pc:spChg>
        <pc:spChg chg="del mod">
          <ac:chgData name="Cornelia Amon" userId="5954e632-5942-4ce2-bb41-89c16c6cc23e" providerId="ADAL" clId="{7667B7D2-CE7D-448A-8C5A-222E94383E66}" dt="2024-03-15T14:59:46.530" v="1116" actId="478"/>
          <ac:spMkLst>
            <pc:docMk/>
            <pc:sldMk cId="396327883" sldId="526"/>
            <ac:spMk id="22" creationId="{5E41BC95-0B32-6B63-F3BE-E13962977ABA}"/>
          </ac:spMkLst>
        </pc:spChg>
        <pc:spChg chg="del mod">
          <ac:chgData name="Cornelia Amon" userId="5954e632-5942-4ce2-bb41-89c16c6cc23e" providerId="ADAL" clId="{7667B7D2-CE7D-448A-8C5A-222E94383E66}" dt="2024-03-15T15:02:02.308" v="1160" actId="478"/>
          <ac:spMkLst>
            <pc:docMk/>
            <pc:sldMk cId="396327883" sldId="526"/>
            <ac:spMk id="27" creationId="{3F204BA4-ED7E-6E22-74F8-05B969E740A3}"/>
          </ac:spMkLst>
        </pc:spChg>
        <pc:spChg chg="del mod">
          <ac:chgData name="Cornelia Amon" userId="5954e632-5942-4ce2-bb41-89c16c6cc23e" providerId="ADAL" clId="{7667B7D2-CE7D-448A-8C5A-222E94383E66}" dt="2024-03-15T14:56:56.433" v="995" actId="478"/>
          <ac:spMkLst>
            <pc:docMk/>
            <pc:sldMk cId="396327883" sldId="526"/>
            <ac:spMk id="29" creationId="{88E0131C-EFF2-971D-C3E1-FF45502E2102}"/>
          </ac:spMkLst>
        </pc:spChg>
        <pc:spChg chg="del mod">
          <ac:chgData name="Cornelia Amon" userId="5954e632-5942-4ce2-bb41-89c16c6cc23e" providerId="ADAL" clId="{7667B7D2-CE7D-448A-8C5A-222E94383E66}" dt="2024-03-15T14:47:05.145" v="687" actId="478"/>
          <ac:spMkLst>
            <pc:docMk/>
            <pc:sldMk cId="396327883" sldId="526"/>
            <ac:spMk id="31" creationId="{7A3A2349-EE80-E057-4245-A79D1BB65B1A}"/>
          </ac:spMkLst>
        </pc:spChg>
        <pc:spChg chg="del mod">
          <ac:chgData name="Cornelia Amon" userId="5954e632-5942-4ce2-bb41-89c16c6cc23e" providerId="ADAL" clId="{7667B7D2-CE7D-448A-8C5A-222E94383E66}" dt="2024-03-15T15:14:56.872" v="1523" actId="478"/>
          <ac:spMkLst>
            <pc:docMk/>
            <pc:sldMk cId="396327883" sldId="526"/>
            <ac:spMk id="35" creationId="{FCEBD473-2214-4DCC-15CE-FD9EEC8479E0}"/>
          </ac:spMkLst>
        </pc:spChg>
        <pc:spChg chg="del mod topLvl">
          <ac:chgData name="Cornelia Amon" userId="5954e632-5942-4ce2-bb41-89c16c6cc23e" providerId="ADAL" clId="{7667B7D2-CE7D-448A-8C5A-222E94383E66}" dt="2024-03-15T15:15:23.911" v="1551" actId="478"/>
          <ac:spMkLst>
            <pc:docMk/>
            <pc:sldMk cId="396327883" sldId="526"/>
            <ac:spMk id="36" creationId="{CCCA7D15-9B65-C922-F5D5-33DE6C3B564F}"/>
          </ac:spMkLst>
        </pc:spChg>
        <pc:spChg chg="del mod">
          <ac:chgData name="Cornelia Amon" userId="5954e632-5942-4ce2-bb41-89c16c6cc23e" providerId="ADAL" clId="{7667B7D2-CE7D-448A-8C5A-222E94383E66}" dt="2024-03-15T15:15:20.999" v="1550" actId="478"/>
          <ac:spMkLst>
            <pc:docMk/>
            <pc:sldMk cId="396327883" sldId="526"/>
            <ac:spMk id="37" creationId="{95F0A103-EB7D-414B-CE0C-41FBB85320C6}"/>
          </ac:spMkLst>
        </pc:spChg>
        <pc:spChg chg="del mod">
          <ac:chgData name="Cornelia Amon" userId="5954e632-5942-4ce2-bb41-89c16c6cc23e" providerId="ADAL" clId="{7667B7D2-CE7D-448A-8C5A-222E94383E66}" dt="2024-03-15T14:57:01.553" v="1000" actId="478"/>
          <ac:spMkLst>
            <pc:docMk/>
            <pc:sldMk cId="396327883" sldId="526"/>
            <ac:spMk id="38" creationId="{C3C396DF-968F-8EF2-D4BF-C5065FF8370F}"/>
          </ac:spMkLst>
        </pc:spChg>
        <pc:spChg chg="del mod">
          <ac:chgData name="Cornelia Amon" userId="5954e632-5942-4ce2-bb41-89c16c6cc23e" providerId="ADAL" clId="{7667B7D2-CE7D-448A-8C5A-222E94383E66}" dt="2024-03-15T15:02:03.548" v="1161" actId="478"/>
          <ac:spMkLst>
            <pc:docMk/>
            <pc:sldMk cId="396327883" sldId="526"/>
            <ac:spMk id="39" creationId="{EB15BE0D-CA30-3373-45C7-518D4DDE15D8}"/>
          </ac:spMkLst>
        </pc:spChg>
        <pc:spChg chg="del mod">
          <ac:chgData name="Cornelia Amon" userId="5954e632-5942-4ce2-bb41-89c16c6cc23e" providerId="ADAL" clId="{7667B7D2-CE7D-448A-8C5A-222E94383E66}" dt="2024-03-15T15:02:04.661" v="1162" actId="478"/>
          <ac:spMkLst>
            <pc:docMk/>
            <pc:sldMk cId="396327883" sldId="526"/>
            <ac:spMk id="40" creationId="{3DFB3F4F-2CA4-A2FE-F6EF-CF2D71587B5B}"/>
          </ac:spMkLst>
        </pc:spChg>
        <pc:spChg chg="del mod">
          <ac:chgData name="Cornelia Amon" userId="5954e632-5942-4ce2-bb41-89c16c6cc23e" providerId="ADAL" clId="{7667B7D2-CE7D-448A-8C5A-222E94383E66}" dt="2024-03-15T14:56:55.810" v="994" actId="478"/>
          <ac:spMkLst>
            <pc:docMk/>
            <pc:sldMk cId="396327883" sldId="526"/>
            <ac:spMk id="41" creationId="{CEA09D6A-5412-8849-60BB-4E7EB814266A}"/>
          </ac:spMkLst>
        </pc:spChg>
        <pc:spChg chg="del mod">
          <ac:chgData name="Cornelia Amon" userId="5954e632-5942-4ce2-bb41-89c16c6cc23e" providerId="ADAL" clId="{7667B7D2-CE7D-448A-8C5A-222E94383E66}" dt="2024-03-15T14:56:59.521" v="998" actId="478"/>
          <ac:spMkLst>
            <pc:docMk/>
            <pc:sldMk cId="396327883" sldId="526"/>
            <ac:spMk id="42" creationId="{638F16C0-1172-DDDE-8289-50784E528B6A}"/>
          </ac:spMkLst>
        </pc:spChg>
        <pc:spChg chg="del mod">
          <ac:chgData name="Cornelia Amon" userId="5954e632-5942-4ce2-bb41-89c16c6cc23e" providerId="ADAL" clId="{7667B7D2-CE7D-448A-8C5A-222E94383E66}" dt="2024-03-15T14:56:58.525" v="997" actId="478"/>
          <ac:spMkLst>
            <pc:docMk/>
            <pc:sldMk cId="396327883" sldId="526"/>
            <ac:spMk id="43" creationId="{DB7DAB88-A93B-C1A6-F5B3-D16B0DA127FB}"/>
          </ac:spMkLst>
        </pc:spChg>
        <pc:spChg chg="del mod">
          <ac:chgData name="Cornelia Amon" userId="5954e632-5942-4ce2-bb41-89c16c6cc23e" providerId="ADAL" clId="{7667B7D2-CE7D-448A-8C5A-222E94383E66}" dt="2024-03-15T14:59:47.519" v="1117" actId="478"/>
          <ac:spMkLst>
            <pc:docMk/>
            <pc:sldMk cId="396327883" sldId="526"/>
            <ac:spMk id="44" creationId="{17F59FA6-C4FE-5D9B-AC3B-A86640B243C8}"/>
          </ac:spMkLst>
        </pc:spChg>
        <pc:spChg chg="del mod">
          <ac:chgData name="Cornelia Amon" userId="5954e632-5942-4ce2-bb41-89c16c6cc23e" providerId="ADAL" clId="{7667B7D2-CE7D-448A-8C5A-222E94383E66}" dt="2024-03-15T14:59:45.506" v="1115" actId="478"/>
          <ac:spMkLst>
            <pc:docMk/>
            <pc:sldMk cId="396327883" sldId="526"/>
            <ac:spMk id="45" creationId="{ED81E48F-2DA4-9618-D2F1-C80B4E1C5828}"/>
          </ac:spMkLst>
        </pc:spChg>
        <pc:spChg chg="del mod">
          <ac:chgData name="Cornelia Amon" userId="5954e632-5942-4ce2-bb41-89c16c6cc23e" providerId="ADAL" clId="{7667B7D2-CE7D-448A-8C5A-222E94383E66}" dt="2024-03-15T14:59:48.642" v="1118" actId="478"/>
          <ac:spMkLst>
            <pc:docMk/>
            <pc:sldMk cId="396327883" sldId="526"/>
            <ac:spMk id="46" creationId="{25A81AD9-29D0-BB06-C8C7-C18DA26A3B02}"/>
          </ac:spMkLst>
        </pc:spChg>
        <pc:spChg chg="del mod">
          <ac:chgData name="Cornelia Amon" userId="5954e632-5942-4ce2-bb41-89c16c6cc23e" providerId="ADAL" clId="{7667B7D2-CE7D-448A-8C5A-222E94383E66}" dt="2024-03-15T14:59:43.586" v="1114" actId="478"/>
          <ac:spMkLst>
            <pc:docMk/>
            <pc:sldMk cId="396327883" sldId="526"/>
            <ac:spMk id="47" creationId="{CD9011FA-043A-0477-DADF-6D41AA22FB56}"/>
          </ac:spMkLst>
        </pc:spChg>
        <pc:spChg chg="mod">
          <ac:chgData name="Cornelia Amon" userId="5954e632-5942-4ce2-bb41-89c16c6cc23e" providerId="ADAL" clId="{7667B7D2-CE7D-448A-8C5A-222E94383E66}" dt="2024-03-15T15:03:08.868" v="1172" actId="14100"/>
          <ac:spMkLst>
            <pc:docMk/>
            <pc:sldMk cId="396327883" sldId="526"/>
            <ac:spMk id="48" creationId="{963B9C1E-C278-F6A0-46B0-2F550BAB1663}"/>
          </ac:spMkLst>
        </pc:spChg>
        <pc:spChg chg="del mod topLvl">
          <ac:chgData name="Cornelia Amon" userId="5954e632-5942-4ce2-bb41-89c16c6cc23e" providerId="ADAL" clId="{7667B7D2-CE7D-448A-8C5A-222E94383E66}" dt="2024-03-15T15:01:37.564" v="1150" actId="478"/>
          <ac:spMkLst>
            <pc:docMk/>
            <pc:sldMk cId="396327883" sldId="526"/>
            <ac:spMk id="49" creationId="{622C8381-ACBD-A59B-9F33-E1BD024CC059}"/>
          </ac:spMkLst>
        </pc:spChg>
        <pc:spChg chg="del mod">
          <ac:chgData name="Cornelia Amon" userId="5954e632-5942-4ce2-bb41-89c16c6cc23e" providerId="ADAL" clId="{7667B7D2-CE7D-448A-8C5A-222E94383E66}" dt="2024-03-15T14:57:03.328" v="1001" actId="478"/>
          <ac:spMkLst>
            <pc:docMk/>
            <pc:sldMk cId="396327883" sldId="526"/>
            <ac:spMk id="50" creationId="{B09FD3AD-E8C2-96BC-FECB-A36DA0D0AE82}"/>
          </ac:spMkLst>
        </pc:spChg>
        <pc:spChg chg="mod ord topLvl">
          <ac:chgData name="Cornelia Amon" userId="5954e632-5942-4ce2-bb41-89c16c6cc23e" providerId="ADAL" clId="{7667B7D2-CE7D-448A-8C5A-222E94383E66}" dt="2024-03-15T15:26:32.818" v="1760" actId="207"/>
          <ac:spMkLst>
            <pc:docMk/>
            <pc:sldMk cId="396327883" sldId="526"/>
            <ac:spMk id="53" creationId="{7BA66D37-4828-E8A6-5E29-86FC9E9F3BD3}"/>
          </ac:spMkLst>
        </pc:spChg>
        <pc:spChg chg="del mod">
          <ac:chgData name="Cornelia Amon" userId="5954e632-5942-4ce2-bb41-89c16c6cc23e" providerId="ADAL" clId="{7667B7D2-CE7D-448A-8C5A-222E94383E66}" dt="2024-03-15T14:55:51.105" v="918" actId="478"/>
          <ac:spMkLst>
            <pc:docMk/>
            <pc:sldMk cId="396327883" sldId="526"/>
            <ac:spMk id="54" creationId="{492B2F04-C17A-554D-02B5-02514AAC091D}"/>
          </ac:spMkLst>
        </pc:spChg>
        <pc:spChg chg="del mod topLvl">
          <ac:chgData name="Cornelia Amon" userId="5954e632-5942-4ce2-bb41-89c16c6cc23e" providerId="ADAL" clId="{7667B7D2-CE7D-448A-8C5A-222E94383E66}" dt="2024-03-15T15:20:36.296" v="1625" actId="478"/>
          <ac:spMkLst>
            <pc:docMk/>
            <pc:sldMk cId="396327883" sldId="526"/>
            <ac:spMk id="55" creationId="{8C352930-B72D-7079-FAB0-87520A76BF2F}"/>
          </ac:spMkLst>
        </pc:spChg>
        <pc:spChg chg="del mod topLvl">
          <ac:chgData name="Cornelia Amon" userId="5954e632-5942-4ce2-bb41-89c16c6cc23e" providerId="ADAL" clId="{7667B7D2-CE7D-448A-8C5A-222E94383E66}" dt="2024-03-15T15:20:37.848" v="1626" actId="478"/>
          <ac:spMkLst>
            <pc:docMk/>
            <pc:sldMk cId="396327883" sldId="526"/>
            <ac:spMk id="56" creationId="{E2EA1465-B0B7-0278-09FE-F5E7FA43006D}"/>
          </ac:spMkLst>
        </pc:spChg>
        <pc:spChg chg="del mod topLvl">
          <ac:chgData name="Cornelia Amon" userId="5954e632-5942-4ce2-bb41-89c16c6cc23e" providerId="ADAL" clId="{7667B7D2-CE7D-448A-8C5A-222E94383E66}" dt="2024-03-15T15:21:15.401" v="1637" actId="478"/>
          <ac:spMkLst>
            <pc:docMk/>
            <pc:sldMk cId="396327883" sldId="526"/>
            <ac:spMk id="57" creationId="{645ECE70-C60C-B70B-9B23-81AFBD4AD284}"/>
          </ac:spMkLst>
        </pc:spChg>
        <pc:spChg chg="add mod">
          <ac:chgData name="Cornelia Amon" userId="5954e632-5942-4ce2-bb41-89c16c6cc23e" providerId="ADAL" clId="{7667B7D2-CE7D-448A-8C5A-222E94383E66}" dt="2024-03-15T15:27:07.278" v="1774" actId="207"/>
          <ac:spMkLst>
            <pc:docMk/>
            <pc:sldMk cId="396327883" sldId="526"/>
            <ac:spMk id="58" creationId="{1E9EB1FB-608E-CC3A-3A66-C1F339772A4C}"/>
          </ac:spMkLst>
        </pc:spChg>
        <pc:spChg chg="add mod">
          <ac:chgData name="Cornelia Amon" userId="5954e632-5942-4ce2-bb41-89c16c6cc23e" providerId="ADAL" clId="{7667B7D2-CE7D-448A-8C5A-222E94383E66}" dt="2024-03-15T15:23:00.898" v="1686" actId="1076"/>
          <ac:spMkLst>
            <pc:docMk/>
            <pc:sldMk cId="396327883" sldId="526"/>
            <ac:spMk id="59" creationId="{0808D92E-6F9C-C9A3-F53F-42CC17A7735C}"/>
          </ac:spMkLst>
        </pc:spChg>
        <pc:spChg chg="add mod">
          <ac:chgData name="Cornelia Amon" userId="5954e632-5942-4ce2-bb41-89c16c6cc23e" providerId="ADAL" clId="{7667B7D2-CE7D-448A-8C5A-222E94383E66}" dt="2024-03-15T15:23:00.898" v="1686" actId="1076"/>
          <ac:spMkLst>
            <pc:docMk/>
            <pc:sldMk cId="396327883" sldId="526"/>
            <ac:spMk id="60" creationId="{106327AA-A2D2-8137-3E60-3DB18BA8DF04}"/>
          </ac:spMkLst>
        </pc:spChg>
        <pc:spChg chg="add del mod">
          <ac:chgData name="Cornelia Amon" userId="5954e632-5942-4ce2-bb41-89c16c6cc23e" providerId="ADAL" clId="{7667B7D2-CE7D-448A-8C5A-222E94383E66}" dt="2024-03-15T14:58:47.258" v="1037" actId="478"/>
          <ac:spMkLst>
            <pc:docMk/>
            <pc:sldMk cId="396327883" sldId="526"/>
            <ac:spMk id="61" creationId="{044A35F4-DCF5-B5C7-D029-2B792102E5B1}"/>
          </ac:spMkLst>
        </pc:spChg>
        <pc:spChg chg="add mod">
          <ac:chgData name="Cornelia Amon" userId="5954e632-5942-4ce2-bb41-89c16c6cc23e" providerId="ADAL" clId="{7667B7D2-CE7D-448A-8C5A-222E94383E66}" dt="2024-03-15T15:23:00.898" v="1686" actId="1076"/>
          <ac:spMkLst>
            <pc:docMk/>
            <pc:sldMk cId="396327883" sldId="526"/>
            <ac:spMk id="62" creationId="{B693D575-B728-8706-D915-36FB5F4B9801}"/>
          </ac:spMkLst>
        </pc:spChg>
        <pc:spChg chg="add mod">
          <ac:chgData name="Cornelia Amon" userId="5954e632-5942-4ce2-bb41-89c16c6cc23e" providerId="ADAL" clId="{7667B7D2-CE7D-448A-8C5A-222E94383E66}" dt="2024-03-15T15:23:00.898" v="1686" actId="1076"/>
          <ac:spMkLst>
            <pc:docMk/>
            <pc:sldMk cId="396327883" sldId="526"/>
            <ac:spMk id="63" creationId="{A0EA62B7-1CC5-1408-6FB1-B5ED1323D93F}"/>
          </ac:spMkLst>
        </pc:spChg>
        <pc:spChg chg="add mod">
          <ac:chgData name="Cornelia Amon" userId="5954e632-5942-4ce2-bb41-89c16c6cc23e" providerId="ADAL" clId="{7667B7D2-CE7D-448A-8C5A-222E94383E66}" dt="2024-03-15T15:27:02.199" v="1772" actId="207"/>
          <ac:spMkLst>
            <pc:docMk/>
            <pc:sldMk cId="396327883" sldId="526"/>
            <ac:spMk id="66" creationId="{F7CE8DFC-A15B-2D35-5AC2-9425A2399E3D}"/>
          </ac:spMkLst>
        </pc:spChg>
        <pc:spChg chg="add mod">
          <ac:chgData name="Cornelia Amon" userId="5954e632-5942-4ce2-bb41-89c16c6cc23e" providerId="ADAL" clId="{7667B7D2-CE7D-448A-8C5A-222E94383E66}" dt="2024-03-15T15:01:01.693" v="1128"/>
          <ac:spMkLst>
            <pc:docMk/>
            <pc:sldMk cId="396327883" sldId="526"/>
            <ac:spMk id="67" creationId="{23CC6802-74D3-EC30-CF66-76BA2D751D59}"/>
          </ac:spMkLst>
        </pc:spChg>
        <pc:spChg chg="add mod">
          <ac:chgData name="Cornelia Amon" userId="5954e632-5942-4ce2-bb41-89c16c6cc23e" providerId="ADAL" clId="{7667B7D2-CE7D-448A-8C5A-222E94383E66}" dt="2024-03-15T15:24:06.274" v="1693" actId="1076"/>
          <ac:spMkLst>
            <pc:docMk/>
            <pc:sldMk cId="396327883" sldId="526"/>
            <ac:spMk id="68" creationId="{586792E4-08E5-BD54-2843-B10A0CCCDD81}"/>
          </ac:spMkLst>
        </pc:spChg>
        <pc:spChg chg="add mod">
          <ac:chgData name="Cornelia Amon" userId="5954e632-5942-4ce2-bb41-89c16c6cc23e" providerId="ADAL" clId="{7667B7D2-CE7D-448A-8C5A-222E94383E66}" dt="2024-03-15T15:24:06.274" v="1693" actId="1076"/>
          <ac:spMkLst>
            <pc:docMk/>
            <pc:sldMk cId="396327883" sldId="526"/>
            <ac:spMk id="69" creationId="{8449FB5D-1F3B-25EA-BC81-DF7664B899D5}"/>
          </ac:spMkLst>
        </pc:spChg>
        <pc:spChg chg="add mod">
          <ac:chgData name="Cornelia Amon" userId="5954e632-5942-4ce2-bb41-89c16c6cc23e" providerId="ADAL" clId="{7667B7D2-CE7D-448A-8C5A-222E94383E66}" dt="2024-03-15T15:18:35.483" v="1589" actId="404"/>
          <ac:spMkLst>
            <pc:docMk/>
            <pc:sldMk cId="396327883" sldId="526"/>
            <ac:spMk id="84" creationId="{DC2FC560-98FD-970F-8041-64A0470E9288}"/>
          </ac:spMkLst>
        </pc:spChg>
        <pc:spChg chg="add mod">
          <ac:chgData name="Cornelia Amon" userId="5954e632-5942-4ce2-bb41-89c16c6cc23e" providerId="ADAL" clId="{7667B7D2-CE7D-448A-8C5A-222E94383E66}" dt="2024-03-15T15:18:37.915" v="1590" actId="404"/>
          <ac:spMkLst>
            <pc:docMk/>
            <pc:sldMk cId="396327883" sldId="526"/>
            <ac:spMk id="85" creationId="{4AD67874-68C8-81ED-0758-5F15758EBC9C}"/>
          </ac:spMkLst>
        </pc:spChg>
        <pc:spChg chg="add mod">
          <ac:chgData name="Cornelia Amon" userId="5954e632-5942-4ce2-bb41-89c16c6cc23e" providerId="ADAL" clId="{7667B7D2-CE7D-448A-8C5A-222E94383E66}" dt="2024-03-15T15:18:40.532" v="1591" actId="404"/>
          <ac:spMkLst>
            <pc:docMk/>
            <pc:sldMk cId="396327883" sldId="526"/>
            <ac:spMk id="86" creationId="{9D35D3E9-66ED-5620-0769-C9A4D6BFEA78}"/>
          </ac:spMkLst>
        </pc:spChg>
        <pc:spChg chg="add mod">
          <ac:chgData name="Cornelia Amon" userId="5954e632-5942-4ce2-bb41-89c16c6cc23e" providerId="ADAL" clId="{7667B7D2-CE7D-448A-8C5A-222E94383E66}" dt="2024-03-15T15:22:16.736" v="1648" actId="1076"/>
          <ac:spMkLst>
            <pc:docMk/>
            <pc:sldMk cId="396327883" sldId="526"/>
            <ac:spMk id="88" creationId="{0620ABEC-9D20-8290-42A4-259E096278CC}"/>
          </ac:spMkLst>
        </pc:spChg>
        <pc:spChg chg="add mod">
          <ac:chgData name="Cornelia Amon" userId="5954e632-5942-4ce2-bb41-89c16c6cc23e" providerId="ADAL" clId="{7667B7D2-CE7D-448A-8C5A-222E94383E66}" dt="2024-03-15T15:22:20.569" v="1649" actId="1076"/>
          <ac:spMkLst>
            <pc:docMk/>
            <pc:sldMk cId="396327883" sldId="526"/>
            <ac:spMk id="89" creationId="{13B3E26A-E72F-D39B-0659-DB01C1E393AD}"/>
          </ac:spMkLst>
        </pc:spChg>
        <pc:spChg chg="add mod">
          <ac:chgData name="Cornelia Amon" userId="5954e632-5942-4ce2-bb41-89c16c6cc23e" providerId="ADAL" clId="{7667B7D2-CE7D-448A-8C5A-222E94383E66}" dt="2024-03-15T15:22:24.713" v="1650" actId="1076"/>
          <ac:spMkLst>
            <pc:docMk/>
            <pc:sldMk cId="396327883" sldId="526"/>
            <ac:spMk id="90" creationId="{FCA93E55-749B-9096-63F0-291A996F2F82}"/>
          </ac:spMkLst>
        </pc:spChg>
        <pc:grpChg chg="add mod">
          <ac:chgData name="Cornelia Amon" userId="5954e632-5942-4ce2-bb41-89c16c6cc23e" providerId="ADAL" clId="{7667B7D2-CE7D-448A-8C5A-222E94383E66}" dt="2024-03-15T15:26:40.224" v="1764" actId="207"/>
          <ac:grpSpMkLst>
            <pc:docMk/>
            <pc:sldMk cId="396327883" sldId="526"/>
            <ac:grpSpMk id="23" creationId="{05ED8111-FB31-D115-AFF4-90E0234E0788}"/>
          </ac:grpSpMkLst>
        </pc:grpChg>
        <pc:grpChg chg="add del mod ord">
          <ac:chgData name="Cornelia Amon" userId="5954e632-5942-4ce2-bb41-89c16c6cc23e" providerId="ADAL" clId="{7667B7D2-CE7D-448A-8C5A-222E94383E66}" dt="2024-03-15T15:00:58.071" v="1127" actId="165"/>
          <ac:grpSpMkLst>
            <pc:docMk/>
            <pc:sldMk cId="396327883" sldId="526"/>
            <ac:grpSpMk id="24" creationId="{1897C2DE-C213-7C66-49F4-29061A4784D6}"/>
          </ac:grpSpMkLst>
        </pc:grpChg>
        <pc:grpChg chg="add del mod">
          <ac:chgData name="Cornelia Amon" userId="5954e632-5942-4ce2-bb41-89c16c6cc23e" providerId="ADAL" clId="{7667B7D2-CE7D-448A-8C5A-222E94383E66}" dt="2024-03-15T15:15:23.911" v="1551" actId="478"/>
          <ac:grpSpMkLst>
            <pc:docMk/>
            <pc:sldMk cId="396327883" sldId="526"/>
            <ac:grpSpMk id="70" creationId="{7516227B-96E9-1B73-069B-C6C9B387E3C0}"/>
          </ac:grpSpMkLst>
        </pc:grpChg>
        <pc:picChg chg="del mod">
          <ac:chgData name="Cornelia Amon" userId="5954e632-5942-4ce2-bb41-89c16c6cc23e" providerId="ADAL" clId="{7667B7D2-CE7D-448A-8C5A-222E94383E66}" dt="2024-03-15T14:46:55.192" v="684" actId="478"/>
          <ac:picMkLst>
            <pc:docMk/>
            <pc:sldMk cId="396327883" sldId="526"/>
            <ac:picMk id="12" creationId="{06DA0141-80C8-AE8A-A926-1640F5898902}"/>
          </ac:picMkLst>
        </pc:picChg>
        <pc:picChg chg="del mod">
          <ac:chgData name="Cornelia Amon" userId="5954e632-5942-4ce2-bb41-89c16c6cc23e" providerId="ADAL" clId="{7667B7D2-CE7D-448A-8C5A-222E94383E66}" dt="2024-03-15T14:46:38.768" v="679" actId="478"/>
          <ac:picMkLst>
            <pc:docMk/>
            <pc:sldMk cId="396327883" sldId="526"/>
            <ac:picMk id="26" creationId="{050CCC6A-BE2F-1F69-4986-D9E77AB1826C}"/>
          </ac:picMkLst>
        </pc:picChg>
        <pc:picChg chg="mod">
          <ac:chgData name="Cornelia Amon" userId="5954e632-5942-4ce2-bb41-89c16c6cc23e" providerId="ADAL" clId="{7667B7D2-CE7D-448A-8C5A-222E94383E66}" dt="2024-03-15T15:24:43.074" v="1699" actId="1076"/>
          <ac:picMkLst>
            <pc:docMk/>
            <pc:sldMk cId="396327883" sldId="526"/>
            <ac:picMk id="52" creationId="{0FC31318-DD95-6624-560D-E29920A74004}"/>
          </ac:picMkLst>
        </pc:picChg>
        <pc:cxnChg chg="add mod">
          <ac:chgData name="Cornelia Amon" userId="5954e632-5942-4ce2-bb41-89c16c6cc23e" providerId="ADAL" clId="{7667B7D2-CE7D-448A-8C5A-222E94383E66}" dt="2024-03-15T15:24:57.411" v="1702" actId="208"/>
          <ac:cxnSpMkLst>
            <pc:docMk/>
            <pc:sldMk cId="396327883" sldId="526"/>
            <ac:cxnSpMk id="2" creationId="{4BFEC1B4-22E3-8E3D-39D8-4E2DAE8F2B95}"/>
          </ac:cxnSpMkLst>
        </pc:cxnChg>
        <pc:cxnChg chg="mod">
          <ac:chgData name="Cornelia Amon" userId="5954e632-5942-4ce2-bb41-89c16c6cc23e" providerId="ADAL" clId="{7667B7D2-CE7D-448A-8C5A-222E94383E66}" dt="2024-03-15T15:26:40.224" v="1764" actId="207"/>
          <ac:cxnSpMkLst>
            <pc:docMk/>
            <pc:sldMk cId="396327883" sldId="526"/>
            <ac:cxnSpMk id="11" creationId="{9A6C3376-8F7B-1BCF-604B-164EBD347C82}"/>
          </ac:cxnSpMkLst>
        </pc:cxnChg>
        <pc:cxnChg chg="mod">
          <ac:chgData name="Cornelia Amon" userId="5954e632-5942-4ce2-bb41-89c16c6cc23e" providerId="ADAL" clId="{7667B7D2-CE7D-448A-8C5A-222E94383E66}" dt="2024-03-15T15:22:33.281" v="1653" actId="14100"/>
          <ac:cxnSpMkLst>
            <pc:docMk/>
            <pc:sldMk cId="396327883" sldId="526"/>
            <ac:cxnSpMk id="13" creationId="{EECC7B1B-9DA2-288C-7530-F7711B62F193}"/>
          </ac:cxnSpMkLst>
        </pc:cxnChg>
        <pc:cxnChg chg="mod">
          <ac:chgData name="Cornelia Amon" userId="5954e632-5942-4ce2-bb41-89c16c6cc23e" providerId="ADAL" clId="{7667B7D2-CE7D-448A-8C5A-222E94383E66}" dt="2024-03-15T15:16:10.319" v="1563" actId="14100"/>
          <ac:cxnSpMkLst>
            <pc:docMk/>
            <pc:sldMk cId="396327883" sldId="526"/>
            <ac:cxnSpMk id="14" creationId="{4CCEE939-F975-0F68-3C83-F867BBEDAB70}"/>
          </ac:cxnSpMkLst>
        </pc:cxnChg>
        <pc:cxnChg chg="del mod">
          <ac:chgData name="Cornelia Amon" userId="5954e632-5942-4ce2-bb41-89c16c6cc23e" providerId="ADAL" clId="{7667B7D2-CE7D-448A-8C5A-222E94383E66}" dt="2024-03-15T15:05:13.493" v="1233" actId="478"/>
          <ac:cxnSpMkLst>
            <pc:docMk/>
            <pc:sldMk cId="396327883" sldId="526"/>
            <ac:cxnSpMk id="15" creationId="{5C69BE04-20ED-AA4C-635E-DFDF46B1537A}"/>
          </ac:cxnSpMkLst>
        </pc:cxnChg>
        <pc:cxnChg chg="del mod">
          <ac:chgData name="Cornelia Amon" userId="5954e632-5942-4ce2-bb41-89c16c6cc23e" providerId="ADAL" clId="{7667B7D2-CE7D-448A-8C5A-222E94383E66}" dt="2024-03-15T15:08:57.758" v="1423" actId="478"/>
          <ac:cxnSpMkLst>
            <pc:docMk/>
            <pc:sldMk cId="396327883" sldId="526"/>
            <ac:cxnSpMk id="16" creationId="{0FEF08B2-496D-B772-D07A-E140C9F9C925}"/>
          </ac:cxnSpMkLst>
        </pc:cxnChg>
        <pc:cxnChg chg="mod">
          <ac:chgData name="Cornelia Amon" userId="5954e632-5942-4ce2-bb41-89c16c6cc23e" providerId="ADAL" clId="{7667B7D2-CE7D-448A-8C5A-222E94383E66}" dt="2024-03-15T15:25:15.459" v="1726" actId="1035"/>
          <ac:cxnSpMkLst>
            <pc:docMk/>
            <pc:sldMk cId="396327883" sldId="526"/>
            <ac:cxnSpMk id="17" creationId="{61E2EED6-BF32-2690-A36F-13EC5E59DFE8}"/>
          </ac:cxnSpMkLst>
        </pc:cxnChg>
        <pc:cxnChg chg="del mod topLvl">
          <ac:chgData name="Cornelia Amon" userId="5954e632-5942-4ce2-bb41-89c16c6cc23e" providerId="ADAL" clId="{7667B7D2-CE7D-448A-8C5A-222E94383E66}" dt="2024-03-15T15:21:34.823" v="1640" actId="478"/>
          <ac:cxnSpMkLst>
            <pc:docMk/>
            <pc:sldMk cId="396327883" sldId="526"/>
            <ac:cxnSpMk id="25" creationId="{C272D7FB-AD3A-3F47-8A21-BCC66991540D}"/>
          </ac:cxnSpMkLst>
        </pc:cxnChg>
        <pc:cxnChg chg="del mod">
          <ac:chgData name="Cornelia Amon" userId="5954e632-5942-4ce2-bb41-89c16c6cc23e" providerId="ADAL" clId="{7667B7D2-CE7D-448A-8C5A-222E94383E66}" dt="2024-03-15T14:58:27.730" v="1033" actId="478"/>
          <ac:cxnSpMkLst>
            <pc:docMk/>
            <pc:sldMk cId="396327883" sldId="526"/>
            <ac:cxnSpMk id="28" creationId="{D3AF5070-981F-58ED-E88B-D685CC3488A0}"/>
          </ac:cxnSpMkLst>
        </pc:cxnChg>
        <pc:cxnChg chg="del mod">
          <ac:chgData name="Cornelia Amon" userId="5954e632-5942-4ce2-bb41-89c16c6cc23e" providerId="ADAL" clId="{7667B7D2-CE7D-448A-8C5A-222E94383E66}" dt="2024-03-15T14:57:00.730" v="999" actId="478"/>
          <ac:cxnSpMkLst>
            <pc:docMk/>
            <pc:sldMk cId="396327883" sldId="526"/>
            <ac:cxnSpMk id="30" creationId="{F144451C-2343-DC4D-2DB6-3ABB2764DB50}"/>
          </ac:cxnSpMkLst>
        </pc:cxnChg>
        <pc:cxnChg chg="del mod">
          <ac:chgData name="Cornelia Amon" userId="5954e632-5942-4ce2-bb41-89c16c6cc23e" providerId="ADAL" clId="{7667B7D2-CE7D-448A-8C5A-222E94383E66}" dt="2024-03-15T14:47:13.457" v="691" actId="478"/>
          <ac:cxnSpMkLst>
            <pc:docMk/>
            <pc:sldMk cId="396327883" sldId="526"/>
            <ac:cxnSpMk id="32" creationId="{06CB1F54-87E2-32E8-B4AA-B3475CC4A331}"/>
          </ac:cxnSpMkLst>
        </pc:cxnChg>
        <pc:cxnChg chg="del mod">
          <ac:chgData name="Cornelia Amon" userId="5954e632-5942-4ce2-bb41-89c16c6cc23e" providerId="ADAL" clId="{7667B7D2-CE7D-448A-8C5A-222E94383E66}" dt="2024-03-15T14:47:10.257" v="689" actId="478"/>
          <ac:cxnSpMkLst>
            <pc:docMk/>
            <pc:sldMk cId="396327883" sldId="526"/>
            <ac:cxnSpMk id="33" creationId="{177669E6-F317-7E3E-F6C3-54B3CEB61E6D}"/>
          </ac:cxnSpMkLst>
        </pc:cxnChg>
        <pc:cxnChg chg="del mod">
          <ac:chgData name="Cornelia Amon" userId="5954e632-5942-4ce2-bb41-89c16c6cc23e" providerId="ADAL" clId="{7667B7D2-CE7D-448A-8C5A-222E94383E66}" dt="2024-03-15T14:56:57.826" v="996" actId="478"/>
          <ac:cxnSpMkLst>
            <pc:docMk/>
            <pc:sldMk cId="396327883" sldId="526"/>
            <ac:cxnSpMk id="34" creationId="{360328D1-BFDB-99FF-0099-E633A04AD202}"/>
          </ac:cxnSpMkLst>
        </pc:cxnChg>
        <pc:cxnChg chg="del mod">
          <ac:chgData name="Cornelia Amon" userId="5954e632-5942-4ce2-bb41-89c16c6cc23e" providerId="ADAL" clId="{7667B7D2-CE7D-448A-8C5A-222E94383E66}" dt="2024-03-15T14:46:40.184" v="680" actId="478"/>
          <ac:cxnSpMkLst>
            <pc:docMk/>
            <pc:sldMk cId="396327883" sldId="526"/>
            <ac:cxnSpMk id="51" creationId="{753BEE60-6C1C-B9B2-1252-A3A13D2A8162}"/>
          </ac:cxnSpMkLst>
        </pc:cxnChg>
        <pc:cxnChg chg="add mod">
          <ac:chgData name="Cornelia Amon" userId="5954e632-5942-4ce2-bb41-89c16c6cc23e" providerId="ADAL" clId="{7667B7D2-CE7D-448A-8C5A-222E94383E66}" dt="2024-03-15T15:22:41.893" v="1685" actId="1036"/>
          <ac:cxnSpMkLst>
            <pc:docMk/>
            <pc:sldMk cId="396327883" sldId="526"/>
            <ac:cxnSpMk id="79" creationId="{34ED9B93-4A39-F531-9C5D-80B7B8DECC7A}"/>
          </ac:cxnSpMkLst>
        </pc:cxnChg>
        <pc:cxnChg chg="add mod">
          <ac:chgData name="Cornelia Amon" userId="5954e632-5942-4ce2-bb41-89c16c6cc23e" providerId="ADAL" clId="{7667B7D2-CE7D-448A-8C5A-222E94383E66}" dt="2024-03-15T15:25:01.414" v="1703" actId="208"/>
          <ac:cxnSpMkLst>
            <pc:docMk/>
            <pc:sldMk cId="396327883" sldId="526"/>
            <ac:cxnSpMk id="81" creationId="{1493938C-A187-76D2-0ACD-8E780F54BD31}"/>
          </ac:cxnSpMkLst>
        </pc:cxnChg>
        <pc:cxnChg chg="add mod">
          <ac:chgData name="Cornelia Amon" userId="5954e632-5942-4ce2-bb41-89c16c6cc23e" providerId="ADAL" clId="{7667B7D2-CE7D-448A-8C5A-222E94383E66}" dt="2024-03-15T15:25:27.378" v="1756" actId="1036"/>
          <ac:cxnSpMkLst>
            <pc:docMk/>
            <pc:sldMk cId="396327883" sldId="526"/>
            <ac:cxnSpMk id="93" creationId="{89948136-717E-22D0-D54A-BC36500503A3}"/>
          </ac:cxnSpMkLst>
        </pc:cxnChg>
        <pc:cxnChg chg="add mod">
          <ac:chgData name="Cornelia Amon" userId="5954e632-5942-4ce2-bb41-89c16c6cc23e" providerId="ADAL" clId="{7667B7D2-CE7D-448A-8C5A-222E94383E66}" dt="2024-03-15T15:27:18.156" v="1775"/>
          <ac:cxnSpMkLst>
            <pc:docMk/>
            <pc:sldMk cId="396327883" sldId="526"/>
            <ac:cxnSpMk id="94" creationId="{2B4E5224-7C56-9FFB-CEEA-A9A8E48E5B7B}"/>
          </ac:cxnSpMkLst>
        </pc:cxnChg>
      </pc:sldChg>
      <pc:sldChg chg="add">
        <pc:chgData name="Cornelia Amon" userId="5954e632-5942-4ce2-bb41-89c16c6cc23e" providerId="ADAL" clId="{7667B7D2-CE7D-448A-8C5A-222E94383E66}" dt="2024-03-15T15:13:21.178" v="1496"/>
        <pc:sldMkLst>
          <pc:docMk/>
          <pc:sldMk cId="3818481501" sldId="527"/>
        </pc:sldMkLst>
      </pc:sldChg>
      <pc:sldChg chg="addSp modSp add mod modAnim">
        <pc:chgData name="Cornelia Amon" userId="5954e632-5942-4ce2-bb41-89c16c6cc23e" providerId="ADAL" clId="{7667B7D2-CE7D-448A-8C5A-222E94383E66}" dt="2024-03-15T15:30:40.911" v="1930" actId="1038"/>
        <pc:sldMkLst>
          <pc:docMk/>
          <pc:sldMk cId="1389818544" sldId="528"/>
        </pc:sldMkLst>
        <pc:spChg chg="mod">
          <ac:chgData name="Cornelia Amon" userId="5954e632-5942-4ce2-bb41-89c16c6cc23e" providerId="ADAL" clId="{7667B7D2-CE7D-448A-8C5A-222E94383E66}" dt="2024-03-15T15:30:18.290" v="1787"/>
          <ac:spMkLst>
            <pc:docMk/>
            <pc:sldMk cId="1389818544" sldId="528"/>
            <ac:spMk id="19" creationId="{D0530C2A-1DEA-2B16-F53D-5A97176EB6F6}"/>
          </ac:spMkLst>
        </pc:spChg>
        <pc:spChg chg="mod">
          <ac:chgData name="Cornelia Amon" userId="5954e632-5942-4ce2-bb41-89c16c6cc23e" providerId="ADAL" clId="{7667B7D2-CE7D-448A-8C5A-222E94383E66}" dt="2024-03-15T15:30:18.290" v="1787"/>
          <ac:spMkLst>
            <pc:docMk/>
            <pc:sldMk cId="1389818544" sldId="528"/>
            <ac:spMk id="26" creationId="{AC6A5684-7A3D-4A26-B5BE-6CAB09AA22C0}"/>
          </ac:spMkLst>
        </pc:spChg>
        <pc:spChg chg="mod">
          <ac:chgData name="Cornelia Amon" userId="5954e632-5942-4ce2-bb41-89c16c6cc23e" providerId="ADAL" clId="{7667B7D2-CE7D-448A-8C5A-222E94383E66}" dt="2024-03-15T15:30:18.290" v="1787"/>
          <ac:spMkLst>
            <pc:docMk/>
            <pc:sldMk cId="1389818544" sldId="528"/>
            <ac:spMk id="28" creationId="{CED9371D-D8B6-ECCD-CCF1-24B996A5921B}"/>
          </ac:spMkLst>
        </pc:spChg>
        <pc:spChg chg="mod">
          <ac:chgData name="Cornelia Amon" userId="5954e632-5942-4ce2-bb41-89c16c6cc23e" providerId="ADAL" clId="{7667B7D2-CE7D-448A-8C5A-222E94383E66}" dt="2024-03-15T15:30:18.290" v="1787"/>
          <ac:spMkLst>
            <pc:docMk/>
            <pc:sldMk cId="1389818544" sldId="528"/>
            <ac:spMk id="31" creationId="{1B0DCBFD-53C3-EAD6-54CB-2C4EC46B372A}"/>
          </ac:spMkLst>
        </pc:spChg>
        <pc:spChg chg="mod">
          <ac:chgData name="Cornelia Amon" userId="5954e632-5942-4ce2-bb41-89c16c6cc23e" providerId="ADAL" clId="{7667B7D2-CE7D-448A-8C5A-222E94383E66}" dt="2024-03-15T15:30:18.290" v="1787"/>
          <ac:spMkLst>
            <pc:docMk/>
            <pc:sldMk cId="1389818544" sldId="528"/>
            <ac:spMk id="34" creationId="{DEC03226-0718-0EBA-48B5-F93171921617}"/>
          </ac:spMkLst>
        </pc:spChg>
        <pc:spChg chg="mod">
          <ac:chgData name="Cornelia Amon" userId="5954e632-5942-4ce2-bb41-89c16c6cc23e" providerId="ADAL" clId="{7667B7D2-CE7D-448A-8C5A-222E94383E66}" dt="2024-03-15T15:30:18.290" v="1787"/>
          <ac:spMkLst>
            <pc:docMk/>
            <pc:sldMk cId="1389818544" sldId="528"/>
            <ac:spMk id="37" creationId="{EF77B939-4D96-2446-844E-9CB840D103BA}"/>
          </ac:spMkLst>
        </pc:spChg>
        <pc:spChg chg="mod">
          <ac:chgData name="Cornelia Amon" userId="5954e632-5942-4ce2-bb41-89c16c6cc23e" providerId="ADAL" clId="{7667B7D2-CE7D-448A-8C5A-222E94383E66}" dt="2024-03-15T15:30:18.290" v="1787"/>
          <ac:spMkLst>
            <pc:docMk/>
            <pc:sldMk cId="1389818544" sldId="528"/>
            <ac:spMk id="40" creationId="{294D7F4A-35C8-0864-4A9B-2D236CA3AFEE}"/>
          </ac:spMkLst>
        </pc:spChg>
        <pc:spChg chg="mod">
          <ac:chgData name="Cornelia Amon" userId="5954e632-5942-4ce2-bb41-89c16c6cc23e" providerId="ADAL" clId="{7667B7D2-CE7D-448A-8C5A-222E94383E66}" dt="2024-03-15T15:30:18.290" v="1787"/>
          <ac:spMkLst>
            <pc:docMk/>
            <pc:sldMk cId="1389818544" sldId="528"/>
            <ac:spMk id="43" creationId="{8EB1B6CB-8025-0401-064E-85BC56401687}"/>
          </ac:spMkLst>
        </pc:spChg>
        <pc:spChg chg="mod">
          <ac:chgData name="Cornelia Amon" userId="5954e632-5942-4ce2-bb41-89c16c6cc23e" providerId="ADAL" clId="{7667B7D2-CE7D-448A-8C5A-222E94383E66}" dt="2024-03-15T15:30:18.290" v="1787"/>
          <ac:spMkLst>
            <pc:docMk/>
            <pc:sldMk cId="1389818544" sldId="528"/>
            <ac:spMk id="46" creationId="{5C74B479-EDC2-E53E-32BD-A73DC65EAA56}"/>
          </ac:spMkLst>
        </pc:spChg>
        <pc:spChg chg="mod">
          <ac:chgData name="Cornelia Amon" userId="5954e632-5942-4ce2-bb41-89c16c6cc23e" providerId="ADAL" clId="{7667B7D2-CE7D-448A-8C5A-222E94383E66}" dt="2024-03-15T15:30:18.290" v="1787"/>
          <ac:spMkLst>
            <pc:docMk/>
            <pc:sldMk cId="1389818544" sldId="528"/>
            <ac:spMk id="50" creationId="{5EF968D5-87E0-1473-454B-5B50EE2CAA2B}"/>
          </ac:spMkLst>
        </pc:spChg>
        <pc:spChg chg="mod">
          <ac:chgData name="Cornelia Amon" userId="5954e632-5942-4ce2-bb41-89c16c6cc23e" providerId="ADAL" clId="{7667B7D2-CE7D-448A-8C5A-222E94383E66}" dt="2024-03-15T15:30:18.290" v="1787"/>
          <ac:spMkLst>
            <pc:docMk/>
            <pc:sldMk cId="1389818544" sldId="528"/>
            <ac:spMk id="55" creationId="{02F156E4-325C-2E0C-06B8-CE20A9CA07FF}"/>
          </ac:spMkLst>
        </pc:spChg>
        <pc:grpChg chg="add mod">
          <ac:chgData name="Cornelia Amon" userId="5954e632-5942-4ce2-bb41-89c16c6cc23e" providerId="ADAL" clId="{7667B7D2-CE7D-448A-8C5A-222E94383E66}" dt="2024-03-15T15:30:40.911" v="1930" actId="1038"/>
          <ac:grpSpMkLst>
            <pc:docMk/>
            <pc:sldMk cId="1389818544" sldId="528"/>
            <ac:grpSpMk id="12" creationId="{F1A45C2F-9ACD-C53E-9F2E-CAC91C937198}"/>
          </ac:grpSpMkLst>
        </pc:grpChg>
        <pc:grpChg chg="mod">
          <ac:chgData name="Cornelia Amon" userId="5954e632-5942-4ce2-bb41-89c16c6cc23e" providerId="ADAL" clId="{7667B7D2-CE7D-448A-8C5A-222E94383E66}" dt="2024-03-15T15:30:18.290" v="1787"/>
          <ac:grpSpMkLst>
            <pc:docMk/>
            <pc:sldMk cId="1389818544" sldId="528"/>
            <ac:grpSpMk id="15" creationId="{D36A4D4B-C4FA-0F5E-D18E-E6C107BAE5D5}"/>
          </ac:grpSpMkLst>
        </pc:grpChg>
        <pc:grpChg chg="add mod">
          <ac:chgData name="Cornelia Amon" userId="5954e632-5942-4ce2-bb41-89c16c6cc23e" providerId="ADAL" clId="{7667B7D2-CE7D-448A-8C5A-222E94383E66}" dt="2024-03-15T15:30:40.911" v="1930" actId="1038"/>
          <ac:grpSpMkLst>
            <pc:docMk/>
            <pc:sldMk cId="1389818544" sldId="528"/>
            <ac:grpSpMk id="21" creationId="{A186F7B0-EB63-09AF-B6E7-EBEA4A5AC96E}"/>
          </ac:grpSpMkLst>
        </pc:grpChg>
        <pc:grpChg chg="mod">
          <ac:chgData name="Cornelia Amon" userId="5954e632-5942-4ce2-bb41-89c16c6cc23e" providerId="ADAL" clId="{7667B7D2-CE7D-448A-8C5A-222E94383E66}" dt="2024-03-15T15:30:18.290" v="1787"/>
          <ac:grpSpMkLst>
            <pc:docMk/>
            <pc:sldMk cId="1389818544" sldId="528"/>
            <ac:grpSpMk id="22" creationId="{F6AD7E3A-B375-B7B3-F751-E0348985FB5F}"/>
          </ac:grpSpMkLst>
        </pc:grpChg>
        <pc:grpChg chg="add mod">
          <ac:chgData name="Cornelia Amon" userId="5954e632-5942-4ce2-bb41-89c16c6cc23e" providerId="ADAL" clId="{7667B7D2-CE7D-448A-8C5A-222E94383E66}" dt="2024-03-15T15:30:40.911" v="1930" actId="1038"/>
          <ac:grpSpMkLst>
            <pc:docMk/>
            <pc:sldMk cId="1389818544" sldId="528"/>
            <ac:grpSpMk id="27" creationId="{98FBA278-29EB-58F3-2D63-249574D481AC}"/>
          </ac:grpSpMkLst>
        </pc:grpChg>
        <pc:grpChg chg="add mod">
          <ac:chgData name="Cornelia Amon" userId="5954e632-5942-4ce2-bb41-89c16c6cc23e" providerId="ADAL" clId="{7667B7D2-CE7D-448A-8C5A-222E94383E66}" dt="2024-03-15T15:30:40.911" v="1930" actId="1038"/>
          <ac:grpSpMkLst>
            <pc:docMk/>
            <pc:sldMk cId="1389818544" sldId="528"/>
            <ac:grpSpMk id="30" creationId="{D70C77D6-8FD9-B1FA-C4CC-EC96C40D222A}"/>
          </ac:grpSpMkLst>
        </pc:grpChg>
        <pc:grpChg chg="add mod">
          <ac:chgData name="Cornelia Amon" userId="5954e632-5942-4ce2-bb41-89c16c6cc23e" providerId="ADAL" clId="{7667B7D2-CE7D-448A-8C5A-222E94383E66}" dt="2024-03-15T15:30:40.911" v="1930" actId="1038"/>
          <ac:grpSpMkLst>
            <pc:docMk/>
            <pc:sldMk cId="1389818544" sldId="528"/>
            <ac:grpSpMk id="33" creationId="{2B069B7F-7005-8D2D-4C31-C631136A083C}"/>
          </ac:grpSpMkLst>
        </pc:grpChg>
        <pc:grpChg chg="add mod">
          <ac:chgData name="Cornelia Amon" userId="5954e632-5942-4ce2-bb41-89c16c6cc23e" providerId="ADAL" clId="{7667B7D2-CE7D-448A-8C5A-222E94383E66}" dt="2024-03-15T15:30:40.911" v="1930" actId="1038"/>
          <ac:grpSpMkLst>
            <pc:docMk/>
            <pc:sldMk cId="1389818544" sldId="528"/>
            <ac:grpSpMk id="36" creationId="{7203280C-B665-7343-0D0F-483AC5E34322}"/>
          </ac:grpSpMkLst>
        </pc:grpChg>
        <pc:grpChg chg="add mod">
          <ac:chgData name="Cornelia Amon" userId="5954e632-5942-4ce2-bb41-89c16c6cc23e" providerId="ADAL" clId="{7667B7D2-CE7D-448A-8C5A-222E94383E66}" dt="2024-03-15T15:30:40.911" v="1930" actId="1038"/>
          <ac:grpSpMkLst>
            <pc:docMk/>
            <pc:sldMk cId="1389818544" sldId="528"/>
            <ac:grpSpMk id="39" creationId="{717705BD-C93F-6F97-4A40-5AC4A3A8FAAD}"/>
          </ac:grpSpMkLst>
        </pc:grpChg>
        <pc:grpChg chg="add mod">
          <ac:chgData name="Cornelia Amon" userId="5954e632-5942-4ce2-bb41-89c16c6cc23e" providerId="ADAL" clId="{7667B7D2-CE7D-448A-8C5A-222E94383E66}" dt="2024-03-15T15:30:40.911" v="1930" actId="1038"/>
          <ac:grpSpMkLst>
            <pc:docMk/>
            <pc:sldMk cId="1389818544" sldId="528"/>
            <ac:grpSpMk id="42" creationId="{E832B8BD-FB49-32DF-797D-1EB10DCE586D}"/>
          </ac:grpSpMkLst>
        </pc:grpChg>
        <pc:grpChg chg="add mod">
          <ac:chgData name="Cornelia Amon" userId="5954e632-5942-4ce2-bb41-89c16c6cc23e" providerId="ADAL" clId="{7667B7D2-CE7D-448A-8C5A-222E94383E66}" dt="2024-03-15T15:30:40.911" v="1930" actId="1038"/>
          <ac:grpSpMkLst>
            <pc:docMk/>
            <pc:sldMk cId="1389818544" sldId="528"/>
            <ac:grpSpMk id="45" creationId="{51AF68AD-C3E8-CA7B-E3AA-8E1167DFBDF2}"/>
          </ac:grpSpMkLst>
        </pc:grpChg>
        <pc:grpChg chg="add mod">
          <ac:chgData name="Cornelia Amon" userId="5954e632-5942-4ce2-bb41-89c16c6cc23e" providerId="ADAL" clId="{7667B7D2-CE7D-448A-8C5A-222E94383E66}" dt="2024-03-15T15:30:40.911" v="1930" actId="1038"/>
          <ac:grpSpMkLst>
            <pc:docMk/>
            <pc:sldMk cId="1389818544" sldId="528"/>
            <ac:grpSpMk id="49" creationId="{90E51357-7908-6923-FD77-BEE00801A965}"/>
          </ac:grpSpMkLst>
        </pc:grpChg>
        <pc:grpChg chg="add mod">
          <ac:chgData name="Cornelia Amon" userId="5954e632-5942-4ce2-bb41-89c16c6cc23e" providerId="ADAL" clId="{7667B7D2-CE7D-448A-8C5A-222E94383E66}" dt="2024-03-15T15:30:40.911" v="1930" actId="1038"/>
          <ac:grpSpMkLst>
            <pc:docMk/>
            <pc:sldMk cId="1389818544" sldId="528"/>
            <ac:grpSpMk id="54" creationId="{4504E6F7-3573-4E18-23AE-86081854F4C9}"/>
          </ac:grpSpMkLst>
        </pc:grpChg>
        <pc:picChg chg="add mod">
          <ac:chgData name="Cornelia Amon" userId="5954e632-5942-4ce2-bb41-89c16c6cc23e" providerId="ADAL" clId="{7667B7D2-CE7D-448A-8C5A-222E94383E66}" dt="2024-03-15T15:28:55.562" v="1783" actId="1076"/>
          <ac:picMkLst>
            <pc:docMk/>
            <pc:sldMk cId="1389818544" sldId="528"/>
            <ac:picMk id="8" creationId="{8A7AA9AE-294D-9AF9-4673-634F0DB0806B}"/>
          </ac:picMkLst>
        </pc:picChg>
        <pc:picChg chg="mod">
          <ac:chgData name="Cornelia Amon" userId="5954e632-5942-4ce2-bb41-89c16c6cc23e" providerId="ADAL" clId="{7667B7D2-CE7D-448A-8C5A-222E94383E66}" dt="2024-03-15T15:30:18.290" v="1787"/>
          <ac:picMkLst>
            <pc:docMk/>
            <pc:sldMk cId="1389818544" sldId="528"/>
            <ac:picMk id="16" creationId="{F783E4B4-BD35-5CB3-249C-0DD7ECE287EA}"/>
          </ac:picMkLst>
        </pc:picChg>
        <pc:picChg chg="mod">
          <ac:chgData name="Cornelia Amon" userId="5954e632-5942-4ce2-bb41-89c16c6cc23e" providerId="ADAL" clId="{7667B7D2-CE7D-448A-8C5A-222E94383E66}" dt="2024-03-15T15:30:18.290" v="1787"/>
          <ac:picMkLst>
            <pc:docMk/>
            <pc:sldMk cId="1389818544" sldId="528"/>
            <ac:picMk id="18" creationId="{8959F297-439E-C057-3466-8A14AA23A7FC}"/>
          </ac:picMkLst>
        </pc:picChg>
        <pc:picChg chg="mod">
          <ac:chgData name="Cornelia Amon" userId="5954e632-5942-4ce2-bb41-89c16c6cc23e" providerId="ADAL" clId="{7667B7D2-CE7D-448A-8C5A-222E94383E66}" dt="2024-03-15T15:30:18.290" v="1787"/>
          <ac:picMkLst>
            <pc:docMk/>
            <pc:sldMk cId="1389818544" sldId="528"/>
            <ac:picMk id="24" creationId="{678E1737-B6AC-D9BA-8A46-39088AA2AC6D}"/>
          </ac:picMkLst>
        </pc:picChg>
        <pc:picChg chg="mod">
          <ac:chgData name="Cornelia Amon" userId="5954e632-5942-4ce2-bb41-89c16c6cc23e" providerId="ADAL" clId="{7667B7D2-CE7D-448A-8C5A-222E94383E66}" dt="2024-03-15T15:30:18.290" v="1787"/>
          <ac:picMkLst>
            <pc:docMk/>
            <pc:sldMk cId="1389818544" sldId="528"/>
            <ac:picMk id="25" creationId="{FEAF553D-D331-79B8-2EB9-DA2741C19A31}"/>
          </ac:picMkLst>
        </pc:picChg>
        <pc:picChg chg="mod">
          <ac:chgData name="Cornelia Amon" userId="5954e632-5942-4ce2-bb41-89c16c6cc23e" providerId="ADAL" clId="{7667B7D2-CE7D-448A-8C5A-222E94383E66}" dt="2024-03-15T15:30:18.290" v="1787"/>
          <ac:picMkLst>
            <pc:docMk/>
            <pc:sldMk cId="1389818544" sldId="528"/>
            <ac:picMk id="29" creationId="{1F15B4B1-F519-230E-0CBA-F6E88D5BACDC}"/>
          </ac:picMkLst>
        </pc:picChg>
        <pc:picChg chg="mod">
          <ac:chgData name="Cornelia Amon" userId="5954e632-5942-4ce2-bb41-89c16c6cc23e" providerId="ADAL" clId="{7667B7D2-CE7D-448A-8C5A-222E94383E66}" dt="2024-03-15T15:30:18.290" v="1787"/>
          <ac:picMkLst>
            <pc:docMk/>
            <pc:sldMk cId="1389818544" sldId="528"/>
            <ac:picMk id="32" creationId="{26F35F6F-A6EE-F7DD-A5F8-B475443598A7}"/>
          </ac:picMkLst>
        </pc:picChg>
        <pc:picChg chg="mod">
          <ac:chgData name="Cornelia Amon" userId="5954e632-5942-4ce2-bb41-89c16c6cc23e" providerId="ADAL" clId="{7667B7D2-CE7D-448A-8C5A-222E94383E66}" dt="2024-03-15T15:30:18.290" v="1787"/>
          <ac:picMkLst>
            <pc:docMk/>
            <pc:sldMk cId="1389818544" sldId="528"/>
            <ac:picMk id="35" creationId="{3EE8D606-6EE5-DC4B-AEFD-6E330C118E40}"/>
          </ac:picMkLst>
        </pc:picChg>
        <pc:picChg chg="mod">
          <ac:chgData name="Cornelia Amon" userId="5954e632-5942-4ce2-bb41-89c16c6cc23e" providerId="ADAL" clId="{7667B7D2-CE7D-448A-8C5A-222E94383E66}" dt="2024-03-15T15:30:18.290" v="1787"/>
          <ac:picMkLst>
            <pc:docMk/>
            <pc:sldMk cId="1389818544" sldId="528"/>
            <ac:picMk id="38" creationId="{56274DC6-8C80-B8F1-8FB6-EB8214DBA61E}"/>
          </ac:picMkLst>
        </pc:picChg>
        <pc:picChg chg="mod">
          <ac:chgData name="Cornelia Amon" userId="5954e632-5942-4ce2-bb41-89c16c6cc23e" providerId="ADAL" clId="{7667B7D2-CE7D-448A-8C5A-222E94383E66}" dt="2024-03-15T15:30:18.290" v="1787"/>
          <ac:picMkLst>
            <pc:docMk/>
            <pc:sldMk cId="1389818544" sldId="528"/>
            <ac:picMk id="41" creationId="{965BF7E1-103F-F153-0F26-C586AB7C19B8}"/>
          </ac:picMkLst>
        </pc:picChg>
        <pc:picChg chg="mod">
          <ac:chgData name="Cornelia Amon" userId="5954e632-5942-4ce2-bb41-89c16c6cc23e" providerId="ADAL" clId="{7667B7D2-CE7D-448A-8C5A-222E94383E66}" dt="2024-03-15T15:30:18.290" v="1787"/>
          <ac:picMkLst>
            <pc:docMk/>
            <pc:sldMk cId="1389818544" sldId="528"/>
            <ac:picMk id="44" creationId="{BC3A28C3-ADEC-02A4-F3A2-E974BDE87E25}"/>
          </ac:picMkLst>
        </pc:picChg>
        <pc:picChg chg="mod">
          <ac:chgData name="Cornelia Amon" userId="5954e632-5942-4ce2-bb41-89c16c6cc23e" providerId="ADAL" clId="{7667B7D2-CE7D-448A-8C5A-222E94383E66}" dt="2024-03-15T15:30:18.290" v="1787"/>
          <ac:picMkLst>
            <pc:docMk/>
            <pc:sldMk cId="1389818544" sldId="528"/>
            <ac:picMk id="47" creationId="{D2352A57-B0D7-6628-5EFF-F48EE5D635E1}"/>
          </ac:picMkLst>
        </pc:picChg>
        <pc:picChg chg="mod">
          <ac:chgData name="Cornelia Amon" userId="5954e632-5942-4ce2-bb41-89c16c6cc23e" providerId="ADAL" clId="{7667B7D2-CE7D-448A-8C5A-222E94383E66}" dt="2024-03-15T15:30:18.290" v="1787"/>
          <ac:picMkLst>
            <pc:docMk/>
            <pc:sldMk cId="1389818544" sldId="528"/>
            <ac:picMk id="51" creationId="{298A3D90-5FFE-9F78-5FB1-09934EF5FC27}"/>
          </ac:picMkLst>
        </pc:picChg>
        <pc:picChg chg="mod">
          <ac:chgData name="Cornelia Amon" userId="5954e632-5942-4ce2-bb41-89c16c6cc23e" providerId="ADAL" clId="{7667B7D2-CE7D-448A-8C5A-222E94383E66}" dt="2024-03-15T15:30:18.290" v="1787"/>
          <ac:picMkLst>
            <pc:docMk/>
            <pc:sldMk cId="1389818544" sldId="528"/>
            <ac:picMk id="56" creationId="{95BF88A1-4717-7EF6-3621-FBD46B720D32}"/>
          </ac:picMkLst>
        </pc:picChg>
      </pc:sldChg>
      <pc:sldChg chg="delSp add del mod ord delAnim">
        <pc:chgData name="Cornelia Amon" userId="5954e632-5942-4ce2-bb41-89c16c6cc23e" providerId="ADAL" clId="{7667B7D2-CE7D-448A-8C5A-222E94383E66}" dt="2024-03-15T15:30:02.401" v="1786" actId="47"/>
        <pc:sldMkLst>
          <pc:docMk/>
          <pc:sldMk cId="2514541621" sldId="529"/>
        </pc:sldMkLst>
        <pc:grpChg chg="del">
          <ac:chgData name="Cornelia Amon" userId="5954e632-5942-4ce2-bb41-89c16c6cc23e" providerId="ADAL" clId="{7667B7D2-CE7D-448A-8C5A-222E94383E66}" dt="2024-03-15T15:28:00.853" v="1778" actId="478"/>
          <ac:grpSpMkLst>
            <pc:docMk/>
            <pc:sldMk cId="2514541621" sldId="529"/>
            <ac:grpSpMk id="50" creationId="{2EC06E67-88AA-58E3-B95F-38DABB56D89B}"/>
          </ac:grpSpMkLst>
        </pc:grpChg>
        <pc:grpChg chg="del">
          <ac:chgData name="Cornelia Amon" userId="5954e632-5942-4ce2-bb41-89c16c6cc23e" providerId="ADAL" clId="{7667B7D2-CE7D-448A-8C5A-222E94383E66}" dt="2024-03-15T15:28:00.853" v="1778" actId="478"/>
          <ac:grpSpMkLst>
            <pc:docMk/>
            <pc:sldMk cId="2514541621" sldId="529"/>
            <ac:grpSpMk id="55" creationId="{BE667B83-8307-FEA9-55A0-3B2958187F32}"/>
          </ac:grpSpMkLst>
        </pc:grpChg>
        <pc:grpChg chg="del">
          <ac:chgData name="Cornelia Amon" userId="5954e632-5942-4ce2-bb41-89c16c6cc23e" providerId="ADAL" clId="{7667B7D2-CE7D-448A-8C5A-222E94383E66}" dt="2024-03-15T15:28:00.853" v="1778" actId="478"/>
          <ac:grpSpMkLst>
            <pc:docMk/>
            <pc:sldMk cId="2514541621" sldId="529"/>
            <ac:grpSpMk id="60" creationId="{6EDB61F1-7F2B-4C29-2D4E-D6A23D26076D}"/>
          </ac:grpSpMkLst>
        </pc:grpChg>
        <pc:grpChg chg="del">
          <ac:chgData name="Cornelia Amon" userId="5954e632-5942-4ce2-bb41-89c16c6cc23e" providerId="ADAL" clId="{7667B7D2-CE7D-448A-8C5A-222E94383E66}" dt="2024-03-15T15:28:00.853" v="1778" actId="478"/>
          <ac:grpSpMkLst>
            <pc:docMk/>
            <pc:sldMk cId="2514541621" sldId="529"/>
            <ac:grpSpMk id="63" creationId="{55776681-B84D-1D3D-F7FE-6C79484290DA}"/>
          </ac:grpSpMkLst>
        </pc:grpChg>
        <pc:grpChg chg="del">
          <ac:chgData name="Cornelia Amon" userId="5954e632-5942-4ce2-bb41-89c16c6cc23e" providerId="ADAL" clId="{7667B7D2-CE7D-448A-8C5A-222E94383E66}" dt="2024-03-15T15:28:00.853" v="1778" actId="478"/>
          <ac:grpSpMkLst>
            <pc:docMk/>
            <pc:sldMk cId="2514541621" sldId="529"/>
            <ac:grpSpMk id="66" creationId="{4902ACD4-DB0D-6770-3468-F00748E7D105}"/>
          </ac:grpSpMkLst>
        </pc:grpChg>
        <pc:grpChg chg="del">
          <ac:chgData name="Cornelia Amon" userId="5954e632-5942-4ce2-bb41-89c16c6cc23e" providerId="ADAL" clId="{7667B7D2-CE7D-448A-8C5A-222E94383E66}" dt="2024-03-15T15:28:00.853" v="1778" actId="478"/>
          <ac:grpSpMkLst>
            <pc:docMk/>
            <pc:sldMk cId="2514541621" sldId="529"/>
            <ac:grpSpMk id="69" creationId="{F802DD21-49FA-63C8-96C6-1D6462744BE7}"/>
          </ac:grpSpMkLst>
        </pc:grpChg>
        <pc:grpChg chg="del">
          <ac:chgData name="Cornelia Amon" userId="5954e632-5942-4ce2-bb41-89c16c6cc23e" providerId="ADAL" clId="{7667B7D2-CE7D-448A-8C5A-222E94383E66}" dt="2024-03-15T15:28:00.853" v="1778" actId="478"/>
          <ac:grpSpMkLst>
            <pc:docMk/>
            <pc:sldMk cId="2514541621" sldId="529"/>
            <ac:grpSpMk id="72" creationId="{CC0DC9CD-E1FB-DFC2-6484-50EF3E822111}"/>
          </ac:grpSpMkLst>
        </pc:grpChg>
        <pc:grpChg chg="del">
          <ac:chgData name="Cornelia Amon" userId="5954e632-5942-4ce2-bb41-89c16c6cc23e" providerId="ADAL" clId="{7667B7D2-CE7D-448A-8C5A-222E94383E66}" dt="2024-03-15T15:28:00.853" v="1778" actId="478"/>
          <ac:grpSpMkLst>
            <pc:docMk/>
            <pc:sldMk cId="2514541621" sldId="529"/>
            <ac:grpSpMk id="75" creationId="{84A53B52-191E-9FA7-0554-57860D35DF19}"/>
          </ac:grpSpMkLst>
        </pc:grpChg>
        <pc:grpChg chg="del">
          <ac:chgData name="Cornelia Amon" userId="5954e632-5942-4ce2-bb41-89c16c6cc23e" providerId="ADAL" clId="{7667B7D2-CE7D-448A-8C5A-222E94383E66}" dt="2024-03-15T15:28:00.853" v="1778" actId="478"/>
          <ac:grpSpMkLst>
            <pc:docMk/>
            <pc:sldMk cId="2514541621" sldId="529"/>
            <ac:grpSpMk id="78" creationId="{AC8F1B0B-F09B-C6E3-D0FB-71769E9CC619}"/>
          </ac:grpSpMkLst>
        </pc:grpChg>
        <pc:grpChg chg="del">
          <ac:chgData name="Cornelia Amon" userId="5954e632-5942-4ce2-bb41-89c16c6cc23e" providerId="ADAL" clId="{7667B7D2-CE7D-448A-8C5A-222E94383E66}" dt="2024-03-15T15:28:00.853" v="1778" actId="478"/>
          <ac:grpSpMkLst>
            <pc:docMk/>
            <pc:sldMk cId="2514541621" sldId="529"/>
            <ac:grpSpMk id="81" creationId="{57B83DC6-90FA-0116-34E1-9BBDB6BCB9E4}"/>
          </ac:grpSpMkLst>
        </pc:grpChg>
        <pc:grpChg chg="del">
          <ac:chgData name="Cornelia Amon" userId="5954e632-5942-4ce2-bb41-89c16c6cc23e" providerId="ADAL" clId="{7667B7D2-CE7D-448A-8C5A-222E94383E66}" dt="2024-03-15T15:28:00.853" v="1778" actId="478"/>
          <ac:grpSpMkLst>
            <pc:docMk/>
            <pc:sldMk cId="2514541621" sldId="529"/>
            <ac:grpSpMk id="84" creationId="{937D49CF-6635-2343-708A-5D44A9BCFAD7}"/>
          </ac:grpSpMkLst>
        </pc:grpChg>
      </pc:sldChg>
      <pc:sldMasterChg chg="new mod addSldLayout">
        <pc:chgData name="Cornelia Amon" userId="5954e632-5942-4ce2-bb41-89c16c6cc23e" providerId="ADAL" clId="{7667B7D2-CE7D-448A-8C5A-222E94383E66}" dt="2024-03-15T13:33:15.298" v="0" actId="6938"/>
        <pc:sldMasterMkLst>
          <pc:docMk/>
          <pc:sldMasterMk cId="3690377606" sldId="2147483673"/>
        </pc:sldMasterMkLst>
        <pc:sldLayoutChg chg="new replId">
          <pc:chgData name="Cornelia Amon" userId="5954e632-5942-4ce2-bb41-89c16c6cc23e" providerId="ADAL" clId="{7667B7D2-CE7D-448A-8C5A-222E94383E66}" dt="2024-03-15T13:33:15.298" v="0" actId="6938"/>
          <pc:sldLayoutMkLst>
            <pc:docMk/>
            <pc:sldMasterMk cId="3690377606" sldId="2147483673"/>
            <pc:sldLayoutMk cId="1212946112" sldId="2147483674"/>
          </pc:sldLayoutMkLst>
        </pc:sldLayoutChg>
        <pc:sldLayoutChg chg="new replId">
          <pc:chgData name="Cornelia Amon" userId="5954e632-5942-4ce2-bb41-89c16c6cc23e" providerId="ADAL" clId="{7667B7D2-CE7D-448A-8C5A-222E94383E66}" dt="2024-03-15T13:33:15.298" v="0" actId="6938"/>
          <pc:sldLayoutMkLst>
            <pc:docMk/>
            <pc:sldMasterMk cId="3690377606" sldId="2147483673"/>
            <pc:sldLayoutMk cId="3966227617" sldId="2147483675"/>
          </pc:sldLayoutMkLst>
        </pc:sldLayoutChg>
        <pc:sldLayoutChg chg="new replId">
          <pc:chgData name="Cornelia Amon" userId="5954e632-5942-4ce2-bb41-89c16c6cc23e" providerId="ADAL" clId="{7667B7D2-CE7D-448A-8C5A-222E94383E66}" dt="2024-03-15T13:33:15.298" v="0" actId="6938"/>
          <pc:sldLayoutMkLst>
            <pc:docMk/>
            <pc:sldMasterMk cId="3690377606" sldId="2147483673"/>
            <pc:sldLayoutMk cId="525514035" sldId="2147483676"/>
          </pc:sldLayoutMkLst>
        </pc:sldLayoutChg>
        <pc:sldLayoutChg chg="new replId">
          <pc:chgData name="Cornelia Amon" userId="5954e632-5942-4ce2-bb41-89c16c6cc23e" providerId="ADAL" clId="{7667B7D2-CE7D-448A-8C5A-222E94383E66}" dt="2024-03-15T13:33:15.298" v="0" actId="6938"/>
          <pc:sldLayoutMkLst>
            <pc:docMk/>
            <pc:sldMasterMk cId="3690377606" sldId="2147483673"/>
            <pc:sldLayoutMk cId="970373702" sldId="2147483677"/>
          </pc:sldLayoutMkLst>
        </pc:sldLayoutChg>
        <pc:sldLayoutChg chg="new replId">
          <pc:chgData name="Cornelia Amon" userId="5954e632-5942-4ce2-bb41-89c16c6cc23e" providerId="ADAL" clId="{7667B7D2-CE7D-448A-8C5A-222E94383E66}" dt="2024-03-15T13:33:15.298" v="0" actId="6938"/>
          <pc:sldLayoutMkLst>
            <pc:docMk/>
            <pc:sldMasterMk cId="3690377606" sldId="2147483673"/>
            <pc:sldLayoutMk cId="2438183576" sldId="2147483678"/>
          </pc:sldLayoutMkLst>
        </pc:sldLayoutChg>
        <pc:sldLayoutChg chg="new replId">
          <pc:chgData name="Cornelia Amon" userId="5954e632-5942-4ce2-bb41-89c16c6cc23e" providerId="ADAL" clId="{7667B7D2-CE7D-448A-8C5A-222E94383E66}" dt="2024-03-15T13:33:15.298" v="0" actId="6938"/>
          <pc:sldLayoutMkLst>
            <pc:docMk/>
            <pc:sldMasterMk cId="3690377606" sldId="2147483673"/>
            <pc:sldLayoutMk cId="3406314452" sldId="2147483679"/>
          </pc:sldLayoutMkLst>
        </pc:sldLayoutChg>
        <pc:sldLayoutChg chg="new replId">
          <pc:chgData name="Cornelia Amon" userId="5954e632-5942-4ce2-bb41-89c16c6cc23e" providerId="ADAL" clId="{7667B7D2-CE7D-448A-8C5A-222E94383E66}" dt="2024-03-15T13:33:15.298" v="0" actId="6938"/>
          <pc:sldLayoutMkLst>
            <pc:docMk/>
            <pc:sldMasterMk cId="3690377606" sldId="2147483673"/>
            <pc:sldLayoutMk cId="3654151039" sldId="2147483680"/>
          </pc:sldLayoutMkLst>
        </pc:sldLayoutChg>
        <pc:sldLayoutChg chg="new replId">
          <pc:chgData name="Cornelia Amon" userId="5954e632-5942-4ce2-bb41-89c16c6cc23e" providerId="ADAL" clId="{7667B7D2-CE7D-448A-8C5A-222E94383E66}" dt="2024-03-15T13:33:15.298" v="0" actId="6938"/>
          <pc:sldLayoutMkLst>
            <pc:docMk/>
            <pc:sldMasterMk cId="3690377606" sldId="2147483673"/>
            <pc:sldLayoutMk cId="981300260" sldId="2147483681"/>
          </pc:sldLayoutMkLst>
        </pc:sldLayoutChg>
        <pc:sldLayoutChg chg="new replId">
          <pc:chgData name="Cornelia Amon" userId="5954e632-5942-4ce2-bb41-89c16c6cc23e" providerId="ADAL" clId="{7667B7D2-CE7D-448A-8C5A-222E94383E66}" dt="2024-03-15T13:33:15.298" v="0" actId="6938"/>
          <pc:sldLayoutMkLst>
            <pc:docMk/>
            <pc:sldMasterMk cId="3690377606" sldId="2147483673"/>
            <pc:sldLayoutMk cId="1401681988" sldId="2147483682"/>
          </pc:sldLayoutMkLst>
        </pc:sldLayoutChg>
        <pc:sldLayoutChg chg="new replId">
          <pc:chgData name="Cornelia Amon" userId="5954e632-5942-4ce2-bb41-89c16c6cc23e" providerId="ADAL" clId="{7667B7D2-CE7D-448A-8C5A-222E94383E66}" dt="2024-03-15T13:33:15.298" v="0" actId="6938"/>
          <pc:sldLayoutMkLst>
            <pc:docMk/>
            <pc:sldMasterMk cId="3690377606" sldId="2147483673"/>
            <pc:sldLayoutMk cId="918742287" sldId="2147483683"/>
          </pc:sldLayoutMkLst>
        </pc:sldLayoutChg>
        <pc:sldLayoutChg chg="new replId">
          <pc:chgData name="Cornelia Amon" userId="5954e632-5942-4ce2-bb41-89c16c6cc23e" providerId="ADAL" clId="{7667B7D2-CE7D-448A-8C5A-222E94383E66}" dt="2024-03-15T13:33:15.298" v="0" actId="6938"/>
          <pc:sldLayoutMkLst>
            <pc:docMk/>
            <pc:sldMasterMk cId="3690377606" sldId="2147483673"/>
            <pc:sldLayoutMk cId="4179219059" sldId="2147483684"/>
          </pc:sldLayoutMkLst>
        </pc:sldLayoutChg>
      </pc:sldMasterChg>
    </pc:docChg>
  </pc:docChgLst>
  <pc:docChgLst>
    <pc:chgData name="yvonne.vonfriedrichs" userId="S::yvonne.vonfriedrichs_miun.se#ext#@imcfhkrems.onmicrosoft.com::1446dabb-076f-4b93-84a7-10efe9a3e9e5" providerId="AD" clId="Web-{AE47E7CD-F58C-4AAF-8488-C21C7AFD1495}"/>
    <pc:docChg chg="modSld">
      <pc:chgData name="yvonne.vonfriedrichs" userId="S::yvonne.vonfriedrichs_miun.se#ext#@imcfhkrems.onmicrosoft.com::1446dabb-076f-4b93-84a7-10efe9a3e9e5" providerId="AD" clId="Web-{AE47E7CD-F58C-4AAF-8488-C21C7AFD1495}" dt="2023-10-09T14:14:50.370" v="0" actId="20577"/>
      <pc:docMkLst>
        <pc:docMk/>
      </pc:docMkLst>
      <pc:sldChg chg="modSp">
        <pc:chgData name="yvonne.vonfriedrichs" userId="S::yvonne.vonfriedrichs_miun.se#ext#@imcfhkrems.onmicrosoft.com::1446dabb-076f-4b93-84a7-10efe9a3e9e5" providerId="AD" clId="Web-{AE47E7CD-F58C-4AAF-8488-C21C7AFD1495}" dt="2023-10-09T14:14:50.370" v="0" actId="20577"/>
        <pc:sldMkLst>
          <pc:docMk/>
          <pc:sldMk cId="273709349" sldId="518"/>
        </pc:sldMkLst>
        <pc:spChg chg="mod">
          <ac:chgData name="yvonne.vonfriedrichs" userId="S::yvonne.vonfriedrichs_miun.se#ext#@imcfhkrems.onmicrosoft.com::1446dabb-076f-4b93-84a7-10efe9a3e9e5" providerId="AD" clId="Web-{AE47E7CD-F58C-4AAF-8488-C21C7AFD1495}" dt="2023-10-09T14:14:50.370" v="0" actId="20577"/>
          <ac:spMkLst>
            <pc:docMk/>
            <pc:sldMk cId="273709349" sldId="518"/>
            <ac:spMk id="3" creationId="{5CA931E5-693E-4253-8DC9-E2691A5617E8}"/>
          </ac:spMkLst>
        </pc:spChg>
      </pc:sldChg>
    </pc:docChg>
  </pc:docChgLst>
  <pc:docChgLst>
    <pc:chgData name="von Friedrichs, Yvonne" userId="S::yvonne.vonfriedrichs_miun.se#ext#@imcfhkrems.onmicrosoft.com::1446dabb-076f-4b93-84a7-10efe9a3e9e5" providerId="AD" clId="Web-{73CF6CDE-6B73-48D9-8C9D-7DED1A7D4CA6}"/>
    <pc:docChg chg="delSld">
      <pc:chgData name="von Friedrichs, Yvonne" userId="S::yvonne.vonfriedrichs_miun.se#ext#@imcfhkrems.onmicrosoft.com::1446dabb-076f-4b93-84a7-10efe9a3e9e5" providerId="AD" clId="Web-{73CF6CDE-6B73-48D9-8C9D-7DED1A7D4CA6}" dt="2024-02-15T13:45:38.595" v="0"/>
      <pc:docMkLst>
        <pc:docMk/>
      </pc:docMkLst>
      <pc:sldChg chg="del">
        <pc:chgData name="von Friedrichs, Yvonne" userId="S::yvonne.vonfriedrichs_miun.se#ext#@imcfhkrems.onmicrosoft.com::1446dabb-076f-4b93-84a7-10efe9a3e9e5" providerId="AD" clId="Web-{73CF6CDE-6B73-48D9-8C9D-7DED1A7D4CA6}" dt="2024-02-15T13:45:38.595" v="0"/>
        <pc:sldMkLst>
          <pc:docMk/>
          <pc:sldMk cId="3105238257" sldId="51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3C1EAA-16A5-C244-8A92-A6051457D4B7}" type="datetimeFigureOut">
              <a:rPr lang="en-GB" smtClean="0"/>
              <a:t>15/03/2024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03E6A-0E51-A24C-B8B0-7EAE05311E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107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3764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675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403E6A-0E51-A24C-B8B0-7EAE05311EE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886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412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794"/>
            <a:ext cx="9144000" cy="40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55094"/>
            <a:ext cx="2743200" cy="560976"/>
          </a:xfrm>
          <a:prstGeom prst="rect">
            <a:avLst/>
          </a:prstGeom>
        </p:spPr>
      </p:pic>
      <p:pic>
        <p:nvPicPr>
          <p:cNvPr id="20" name="Grafik 1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B765EEF8-AF8A-B690-7F75-2777CAD33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3" y="0"/>
            <a:ext cx="5013914" cy="312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85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827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3342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CD86FB4-C4BE-7446-91BC-AB05EC1CE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E811FD-A084-5241-8191-2D2C3CA4A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FD9764-516F-FD44-BA24-6527862A1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1785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11C08B-D270-8146-897F-161A2485E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7200"/>
            <a:ext cx="402771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3D061B-ABAC-8C48-A90F-85B817A31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5886" y="1621971"/>
            <a:ext cx="5629502" cy="42390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E326C34-0D86-0C40-85B3-2E19A59CD4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7300" y="2057400"/>
            <a:ext cx="4027714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4F5200E-1B5A-EF41-A652-7B1891409C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6356350"/>
            <a:ext cx="2324100" cy="365125"/>
          </a:xfrm>
          <a:prstGeom prst="rect">
            <a:avLst/>
          </a:prstGeom>
        </p:spPr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CEA140-ABB2-CB4E-AA74-F71EC146B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3370F29-FB82-8741-B975-2DB3791BF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01434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C8B86-8D7B-3D44-B5DD-EF7C7A3E8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857" y="457200"/>
            <a:ext cx="352016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7D37D0-C49F-7B4C-A47B-58C8E07DAF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6F7884-6F6F-FF43-8F10-DF965F883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1857" y="2057400"/>
            <a:ext cx="352016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895F60D-C3DB-7449-9F30-A49E811976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856" y="6356350"/>
            <a:ext cx="2329543" cy="365125"/>
          </a:xfrm>
          <a:prstGeom prst="rect">
            <a:avLst/>
          </a:prstGeom>
        </p:spPr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D4BB404-6889-204A-A348-242D4C5E6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9B2B868-8614-D341-A15C-3E55A0F56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723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AC94A-61F5-FF48-9E66-96641409F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22304B-3412-9C43-9D58-AC26F6E129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5A392C-342E-7848-AF6E-DEB38CC011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B45E10-112E-A647-A5C5-980CEE812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BA2C2E-42FB-FC41-8594-5629D7AFF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8761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64F43949-02AE-2F42-991D-B6948EE16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611869E-77EA-FE4D-883E-A2B83315F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1856" y="365125"/>
            <a:ext cx="7320643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9926E41-640B-2F47-B84D-7958F69085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856" y="6356350"/>
            <a:ext cx="2329544" cy="365125"/>
          </a:xfrm>
          <a:prstGeom prst="rect">
            <a:avLst/>
          </a:prstGeom>
        </p:spPr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D6B451-FB7E-A348-9B6F-210884C4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318D13-6CCA-0546-805D-C4BDB6C1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93219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9ADFC6-633B-5745-BC44-94A97FAC7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8BBB5A-27E3-6143-A5DB-07FBAE02F4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0A23C2-94E0-7846-805F-F3EBA643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B5C692-35EB-6D40-B074-2C27D8B9E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3893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42701" y="1"/>
            <a:ext cx="7493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/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B85BCD3C-5A95-22FD-6345-28B8BF648333}"/>
              </a:ext>
            </a:extLst>
          </p:cNvPr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595205509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CAA4F9-0388-8776-E127-48DC80668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D96DB93-EA35-107A-AE6A-3241389D3E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D90BF2-5BED-1D04-2D14-8DD62E6D5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69440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826412"/>
            <a:ext cx="9144000" cy="180043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54794"/>
            <a:ext cx="9144000" cy="40300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C1AAF18-797F-1E40-901C-49C65B2E8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5955094"/>
            <a:ext cx="2743200" cy="5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103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18393" y="9104"/>
            <a:ext cx="749300" cy="365125"/>
          </a:xfrm>
        </p:spPr>
        <p:txBody>
          <a:bodyPr/>
          <a:lstStyle>
            <a:lvl1pPr algn="r">
              <a:defRPr b="1">
                <a:solidFill>
                  <a:schemeClr val="tx2"/>
                </a:solidFill>
                <a:latin typeface="+mj-lt"/>
              </a:defRPr>
            </a:lvl1pPr>
          </a:lstStyle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23392" y="152400"/>
            <a:ext cx="10972800" cy="1600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3913342951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944297-7CFC-BD43-BF94-59A68011C4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702129"/>
            <a:ext cx="7821386" cy="1905000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65A3002-614A-C549-A0DA-54D79433E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64972"/>
            <a:ext cx="9144000" cy="24928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83081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7765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433770-3899-084F-930E-431484162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65B7CB-310E-F446-97C3-1684B6002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A11ED-7452-2E43-815D-255E240D66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3CFD15-73A5-C140-9ACA-60557EDF6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93C317A-A421-8C40-825F-11302489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1251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186" y="1825625"/>
            <a:ext cx="47516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56671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5E802-E9D4-2941-8D72-FDE7F9029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D4D05A-17AD-8345-9E53-0C897FCF5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8186" y="1825625"/>
            <a:ext cx="4751614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FD351C-1327-C34C-A7BB-290FBCAD7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8B637C-090D-8F4D-A1B3-E9CF9C05D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F324B90-C2A2-AA49-A6DE-5DE7A6F7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F78AF0-F997-F946-B3A5-495C6AD13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7506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361616-691E-9542-878C-363E71026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34839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8C8580-D948-6E4B-9FA8-57F8779E6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186" y="1681163"/>
            <a:ext cx="472938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745C92D-8286-0B49-BDA4-9103E700C0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68186" y="2505075"/>
            <a:ext cx="4729389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005040B-C584-034B-B5BB-F49D0290D4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25998" y="1681163"/>
            <a:ext cx="4729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EFD3F1C-0455-D64D-9CE7-BEE37A27A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25996" y="2505075"/>
            <a:ext cx="4729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6A4F2BC-8AA7-E04C-8A5B-5B7FCA7039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68186" y="6356350"/>
            <a:ext cx="2313214" cy="365125"/>
          </a:xfrm>
          <a:prstGeom prst="rect">
            <a:avLst/>
          </a:prstGeom>
        </p:spPr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E41D8CA-D7F5-A240-9736-385984802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4DB83EA-12CA-6545-A796-9CAC4FEBB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1202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A18EC4-FB1C-274C-A4AD-B5F85F79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8E31BF-2CCD-1D4A-8F4D-35A01D9E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3A0E32C-6620-4AD6-8603-7F7EB85F81B9}" type="datetimeFigureOut">
              <a:rPr lang="de-AT" smtClean="0"/>
              <a:t>15.03.2024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62EFAFC-87A4-8644-920E-EA1B29478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C204C87-24AB-F644-B40D-9C5DFE317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51C7AD-67A0-4EFE-BEE6-23FAF82A3811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748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D167830-7097-4B47-ADD7-22CB2377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42C3A7-A52F-D140-A3E1-7951CC633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8186" y="1825625"/>
            <a:ext cx="100856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1E4324E-7E64-1CFC-11EF-6A4576C29E19}"/>
              </a:ext>
            </a:extLst>
          </p:cNvPr>
          <p:cNvSpPr/>
          <p:nvPr/>
        </p:nvSpPr>
        <p:spPr>
          <a:xfrm flipH="1">
            <a:off x="0" y="0"/>
            <a:ext cx="131028" cy="6858000"/>
          </a:xfrm>
          <a:prstGeom prst="rect">
            <a:avLst/>
          </a:prstGeom>
          <a:solidFill>
            <a:srgbClr val="F07921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0378C1A-4F08-67C5-5877-DBA430BE9F74}"/>
              </a:ext>
            </a:extLst>
          </p:cNvPr>
          <p:cNvSpPr/>
          <p:nvPr/>
        </p:nvSpPr>
        <p:spPr>
          <a:xfrm flipH="1">
            <a:off x="380988" y="1"/>
            <a:ext cx="133946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8C059B6-B2F8-BF03-31FF-05112143DD0B}"/>
              </a:ext>
            </a:extLst>
          </p:cNvPr>
          <p:cNvSpPr/>
          <p:nvPr/>
        </p:nvSpPr>
        <p:spPr>
          <a:xfrm flipH="1">
            <a:off x="185052" y="0"/>
            <a:ext cx="131028" cy="6858000"/>
          </a:xfrm>
          <a:prstGeom prst="rect">
            <a:avLst/>
          </a:prstGeom>
          <a:solidFill>
            <a:srgbClr val="01AD4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C2E2835-321A-99BE-EADE-2E26A8918D8C}"/>
              </a:ext>
            </a:extLst>
          </p:cNvPr>
          <p:cNvSpPr/>
          <p:nvPr/>
        </p:nvSpPr>
        <p:spPr>
          <a:xfrm flipH="1">
            <a:off x="576936" y="0"/>
            <a:ext cx="128368" cy="6858000"/>
          </a:xfrm>
          <a:prstGeom prst="rect">
            <a:avLst/>
          </a:prstGeom>
          <a:solidFill>
            <a:srgbClr val="EE297B">
              <a:alpha val="90000"/>
            </a:srgbClr>
          </a:soli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12" name="Grafik 11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5AB2B131-7B71-39A8-75F6-E6F68EA9C38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340143" y="365125"/>
            <a:ext cx="2013657" cy="125652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6B4C4EA1-1AB4-38C6-13F5-4D359A80AA8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8200" y="6265654"/>
            <a:ext cx="1538082" cy="3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36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  <p:sldLayoutId id="2147483704" r:id="rId19"/>
    <p:sldLayoutId id="214748370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D385E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D385E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D385E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D385E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D385E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hyperlink" Target="http://creativecommons.org/licenses/by-sa/4.0/?ref=chooser-v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b9R8V1rhlv0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130C8AC2-B1DB-06DD-323B-CB74DD221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9043" y="0"/>
            <a:ext cx="5013914" cy="3128682"/>
          </a:xfrm>
          <a:prstGeom prst="rect">
            <a:avLst/>
          </a:prstGeom>
        </p:spPr>
      </p:pic>
      <p:pic>
        <p:nvPicPr>
          <p:cNvPr id="3" name="Grafik 2" descr="Ein Bild, das Cartoon, Kreis, Darstellung enthält.&#10;&#10;Automatisch generierte Beschreibung">
            <a:extLst>
              <a:ext uri="{FF2B5EF4-FFF2-40B4-BE49-F238E27FC236}">
                <a16:creationId xmlns:a16="http://schemas.microsoft.com/office/drawing/2014/main" id="{128109B9-8CF2-B726-83F9-E529ADD38AE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5787801" y="509862"/>
            <a:ext cx="805421" cy="805421"/>
          </a:xfrm>
          <a:prstGeom prst="rect">
            <a:avLst/>
          </a:prstGeom>
        </p:spPr>
      </p:pic>
      <p:pic>
        <p:nvPicPr>
          <p:cNvPr id="6" name="Grafik 5" descr="Ein Bild, das Zeichnung, Kinderkunst, Cartoon, Kreis enthält.&#10;&#10;Automatisch generierte Beschreibung">
            <a:extLst>
              <a:ext uri="{FF2B5EF4-FFF2-40B4-BE49-F238E27FC236}">
                <a16:creationId xmlns:a16="http://schemas.microsoft.com/office/drawing/2014/main" id="{D8F04AFC-E9C2-9029-260A-99E646007697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</a:blip>
          <a:stretch>
            <a:fillRect/>
          </a:stretch>
        </p:blipFill>
        <p:spPr>
          <a:xfrm>
            <a:off x="6713562" y="509862"/>
            <a:ext cx="806400" cy="806400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563624" y="3682071"/>
            <a:ext cx="11064751" cy="1315040"/>
          </a:xfrm>
          <a:noFill/>
        </p:spPr>
        <p:txBody>
          <a:bodyPr wrap="square" rtlCol="0">
            <a:spAutoFit/>
          </a:bodyPr>
          <a:lstStyle/>
          <a:p>
            <a:r>
              <a:rPr lang="en-GB" sz="4400"/>
              <a:t>BUSINESS PLANNING AND THE ENTREPRENEURIAL ECOSYSTEM</a:t>
            </a:r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F8847AF9-6CCE-665E-0774-EF60203AA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997111"/>
            <a:ext cx="9144000" cy="403005"/>
          </a:xfrm>
        </p:spPr>
        <p:txBody>
          <a:bodyPr>
            <a:normAutofit lnSpcReduction="10000"/>
          </a:bodyPr>
          <a:lstStyle/>
          <a:p>
            <a:r>
              <a:rPr lang="en-GB"/>
              <a:t>(3 ECTS, 75-90 h)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629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3AE53E1-5A87-4634-07C2-721F10E73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8186" y="365125"/>
            <a:ext cx="8008336" cy="1325563"/>
          </a:xfrm>
        </p:spPr>
        <p:txBody>
          <a:bodyPr/>
          <a:lstStyle/>
          <a:p>
            <a:r>
              <a:rPr lang="en-GB"/>
              <a:t>Assignment 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Plan how you will develop &amp; test your business idea. </a:t>
            </a:r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DE8696-1FA9-4DB6-A72F-C4E5ABC90B8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94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>
            <a:extLst>
              <a:ext uri="{FF2B5EF4-FFF2-40B4-BE49-F238E27FC236}">
                <a16:creationId xmlns:a16="http://schemas.microsoft.com/office/drawing/2014/main" id="{BDC7EB8B-D5F3-716F-E92A-163E109DF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0">
                <a:effectLst/>
              </a:rPr>
              <a:t>Acknowledgments</a:t>
            </a:r>
            <a:endParaRPr lang="de-A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/>
              <a:t>This Material is Part of the Education Package produced within the Erasmus+ Project: ENDORSE</a:t>
            </a:r>
          </a:p>
          <a:p>
            <a:pPr marL="0" indent="0">
              <a:buNone/>
            </a:pPr>
            <a:r>
              <a:rPr lang="en-GB" sz="1800"/>
              <a:t>Project Partners: </a:t>
            </a:r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endParaRPr lang="en-GB" sz="1800"/>
          </a:p>
          <a:p>
            <a:pPr marL="0" indent="0">
              <a:buNone/>
            </a:pPr>
            <a:r>
              <a:rPr lang="en-US" sz="1800" b="0" i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ENDORSE Educational Material Entrepreneurship © 2024 by ENDORSE is licensed under </a:t>
            </a:r>
            <a:r>
              <a:rPr lang="en-US" sz="1800" b="0" i="0" u="none" strike="noStrike">
                <a:solidFill>
                  <a:srgbClr val="D14500"/>
                </a:solidFill>
                <a:effectLst/>
                <a:latin typeface="Source Sans Pro" panose="020B0503030403020204" pitchFamily="34" charset="0"/>
                <a:hlinkClick r:id="rId2"/>
              </a:rPr>
              <a:t>CC BY-SA 4.0</a:t>
            </a:r>
            <a:endParaRPr lang="en-US" sz="1800" b="0" i="0" u="none" strike="noStrike">
              <a:solidFill>
                <a:srgbClr val="D14500"/>
              </a:solidFill>
              <a:effectLst/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endParaRPr lang="en-US" sz="1800">
              <a:solidFill>
                <a:srgbClr val="D14500"/>
              </a:solidFill>
              <a:latin typeface="Source Sans Pro" panose="020B0503030403020204" pitchFamily="34" charset="0"/>
            </a:endParaRPr>
          </a:p>
          <a:p>
            <a:pPr marL="0" indent="0">
              <a:buNone/>
            </a:pPr>
            <a:r>
              <a:rPr lang="en-US" sz="1800">
                <a:solidFill>
                  <a:srgbClr val="D14500"/>
                </a:solidFill>
                <a:latin typeface="Source Sans Pro" panose="020B0503030403020204" pitchFamily="34" charset="0"/>
              </a:rPr>
              <a:t>Logos of Partner Institutions and Erasmus+ are excepted. </a:t>
            </a:r>
            <a:endParaRPr lang="en-GB" sz="1800"/>
          </a:p>
        </p:txBody>
      </p:sp>
      <p:sp>
        <p:nvSpPr>
          <p:cNvPr id="12" name="AutoShape 8">
            <a:hlinkClick r:id="rId2"/>
            <a:extLst>
              <a:ext uri="{FF2B5EF4-FFF2-40B4-BE49-F238E27FC236}">
                <a16:creationId xmlns:a16="http://schemas.microsoft.com/office/drawing/2014/main" id="{A0277674-3939-649B-8A6F-3236C0E03DC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56363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13" name="AutoShape 9">
            <a:extLst>
              <a:ext uri="{FF2B5EF4-FFF2-40B4-BE49-F238E27FC236}">
                <a16:creationId xmlns:a16="http://schemas.microsoft.com/office/drawing/2014/main" id="{13196A70-0C30-56C4-4812-1D84CBD9E2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27825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1049" name="Picture 25">
            <a:extLst>
              <a:ext uri="{FF2B5EF4-FFF2-40B4-BE49-F238E27FC236}">
                <a16:creationId xmlns:a16="http://schemas.microsoft.com/office/drawing/2014/main" id="{FE71E26D-F476-C3AD-6991-A81FFF30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870" y="4104971"/>
            <a:ext cx="1404618" cy="49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 descr="Ein Bild, das Grafiken, Grafikdesign, Schrift, Text enthält.&#10;&#10;Automatisch generierte Beschreibung">
            <a:extLst>
              <a:ext uri="{FF2B5EF4-FFF2-40B4-BE49-F238E27FC236}">
                <a16:creationId xmlns:a16="http://schemas.microsoft.com/office/drawing/2014/main" id="{300094A6-AC58-82AE-CE9C-4FB040666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632" y="2685329"/>
            <a:ext cx="2137903" cy="370793"/>
          </a:xfrm>
          <a:prstGeom prst="rect">
            <a:avLst/>
          </a:prstGeom>
        </p:spPr>
      </p:pic>
      <p:pic>
        <p:nvPicPr>
          <p:cNvPr id="27" name="Grafik 26" descr="Ein Bild, das Text, Schrift, Poster, Design enthält.&#10;&#10;Automatisch generierte Beschreibung">
            <a:extLst>
              <a:ext uri="{FF2B5EF4-FFF2-40B4-BE49-F238E27FC236}">
                <a16:creationId xmlns:a16="http://schemas.microsoft.com/office/drawing/2014/main" id="{084A0702-48FB-BD5B-0B44-25BD832EF3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5089" y="2495820"/>
            <a:ext cx="606492" cy="714704"/>
          </a:xfrm>
          <a:prstGeom prst="rect">
            <a:avLst/>
          </a:prstGeom>
        </p:spPr>
      </p:pic>
      <p:pic>
        <p:nvPicPr>
          <p:cNvPr id="28" name="Grafik 27" descr="Ein Bild, das Schrift, Screenshot, Grafiken, Grafikdesign enthält.&#10;&#10;Automatisch generierte Beschreibung">
            <a:extLst>
              <a:ext uri="{FF2B5EF4-FFF2-40B4-BE49-F238E27FC236}">
                <a16:creationId xmlns:a16="http://schemas.microsoft.com/office/drawing/2014/main" id="{6028076D-4B8C-98EA-335C-C286F11244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065" y="2603635"/>
            <a:ext cx="1828804" cy="499873"/>
          </a:xfrm>
          <a:prstGeom prst="rect">
            <a:avLst/>
          </a:prstGeom>
        </p:spPr>
      </p:pic>
      <p:pic>
        <p:nvPicPr>
          <p:cNvPr id="29" name="Grafik 28" descr="Ein Bild, das Schrift, Grafiken, Logo, Symbol enthält.&#10;&#10;Automatisch generierte Beschreibung">
            <a:extLst>
              <a:ext uri="{FF2B5EF4-FFF2-40B4-BE49-F238E27FC236}">
                <a16:creationId xmlns:a16="http://schemas.microsoft.com/office/drawing/2014/main" id="{D3128190-211F-6A5C-9E19-F25E4175C1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99" y="2475375"/>
            <a:ext cx="1488144" cy="790703"/>
          </a:xfrm>
          <a:prstGeom prst="rect">
            <a:avLst/>
          </a:prstGeom>
        </p:spPr>
      </p:pic>
      <p:pic>
        <p:nvPicPr>
          <p:cNvPr id="30" name="Grafik 29" descr="Ein Bild, das Schrift, Logo, Grafiken, Grafikdesign enthält.&#10;&#10;Automatisch generierte Beschreibung">
            <a:extLst>
              <a:ext uri="{FF2B5EF4-FFF2-40B4-BE49-F238E27FC236}">
                <a16:creationId xmlns:a16="http://schemas.microsoft.com/office/drawing/2014/main" id="{49DEFB1A-B964-2CC2-7D02-7DE77BDF02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440" y="2449057"/>
            <a:ext cx="1319543" cy="650975"/>
          </a:xfrm>
          <a:prstGeom prst="rect">
            <a:avLst/>
          </a:prstGeom>
        </p:spPr>
      </p:pic>
      <p:pic>
        <p:nvPicPr>
          <p:cNvPr id="31" name="Grafik 30" descr="Ein Bild, das Grafiken, Schrift, Logo, Symbol enthält.&#10;&#10;Automatisch generierte Beschreibung">
            <a:extLst>
              <a:ext uri="{FF2B5EF4-FFF2-40B4-BE49-F238E27FC236}">
                <a16:creationId xmlns:a16="http://schemas.microsoft.com/office/drawing/2014/main" id="{135A5B80-4E68-0EC6-CC2F-26BE263C45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870" y="2592783"/>
            <a:ext cx="1174570" cy="52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81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7E0CBB6-C5F8-4624-9918-2ABBDA00096C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1" y="1180905"/>
            <a:ext cx="7821386" cy="1426224"/>
          </a:xfrm>
          <a:noFill/>
        </p:spPr>
        <p:txBody>
          <a:bodyPr wrap="square" rtlCol="0">
            <a:spAutoFit/>
          </a:bodyPr>
          <a:lstStyle/>
          <a:p>
            <a:br>
              <a:rPr lang="en-US"/>
            </a:br>
            <a:r>
              <a:rPr lang="sv-SE"/>
              <a:t>2.4 Start-up</a:t>
            </a:r>
            <a:endParaRPr lang="en-GB"/>
          </a:p>
        </p:txBody>
      </p:sp>
      <p:pic>
        <p:nvPicPr>
          <p:cNvPr id="10" name="Grafik 9" descr="Ein Bild, das Grafiken, Grafikdesign, Farbigkeit, Kreis enthält.&#10;&#10;Automatisch generierte Beschreibung">
            <a:extLst>
              <a:ext uri="{FF2B5EF4-FFF2-40B4-BE49-F238E27FC236}">
                <a16:creationId xmlns:a16="http://schemas.microsoft.com/office/drawing/2014/main" id="{19E383D5-B3F4-07B5-AE19-FF1CF9973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18" y="397736"/>
            <a:ext cx="2072625" cy="1293318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6D883F1F-18B4-291B-1C8E-0C924544D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/>
              <a:t>2.4.1 New venture creation framework</a:t>
            </a:r>
            <a:br>
              <a:rPr lang="en-US"/>
            </a:br>
            <a:r>
              <a:rPr lang="en-US"/>
              <a:t>2.4.2 Business model canvas</a:t>
            </a:r>
            <a:endParaRPr lang="de-AT" b="1"/>
          </a:p>
        </p:txBody>
      </p:sp>
    </p:spTree>
    <p:extLst>
      <p:ext uri="{BB962C8B-B14F-4D97-AF65-F5344CB8AC3E}">
        <p14:creationId xmlns:p14="http://schemas.microsoft.com/office/powerpoint/2010/main" val="2939634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2"/>
          </p:cNvPr>
          <p:cNvPicPr/>
          <p:nvPr/>
        </p:nvPicPr>
        <p:blipFill>
          <a:blip r:embed="rId3"/>
          <a:srcRect/>
          <a:stretch/>
        </p:blipFill>
        <p:spPr bwMode="auto">
          <a:xfrm>
            <a:off x="1268186" y="3260156"/>
            <a:ext cx="2042749" cy="2042749"/>
          </a:xfrm>
          <a:prstGeom prst="rect">
            <a:avLst/>
          </a:prstGeom>
          <a:noFill/>
          <a:effectLst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21B2B57-3AAB-B151-505F-C9E104AA9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New Venture </a:t>
            </a:r>
            <a:r>
              <a:rPr lang="de-DE" err="1"/>
              <a:t>Creation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6800FDD-41B8-7D27-47B5-8C656D2EF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8186" y="1825625"/>
            <a:ext cx="10085614" cy="920259"/>
          </a:xfrm>
        </p:spPr>
        <p:txBody>
          <a:bodyPr/>
          <a:lstStyle/>
          <a:p>
            <a:pPr marL="0" indent="0">
              <a:buNone/>
            </a:pPr>
            <a:r>
              <a:rPr lang="de-DE" err="1"/>
              <a:t>What</a:t>
            </a:r>
            <a:r>
              <a:rPr lang="de-DE"/>
              <a:t> </a:t>
            </a:r>
            <a:r>
              <a:rPr lang="de-DE" err="1"/>
              <a:t>is</a:t>
            </a:r>
            <a:r>
              <a:rPr lang="de-DE"/>
              <a:t> </a:t>
            </a:r>
            <a:r>
              <a:rPr lang="de-DE" err="1"/>
              <a:t>necessary</a:t>
            </a:r>
            <a:r>
              <a:rPr lang="de-DE"/>
              <a:t> </a:t>
            </a:r>
            <a:r>
              <a:rPr lang="de-DE" err="1"/>
              <a:t>knowledge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starting</a:t>
            </a:r>
            <a:r>
              <a:rPr lang="de-DE"/>
              <a:t> a </a:t>
            </a:r>
            <a:r>
              <a:rPr lang="de-DE" err="1"/>
              <a:t>business</a:t>
            </a:r>
            <a:r>
              <a:rPr lang="de-DE"/>
              <a:t>?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709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C5EB1-F7A1-B3D9-CF12-20A4AD547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F14C1B-40D2-59D8-AC5C-FFC0769F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Start-up process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4AAA6C97-C6FB-1A07-00A7-CDDD3AF41064}"/>
              </a:ext>
            </a:extLst>
          </p:cNvPr>
          <p:cNvGrpSpPr/>
          <p:nvPr/>
        </p:nvGrpSpPr>
        <p:grpSpPr>
          <a:xfrm>
            <a:off x="1034396" y="2235610"/>
            <a:ext cx="10123207" cy="2409063"/>
            <a:chOff x="946308" y="2114579"/>
            <a:chExt cx="10687050" cy="2641066"/>
          </a:xfrm>
        </p:grpSpPr>
        <p:sp>
          <p:nvSpPr>
            <p:cNvPr id="3" name="Right Arrow 3">
              <a:extLst>
                <a:ext uri="{FF2B5EF4-FFF2-40B4-BE49-F238E27FC236}">
                  <a16:creationId xmlns:a16="http://schemas.microsoft.com/office/drawing/2014/main" id="{084B8FBD-A503-02D3-167F-FC538AD03E30}"/>
                </a:ext>
              </a:extLst>
            </p:cNvPr>
            <p:cNvSpPr/>
            <p:nvPr/>
          </p:nvSpPr>
          <p:spPr>
            <a:xfrm>
              <a:off x="946308" y="2114579"/>
              <a:ext cx="10687050" cy="2641066"/>
            </a:xfrm>
            <a:prstGeom prst="rightArrow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34" name="Striped Right Arrow 7">
              <a:extLst>
                <a:ext uri="{FF2B5EF4-FFF2-40B4-BE49-F238E27FC236}">
                  <a16:creationId xmlns:a16="http://schemas.microsoft.com/office/drawing/2014/main" id="{D868A5C3-2AFC-5B9C-D196-F7525041A415}"/>
                </a:ext>
              </a:extLst>
            </p:cNvPr>
            <p:cNvSpPr/>
            <p:nvPr/>
          </p:nvSpPr>
          <p:spPr>
            <a:xfrm>
              <a:off x="9598272" y="2939752"/>
              <a:ext cx="1631291" cy="1008112"/>
            </a:xfrm>
            <a:prstGeom prst="striped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6" name="TextBox 12">
              <a:extLst>
                <a:ext uri="{FF2B5EF4-FFF2-40B4-BE49-F238E27FC236}">
                  <a16:creationId xmlns:a16="http://schemas.microsoft.com/office/drawing/2014/main" id="{550AF533-4FE7-7229-BD1C-282339DE5EC3}"/>
                </a:ext>
              </a:extLst>
            </p:cNvPr>
            <p:cNvSpPr txBox="1"/>
            <p:nvPr/>
          </p:nvSpPr>
          <p:spPr>
            <a:xfrm>
              <a:off x="9911632" y="3194612"/>
              <a:ext cx="1008414" cy="438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>
                  <a:solidFill>
                    <a:schemeClr val="bg2"/>
                  </a:solidFill>
                </a:rPr>
                <a:t>Learn</a:t>
              </a:r>
            </a:p>
          </p:txBody>
        </p:sp>
        <p:sp>
          <p:nvSpPr>
            <p:cNvPr id="32" name="Striped Right Arrow 8">
              <a:extLst>
                <a:ext uri="{FF2B5EF4-FFF2-40B4-BE49-F238E27FC236}">
                  <a16:creationId xmlns:a16="http://schemas.microsoft.com/office/drawing/2014/main" id="{572300AA-0294-3F1F-495A-36E933E4E826}"/>
                </a:ext>
              </a:extLst>
            </p:cNvPr>
            <p:cNvSpPr/>
            <p:nvPr/>
          </p:nvSpPr>
          <p:spPr>
            <a:xfrm>
              <a:off x="7202120" y="2939752"/>
              <a:ext cx="2699237" cy="1008112"/>
            </a:xfrm>
            <a:prstGeom prst="strip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8" name="Striped Right Arrow 15">
              <a:extLst>
                <a:ext uri="{FF2B5EF4-FFF2-40B4-BE49-F238E27FC236}">
                  <a16:creationId xmlns:a16="http://schemas.microsoft.com/office/drawing/2014/main" id="{B0DFC8CC-9795-49DB-9559-474F71427843}"/>
                </a:ext>
              </a:extLst>
            </p:cNvPr>
            <p:cNvSpPr/>
            <p:nvPr/>
          </p:nvSpPr>
          <p:spPr>
            <a:xfrm>
              <a:off x="5227030" y="2933734"/>
              <a:ext cx="2300666" cy="1008112"/>
            </a:xfrm>
            <a:prstGeom prst="striped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3D74D058-D40A-E7F7-3085-D2894265DB13}"/>
                </a:ext>
              </a:extLst>
            </p:cNvPr>
            <p:cNvSpPr txBox="1"/>
            <p:nvPr/>
          </p:nvSpPr>
          <p:spPr>
            <a:xfrm>
              <a:off x="5380668" y="3198168"/>
              <a:ext cx="1859798" cy="43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>
                  <a:solidFill>
                    <a:schemeClr val="bg2"/>
                  </a:solidFill>
                </a:rPr>
                <a:t>Market test</a:t>
              </a:r>
            </a:p>
          </p:txBody>
        </p:sp>
        <p:sp>
          <p:nvSpPr>
            <p:cNvPr id="28" name="Striped Right Arrow 17">
              <a:extLst>
                <a:ext uri="{FF2B5EF4-FFF2-40B4-BE49-F238E27FC236}">
                  <a16:creationId xmlns:a16="http://schemas.microsoft.com/office/drawing/2014/main" id="{6F982236-2F43-7505-622B-7AB4AAD364DD}"/>
                </a:ext>
              </a:extLst>
            </p:cNvPr>
            <p:cNvSpPr/>
            <p:nvPr/>
          </p:nvSpPr>
          <p:spPr>
            <a:xfrm>
              <a:off x="3021066" y="2932348"/>
              <a:ext cx="2519600" cy="1008112"/>
            </a:xfrm>
            <a:prstGeom prst="stripedRightArrow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27" name="Striped Right Arrow 7">
              <a:extLst>
                <a:ext uri="{FF2B5EF4-FFF2-40B4-BE49-F238E27FC236}">
                  <a16:creationId xmlns:a16="http://schemas.microsoft.com/office/drawing/2014/main" id="{C6D01B4D-92C8-FF1C-495C-2C1983432051}"/>
                </a:ext>
              </a:extLst>
            </p:cNvPr>
            <p:cNvSpPr/>
            <p:nvPr/>
          </p:nvSpPr>
          <p:spPr>
            <a:xfrm>
              <a:off x="1894743" y="2924942"/>
              <a:ext cx="1438531" cy="1008112"/>
            </a:xfrm>
            <a:prstGeom prst="stripedRight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25" name="Striped Right Arrow 6">
              <a:extLst>
                <a:ext uri="{FF2B5EF4-FFF2-40B4-BE49-F238E27FC236}">
                  <a16:creationId xmlns:a16="http://schemas.microsoft.com/office/drawing/2014/main" id="{5D9089ED-3D61-1CC2-F69F-5E76A0DD6A66}"/>
                </a:ext>
              </a:extLst>
            </p:cNvPr>
            <p:cNvSpPr/>
            <p:nvPr/>
          </p:nvSpPr>
          <p:spPr>
            <a:xfrm>
              <a:off x="962437" y="2924943"/>
              <a:ext cx="1241303" cy="1008112"/>
            </a:xfrm>
            <a:prstGeom prst="striped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sz="1600"/>
            </a:p>
          </p:txBody>
        </p:sp>
        <p:sp>
          <p:nvSpPr>
            <p:cNvPr id="30" name="TextBox 18">
              <a:extLst>
                <a:ext uri="{FF2B5EF4-FFF2-40B4-BE49-F238E27FC236}">
                  <a16:creationId xmlns:a16="http://schemas.microsoft.com/office/drawing/2014/main" id="{EED63E24-4F60-9A0F-8280-BBD9649DDDAF}"/>
                </a:ext>
              </a:extLst>
            </p:cNvPr>
            <p:cNvSpPr txBox="1"/>
            <p:nvPr/>
          </p:nvSpPr>
          <p:spPr>
            <a:xfrm>
              <a:off x="2111761" y="3198165"/>
              <a:ext cx="1004492" cy="43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>
                  <a:solidFill>
                    <a:schemeClr val="bg2"/>
                  </a:solidFill>
                </a:rPr>
                <a:t>Plan</a:t>
              </a:r>
            </a:p>
          </p:txBody>
        </p:sp>
        <p:sp>
          <p:nvSpPr>
            <p:cNvPr id="31" name="TextBox 10">
              <a:extLst>
                <a:ext uri="{FF2B5EF4-FFF2-40B4-BE49-F238E27FC236}">
                  <a16:creationId xmlns:a16="http://schemas.microsoft.com/office/drawing/2014/main" id="{2846C048-6C36-E46A-EC64-3ADFD3C9FFCB}"/>
                </a:ext>
              </a:extLst>
            </p:cNvPr>
            <p:cNvSpPr txBox="1"/>
            <p:nvPr/>
          </p:nvSpPr>
          <p:spPr>
            <a:xfrm>
              <a:off x="2904940" y="3194612"/>
              <a:ext cx="2701372" cy="43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>
                  <a:solidFill>
                    <a:schemeClr val="bg2"/>
                  </a:solidFill>
                </a:rPr>
                <a:t>Develop MVP</a:t>
              </a:r>
            </a:p>
          </p:txBody>
        </p:sp>
        <p:sp>
          <p:nvSpPr>
            <p:cNvPr id="33" name="TextBox 11">
              <a:extLst>
                <a:ext uri="{FF2B5EF4-FFF2-40B4-BE49-F238E27FC236}">
                  <a16:creationId xmlns:a16="http://schemas.microsoft.com/office/drawing/2014/main" id="{BAA916EE-688B-CB33-EAB4-0BABFDA8B5EB}"/>
                </a:ext>
              </a:extLst>
            </p:cNvPr>
            <p:cNvSpPr txBox="1"/>
            <p:nvPr/>
          </p:nvSpPr>
          <p:spPr>
            <a:xfrm>
              <a:off x="7518906" y="3194612"/>
              <a:ext cx="2235434" cy="438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>
                  <a:solidFill>
                    <a:schemeClr val="bg2"/>
                  </a:solidFill>
                </a:rPr>
                <a:t>Evaluate results</a:t>
              </a:r>
            </a:p>
          </p:txBody>
        </p:sp>
        <p:sp>
          <p:nvSpPr>
            <p:cNvPr id="29" name="TextBox 9">
              <a:extLst>
                <a:ext uri="{FF2B5EF4-FFF2-40B4-BE49-F238E27FC236}">
                  <a16:creationId xmlns:a16="http://schemas.microsoft.com/office/drawing/2014/main" id="{B425C9C3-9C33-D818-C69E-101BEB4DD1F9}"/>
                </a:ext>
              </a:extLst>
            </p:cNvPr>
            <p:cNvSpPr txBox="1"/>
            <p:nvPr/>
          </p:nvSpPr>
          <p:spPr>
            <a:xfrm>
              <a:off x="1135691" y="3181619"/>
              <a:ext cx="759051" cy="438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>
                  <a:solidFill>
                    <a:schemeClr val="bg2"/>
                  </a:solidFill>
                </a:rPr>
                <a:t>Idea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682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2606A-B6FE-75FE-29F1-83ADD2CA1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659355-3D7C-9F1E-D739-9AC848444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/>
              <a:t>Lean start-up cycle</a:t>
            </a:r>
            <a:endParaRPr lang="en-GB"/>
          </a:p>
        </p:txBody>
      </p:sp>
      <p:pic>
        <p:nvPicPr>
          <p:cNvPr id="41" name="Picture 4">
            <a:extLst>
              <a:ext uri="{FF2B5EF4-FFF2-40B4-BE49-F238E27FC236}">
                <a16:creationId xmlns:a16="http://schemas.microsoft.com/office/drawing/2014/main" id="{50361C8D-8899-DDD0-C655-965164BAE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2027" y="5924571"/>
            <a:ext cx="461965" cy="636201"/>
          </a:xfrm>
          <a:prstGeom prst="rect">
            <a:avLst/>
          </a:prstGeom>
        </p:spPr>
      </p:pic>
      <p:sp>
        <p:nvSpPr>
          <p:cNvPr id="5" name="Pfeil: gebogen 4">
            <a:extLst>
              <a:ext uri="{FF2B5EF4-FFF2-40B4-BE49-F238E27FC236}">
                <a16:creationId xmlns:a16="http://schemas.microsoft.com/office/drawing/2014/main" id="{4D1E59CD-78BC-4349-F178-CD5CF88CA24B}"/>
              </a:ext>
            </a:extLst>
          </p:cNvPr>
          <p:cNvSpPr/>
          <p:nvPr/>
        </p:nvSpPr>
        <p:spPr>
          <a:xfrm rot="16200000">
            <a:off x="693190" y="2334234"/>
            <a:ext cx="2683984" cy="268427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7" name="Form 6">
            <a:extLst>
              <a:ext uri="{FF2B5EF4-FFF2-40B4-BE49-F238E27FC236}">
                <a16:creationId xmlns:a16="http://schemas.microsoft.com/office/drawing/2014/main" id="{5D97BB81-CBD3-5CD4-27DE-404967AC9043}"/>
              </a:ext>
            </a:extLst>
          </p:cNvPr>
          <p:cNvSpPr/>
          <p:nvPr/>
        </p:nvSpPr>
        <p:spPr>
          <a:xfrm rot="16200000">
            <a:off x="2235958" y="3079869"/>
            <a:ext cx="2683984" cy="2684273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9" name="Pfeil: gebogen 8">
            <a:extLst>
              <a:ext uri="{FF2B5EF4-FFF2-40B4-BE49-F238E27FC236}">
                <a16:creationId xmlns:a16="http://schemas.microsoft.com/office/drawing/2014/main" id="{6223C4A4-65F4-21A8-1EA4-1F0BF77AFE92}"/>
              </a:ext>
            </a:extLst>
          </p:cNvPr>
          <p:cNvSpPr/>
          <p:nvPr/>
        </p:nvSpPr>
        <p:spPr>
          <a:xfrm rot="16200000">
            <a:off x="3783832" y="2334234"/>
            <a:ext cx="2683984" cy="268427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1" name="Form 10">
            <a:extLst>
              <a:ext uri="{FF2B5EF4-FFF2-40B4-BE49-F238E27FC236}">
                <a16:creationId xmlns:a16="http://schemas.microsoft.com/office/drawing/2014/main" id="{70F57204-48DA-833D-1647-72AF6BA4386F}"/>
              </a:ext>
            </a:extLst>
          </p:cNvPr>
          <p:cNvSpPr/>
          <p:nvPr/>
        </p:nvSpPr>
        <p:spPr>
          <a:xfrm rot="16200000">
            <a:off x="5329665" y="3079869"/>
            <a:ext cx="2683984" cy="2684273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3" name="Pfeil: gebogen 12">
            <a:extLst>
              <a:ext uri="{FF2B5EF4-FFF2-40B4-BE49-F238E27FC236}">
                <a16:creationId xmlns:a16="http://schemas.microsoft.com/office/drawing/2014/main" id="{0484AB77-7D5A-1F6E-8152-4D6CC6402EF5}"/>
              </a:ext>
            </a:extLst>
          </p:cNvPr>
          <p:cNvSpPr/>
          <p:nvPr/>
        </p:nvSpPr>
        <p:spPr>
          <a:xfrm rot="16200000">
            <a:off x="6873456" y="2334234"/>
            <a:ext cx="2683984" cy="2684273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3500000"/>
              <a:gd name="adj5" fmla="val 125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5" name="Halbbogen 14">
            <a:extLst>
              <a:ext uri="{FF2B5EF4-FFF2-40B4-BE49-F238E27FC236}">
                <a16:creationId xmlns:a16="http://schemas.microsoft.com/office/drawing/2014/main" id="{9936FABE-652C-5555-A5E8-1CD398116782}"/>
              </a:ext>
            </a:extLst>
          </p:cNvPr>
          <p:cNvSpPr/>
          <p:nvPr/>
        </p:nvSpPr>
        <p:spPr>
          <a:xfrm rot="16200000">
            <a:off x="8596598" y="3265982"/>
            <a:ext cx="2305882" cy="2307517"/>
          </a:xfrm>
          <a:prstGeom prst="blockArc">
            <a:avLst>
              <a:gd name="adj1" fmla="val 0"/>
              <a:gd name="adj2" fmla="val 18900000"/>
              <a:gd name="adj3" fmla="val 1274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6" name="Freihandform: Form 5">
            <a:extLst>
              <a:ext uri="{FF2B5EF4-FFF2-40B4-BE49-F238E27FC236}">
                <a16:creationId xmlns:a16="http://schemas.microsoft.com/office/drawing/2014/main" id="{19B2DE83-9E09-2A5C-4187-D06575F19C03}"/>
              </a:ext>
            </a:extLst>
          </p:cNvPr>
          <p:cNvSpPr/>
          <p:nvPr/>
        </p:nvSpPr>
        <p:spPr>
          <a:xfrm>
            <a:off x="1290358" y="3302670"/>
            <a:ext cx="1497814" cy="748409"/>
          </a:xfrm>
          <a:custGeom>
            <a:avLst/>
            <a:gdLst>
              <a:gd name="connsiteX0" fmla="*/ 0 w 543199"/>
              <a:gd name="connsiteY0" fmla="*/ 0 h 271419"/>
              <a:gd name="connsiteX1" fmla="*/ 543199 w 543199"/>
              <a:gd name="connsiteY1" fmla="*/ 0 h 271419"/>
              <a:gd name="connsiteX2" fmla="*/ 543199 w 543199"/>
              <a:gd name="connsiteY2" fmla="*/ 271419 h 271419"/>
              <a:gd name="connsiteX3" fmla="*/ 0 w 543199"/>
              <a:gd name="connsiteY3" fmla="*/ 271419 h 271419"/>
              <a:gd name="connsiteX4" fmla="*/ 0 w 543199"/>
              <a:gd name="connsiteY4" fmla="*/ 0 h 27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199" h="271419">
                <a:moveTo>
                  <a:pt x="0" y="0"/>
                </a:moveTo>
                <a:lnTo>
                  <a:pt x="543199" y="0"/>
                </a:lnTo>
                <a:lnTo>
                  <a:pt x="543199" y="271419"/>
                </a:lnTo>
                <a:lnTo>
                  <a:pt x="0" y="2714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/>
              <a:t>Plan </a:t>
            </a:r>
            <a:endParaRPr lang="de-AT" sz="2400" kern="1200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0AC9DCF8-56EC-A3DF-4318-EA9A038CCC29}"/>
              </a:ext>
            </a:extLst>
          </p:cNvPr>
          <p:cNvSpPr/>
          <p:nvPr/>
        </p:nvSpPr>
        <p:spPr>
          <a:xfrm>
            <a:off x="2644723" y="4051328"/>
            <a:ext cx="1689282" cy="748409"/>
          </a:xfrm>
          <a:custGeom>
            <a:avLst/>
            <a:gdLst>
              <a:gd name="connsiteX0" fmla="*/ 0 w 543199"/>
              <a:gd name="connsiteY0" fmla="*/ 0 h 271419"/>
              <a:gd name="connsiteX1" fmla="*/ 543199 w 543199"/>
              <a:gd name="connsiteY1" fmla="*/ 0 h 271419"/>
              <a:gd name="connsiteX2" fmla="*/ 543199 w 543199"/>
              <a:gd name="connsiteY2" fmla="*/ 271419 h 271419"/>
              <a:gd name="connsiteX3" fmla="*/ 0 w 543199"/>
              <a:gd name="connsiteY3" fmla="*/ 271419 h 271419"/>
              <a:gd name="connsiteX4" fmla="*/ 0 w 543199"/>
              <a:gd name="connsiteY4" fmla="*/ 0 h 27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199" h="271419">
                <a:moveTo>
                  <a:pt x="0" y="0"/>
                </a:moveTo>
                <a:lnTo>
                  <a:pt x="543199" y="0"/>
                </a:lnTo>
                <a:lnTo>
                  <a:pt x="543199" y="271419"/>
                </a:lnTo>
                <a:lnTo>
                  <a:pt x="0" y="2714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/>
              <a:t>Experiment</a:t>
            </a:r>
            <a:endParaRPr lang="de-AT" sz="2400" kern="1200"/>
          </a:p>
        </p:txBody>
      </p:sp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0EFE9846-CD09-1566-BABD-FFEC1344EC5E}"/>
              </a:ext>
            </a:extLst>
          </p:cNvPr>
          <p:cNvSpPr/>
          <p:nvPr/>
        </p:nvSpPr>
        <p:spPr>
          <a:xfrm>
            <a:off x="4189534" y="3302670"/>
            <a:ext cx="1689282" cy="748409"/>
          </a:xfrm>
          <a:custGeom>
            <a:avLst/>
            <a:gdLst>
              <a:gd name="connsiteX0" fmla="*/ 0 w 543199"/>
              <a:gd name="connsiteY0" fmla="*/ 0 h 271419"/>
              <a:gd name="connsiteX1" fmla="*/ 543199 w 543199"/>
              <a:gd name="connsiteY1" fmla="*/ 0 h 271419"/>
              <a:gd name="connsiteX2" fmla="*/ 543199 w 543199"/>
              <a:gd name="connsiteY2" fmla="*/ 271419 h 271419"/>
              <a:gd name="connsiteX3" fmla="*/ 0 w 543199"/>
              <a:gd name="connsiteY3" fmla="*/ 271419 h 271419"/>
              <a:gd name="connsiteX4" fmla="*/ 0 w 543199"/>
              <a:gd name="connsiteY4" fmla="*/ 0 h 27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199" h="271419">
                <a:moveTo>
                  <a:pt x="0" y="0"/>
                </a:moveTo>
                <a:lnTo>
                  <a:pt x="543199" y="0"/>
                </a:lnTo>
                <a:lnTo>
                  <a:pt x="543199" y="271419"/>
                </a:lnTo>
                <a:lnTo>
                  <a:pt x="0" y="2714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/>
              <a:t>Implement</a:t>
            </a:r>
            <a:endParaRPr lang="de-AT" sz="2400" kern="1200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E857AB4-3194-27CB-086B-93027023862A}"/>
              </a:ext>
            </a:extLst>
          </p:cNvPr>
          <p:cNvSpPr/>
          <p:nvPr/>
        </p:nvSpPr>
        <p:spPr>
          <a:xfrm>
            <a:off x="5926836" y="4051328"/>
            <a:ext cx="1497814" cy="748409"/>
          </a:xfrm>
          <a:custGeom>
            <a:avLst/>
            <a:gdLst>
              <a:gd name="connsiteX0" fmla="*/ 0 w 543199"/>
              <a:gd name="connsiteY0" fmla="*/ 0 h 271419"/>
              <a:gd name="connsiteX1" fmla="*/ 543199 w 543199"/>
              <a:gd name="connsiteY1" fmla="*/ 0 h 271419"/>
              <a:gd name="connsiteX2" fmla="*/ 543199 w 543199"/>
              <a:gd name="connsiteY2" fmla="*/ 271419 h 271419"/>
              <a:gd name="connsiteX3" fmla="*/ 0 w 543199"/>
              <a:gd name="connsiteY3" fmla="*/ 271419 h 271419"/>
              <a:gd name="connsiteX4" fmla="*/ 0 w 543199"/>
              <a:gd name="connsiteY4" fmla="*/ 0 h 27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199" h="271419">
                <a:moveTo>
                  <a:pt x="0" y="0"/>
                </a:moveTo>
                <a:lnTo>
                  <a:pt x="543199" y="0"/>
                </a:lnTo>
                <a:lnTo>
                  <a:pt x="543199" y="271419"/>
                </a:lnTo>
                <a:lnTo>
                  <a:pt x="0" y="2714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/>
              <a:t>Market - </a:t>
            </a:r>
            <a:r>
              <a:rPr lang="de-DE" sz="2400" kern="1200" err="1"/>
              <a:t>test</a:t>
            </a:r>
            <a:endParaRPr lang="de-AT" sz="2400" kern="120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3C76ECA5-8404-7A54-702C-DB782C936A2A}"/>
              </a:ext>
            </a:extLst>
          </p:cNvPr>
          <p:cNvSpPr/>
          <p:nvPr/>
        </p:nvSpPr>
        <p:spPr>
          <a:xfrm>
            <a:off x="7302011" y="3302670"/>
            <a:ext cx="1666428" cy="748409"/>
          </a:xfrm>
          <a:custGeom>
            <a:avLst/>
            <a:gdLst>
              <a:gd name="connsiteX0" fmla="*/ 0 w 543199"/>
              <a:gd name="connsiteY0" fmla="*/ 0 h 271419"/>
              <a:gd name="connsiteX1" fmla="*/ 543199 w 543199"/>
              <a:gd name="connsiteY1" fmla="*/ 0 h 271419"/>
              <a:gd name="connsiteX2" fmla="*/ 543199 w 543199"/>
              <a:gd name="connsiteY2" fmla="*/ 271419 h 271419"/>
              <a:gd name="connsiteX3" fmla="*/ 0 w 543199"/>
              <a:gd name="connsiteY3" fmla="*/ 271419 h 271419"/>
              <a:gd name="connsiteX4" fmla="*/ 0 w 543199"/>
              <a:gd name="connsiteY4" fmla="*/ 0 h 27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199" h="271419">
                <a:moveTo>
                  <a:pt x="0" y="0"/>
                </a:moveTo>
                <a:lnTo>
                  <a:pt x="543199" y="0"/>
                </a:lnTo>
                <a:lnTo>
                  <a:pt x="543199" y="271419"/>
                </a:lnTo>
                <a:lnTo>
                  <a:pt x="0" y="2714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 err="1"/>
              <a:t>Evaluate</a:t>
            </a:r>
            <a:endParaRPr lang="de-AT" sz="2400" kern="120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07DFA318-78BE-0E3B-676C-B605D7E9EAB3}"/>
              </a:ext>
            </a:extLst>
          </p:cNvPr>
          <p:cNvSpPr/>
          <p:nvPr/>
        </p:nvSpPr>
        <p:spPr>
          <a:xfrm>
            <a:off x="9016457" y="4051328"/>
            <a:ext cx="1497814" cy="748409"/>
          </a:xfrm>
          <a:custGeom>
            <a:avLst/>
            <a:gdLst>
              <a:gd name="connsiteX0" fmla="*/ 0 w 543199"/>
              <a:gd name="connsiteY0" fmla="*/ 0 h 271419"/>
              <a:gd name="connsiteX1" fmla="*/ 543199 w 543199"/>
              <a:gd name="connsiteY1" fmla="*/ 0 h 271419"/>
              <a:gd name="connsiteX2" fmla="*/ 543199 w 543199"/>
              <a:gd name="connsiteY2" fmla="*/ 271419 h 271419"/>
              <a:gd name="connsiteX3" fmla="*/ 0 w 543199"/>
              <a:gd name="connsiteY3" fmla="*/ 271419 h 271419"/>
              <a:gd name="connsiteX4" fmla="*/ 0 w 543199"/>
              <a:gd name="connsiteY4" fmla="*/ 0 h 271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3199" h="271419">
                <a:moveTo>
                  <a:pt x="0" y="0"/>
                </a:moveTo>
                <a:lnTo>
                  <a:pt x="543199" y="0"/>
                </a:lnTo>
                <a:lnTo>
                  <a:pt x="543199" y="271419"/>
                </a:lnTo>
                <a:lnTo>
                  <a:pt x="0" y="27141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080" tIns="5080" rIns="5080" bIns="5080" numCol="1" spcCol="1270" anchor="ctr" anchorCtr="0">
            <a:noAutofit/>
          </a:bodyPr>
          <a:lstStyle/>
          <a:p>
            <a:pPr marL="0" lvl="0" indent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de-DE" sz="2400" kern="1200" err="1"/>
              <a:t>Integrate</a:t>
            </a:r>
            <a:r>
              <a:rPr lang="de-DE" sz="2400" kern="1200"/>
              <a:t> </a:t>
            </a:r>
            <a:r>
              <a:rPr lang="de-DE" sz="2400" kern="1200" err="1"/>
              <a:t>results</a:t>
            </a:r>
            <a:endParaRPr lang="de-AT" sz="2400" kern="1200"/>
          </a:p>
        </p:txBody>
      </p:sp>
      <p:sp>
        <p:nvSpPr>
          <p:cNvPr id="32" name="TextBox 22">
            <a:extLst>
              <a:ext uri="{FF2B5EF4-FFF2-40B4-BE49-F238E27FC236}">
                <a16:creationId xmlns:a16="http://schemas.microsoft.com/office/drawing/2014/main" id="{EEB2F21C-9675-934B-B195-B3D67535242C}"/>
              </a:ext>
            </a:extLst>
          </p:cNvPr>
          <p:cNvSpPr txBox="1"/>
          <p:nvPr/>
        </p:nvSpPr>
        <p:spPr>
          <a:xfrm>
            <a:off x="3667289" y="1527396"/>
            <a:ext cx="2917069" cy="919401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Launch as a ‘minimum viable product’ with just enough features to satisfy</a:t>
            </a:r>
            <a:endParaRPr lang="en-US" sz="1200"/>
          </a:p>
        </p:txBody>
      </p: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2C01C445-876A-B4F5-2FA4-67FA9081D15F}"/>
              </a:ext>
            </a:extLst>
          </p:cNvPr>
          <p:cNvCxnSpPr>
            <a:cxnSpLocks/>
          </p:cNvCxnSpPr>
          <p:nvPr/>
        </p:nvCxnSpPr>
        <p:spPr>
          <a:xfrm>
            <a:off x="10883338" y="4368010"/>
            <a:ext cx="3401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r Verbinder 50">
            <a:extLst>
              <a:ext uri="{FF2B5EF4-FFF2-40B4-BE49-F238E27FC236}">
                <a16:creationId xmlns:a16="http://schemas.microsoft.com/office/drawing/2014/main" id="{1C459F1C-614B-735F-1E6A-9CB2D8F7B8FE}"/>
              </a:ext>
            </a:extLst>
          </p:cNvPr>
          <p:cNvCxnSpPr>
            <a:cxnSpLocks/>
          </p:cNvCxnSpPr>
          <p:nvPr/>
        </p:nvCxnSpPr>
        <p:spPr>
          <a:xfrm>
            <a:off x="11204471" y="4368010"/>
            <a:ext cx="0" cy="145512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2F3363DB-725C-EFA4-C9BF-850570417C51}"/>
              </a:ext>
            </a:extLst>
          </p:cNvPr>
          <p:cNvCxnSpPr>
            <a:cxnSpLocks/>
          </p:cNvCxnSpPr>
          <p:nvPr/>
        </p:nvCxnSpPr>
        <p:spPr>
          <a:xfrm flipH="1">
            <a:off x="1820008" y="5805553"/>
            <a:ext cx="93989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9F1284C2-F18F-62CB-5F1B-FC7DF00C09C0}"/>
              </a:ext>
            </a:extLst>
          </p:cNvPr>
          <p:cNvCxnSpPr>
            <a:cxnSpLocks/>
          </p:cNvCxnSpPr>
          <p:nvPr/>
        </p:nvCxnSpPr>
        <p:spPr>
          <a:xfrm flipV="1">
            <a:off x="1828800" y="4834003"/>
            <a:ext cx="0" cy="98913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29">
            <a:extLst>
              <a:ext uri="{FF2B5EF4-FFF2-40B4-BE49-F238E27FC236}">
                <a16:creationId xmlns:a16="http://schemas.microsoft.com/office/drawing/2014/main" id="{310FDAA0-53B3-C39D-51C6-DCE0AA88D305}"/>
              </a:ext>
            </a:extLst>
          </p:cNvPr>
          <p:cNvSpPr txBox="1"/>
          <p:nvPr/>
        </p:nvSpPr>
        <p:spPr>
          <a:xfrm>
            <a:off x="4934023" y="5827592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Restart cycle</a:t>
            </a:r>
            <a:endParaRPr lang="en-US" sz="1600"/>
          </a:p>
        </p:txBody>
      </p: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4839DE22-0A2B-258F-D3B9-3737121A588B}"/>
              </a:ext>
            </a:extLst>
          </p:cNvPr>
          <p:cNvCxnSpPr>
            <a:cxnSpLocks/>
          </p:cNvCxnSpPr>
          <p:nvPr/>
        </p:nvCxnSpPr>
        <p:spPr>
          <a:xfrm flipV="1">
            <a:off x="4179276" y="2490853"/>
            <a:ext cx="0" cy="10837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22">
            <a:extLst>
              <a:ext uri="{FF2B5EF4-FFF2-40B4-BE49-F238E27FC236}">
                <a16:creationId xmlns:a16="http://schemas.microsoft.com/office/drawing/2014/main" id="{E2BBB824-EE39-F413-9756-5EA94078E6CD}"/>
              </a:ext>
            </a:extLst>
          </p:cNvPr>
          <p:cNvSpPr txBox="1"/>
          <p:nvPr/>
        </p:nvSpPr>
        <p:spPr>
          <a:xfrm>
            <a:off x="7966269" y="5913786"/>
            <a:ext cx="2917069" cy="6469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/>
              <a:t>Use customer feedback to validate learning</a:t>
            </a:r>
          </a:p>
        </p:txBody>
      </p:sp>
    </p:spTree>
    <p:extLst>
      <p:ext uri="{BB962C8B-B14F-4D97-AF65-F5344CB8AC3E}">
        <p14:creationId xmlns:p14="http://schemas.microsoft.com/office/powerpoint/2010/main" val="56509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4" grpId="0"/>
      <p:bldP spid="16" grpId="0"/>
      <p:bldP spid="32" grpId="0" animBg="1"/>
      <p:bldP spid="67" grpId="0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0698A970-2414-BA74-0829-93015CA2F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Zeichnung, Handschrift, Entwurf, Kunst enthält.&#10;&#10;Automatisch generierte Beschreibung">
            <a:extLst>
              <a:ext uri="{FF2B5EF4-FFF2-40B4-BE49-F238E27FC236}">
                <a16:creationId xmlns:a16="http://schemas.microsoft.com/office/drawing/2014/main" id="{0DF78A0B-9632-FE20-94E0-DEE0FC06390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12192002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5AD4A6F-F065-D692-B239-3DF28ABED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3" y="46824"/>
            <a:ext cx="8008336" cy="1325563"/>
          </a:xfrm>
        </p:spPr>
        <p:txBody>
          <a:bodyPr>
            <a:normAutofit/>
          </a:bodyPr>
          <a:lstStyle/>
          <a:p>
            <a:r>
              <a:rPr lang="en-GB" sz="3600"/>
              <a:t>Design thinking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B411AC2-6222-95F5-E739-0E671C22AC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0030" y="5775939"/>
            <a:ext cx="461965" cy="636201"/>
          </a:xfrm>
          <a:prstGeom prst="rect">
            <a:avLst/>
          </a:prstGeom>
        </p:spPr>
      </p:pic>
      <p:sp>
        <p:nvSpPr>
          <p:cNvPr id="10" name="Freihandform: Form 9">
            <a:extLst>
              <a:ext uri="{FF2B5EF4-FFF2-40B4-BE49-F238E27FC236}">
                <a16:creationId xmlns:a16="http://schemas.microsoft.com/office/drawing/2014/main" id="{E3D705CB-5EA9-3BD4-5E1D-3B518479741E}"/>
              </a:ext>
            </a:extLst>
          </p:cNvPr>
          <p:cNvSpPr/>
          <p:nvPr/>
        </p:nvSpPr>
        <p:spPr>
          <a:xfrm>
            <a:off x="1367928" y="1326975"/>
            <a:ext cx="1656036" cy="432000"/>
          </a:xfrm>
          <a:custGeom>
            <a:avLst/>
            <a:gdLst>
              <a:gd name="connsiteX0" fmla="*/ 0 w 1504436"/>
              <a:gd name="connsiteY0" fmla="*/ 0 h 432000"/>
              <a:gd name="connsiteX1" fmla="*/ 1504436 w 1504436"/>
              <a:gd name="connsiteY1" fmla="*/ 0 h 432000"/>
              <a:gd name="connsiteX2" fmla="*/ 1504436 w 1504436"/>
              <a:gd name="connsiteY2" fmla="*/ 432000 h 432000"/>
              <a:gd name="connsiteX3" fmla="*/ 0 w 1504436"/>
              <a:gd name="connsiteY3" fmla="*/ 432000 h 432000"/>
              <a:gd name="connsiteX4" fmla="*/ 0 w 150443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436" h="432000">
                <a:moveTo>
                  <a:pt x="0" y="0"/>
                </a:moveTo>
                <a:lnTo>
                  <a:pt x="1504436" y="0"/>
                </a:lnTo>
                <a:lnTo>
                  <a:pt x="150443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None/>
            </a:pPr>
            <a:r>
              <a:rPr lang="en-GB" sz="1500" kern="1200"/>
              <a:t>Define</a:t>
            </a:r>
            <a:endParaRPr lang="de-AT" sz="1500" kern="120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A84AB4AC-5047-E599-DB5E-2AC1FA8AF4FF}"/>
              </a:ext>
            </a:extLst>
          </p:cNvPr>
          <p:cNvSpPr/>
          <p:nvPr/>
        </p:nvSpPr>
        <p:spPr>
          <a:xfrm>
            <a:off x="1313946" y="2346534"/>
            <a:ext cx="1764000" cy="17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400" kern="1200">
                <a:solidFill>
                  <a:schemeClr val="bg2"/>
                </a:solidFill>
              </a:rPr>
              <a:t>Identify the real problem to solve &amp; define design brief unconstrained by existing solutions</a:t>
            </a:r>
            <a:endParaRPr lang="de-AT" sz="1400" kern="1200">
              <a:solidFill>
                <a:schemeClr val="bg2"/>
              </a:solidFill>
            </a:endParaRPr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84E72CE6-AEB8-7C97-6CF9-919388C2F2E2}"/>
              </a:ext>
            </a:extLst>
          </p:cNvPr>
          <p:cNvSpPr/>
          <p:nvPr/>
        </p:nvSpPr>
        <p:spPr>
          <a:xfrm>
            <a:off x="2946490" y="4610276"/>
            <a:ext cx="1656036" cy="432000"/>
          </a:xfrm>
          <a:custGeom>
            <a:avLst/>
            <a:gdLst>
              <a:gd name="connsiteX0" fmla="*/ 0 w 1504436"/>
              <a:gd name="connsiteY0" fmla="*/ 0 h 432000"/>
              <a:gd name="connsiteX1" fmla="*/ 1504436 w 1504436"/>
              <a:gd name="connsiteY1" fmla="*/ 0 h 432000"/>
              <a:gd name="connsiteX2" fmla="*/ 1504436 w 1504436"/>
              <a:gd name="connsiteY2" fmla="*/ 432000 h 432000"/>
              <a:gd name="connsiteX3" fmla="*/ 0 w 1504436"/>
              <a:gd name="connsiteY3" fmla="*/ 432000 h 432000"/>
              <a:gd name="connsiteX4" fmla="*/ 0 w 150443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436" h="432000">
                <a:moveTo>
                  <a:pt x="0" y="0"/>
                </a:moveTo>
                <a:lnTo>
                  <a:pt x="1504436" y="0"/>
                </a:lnTo>
                <a:lnTo>
                  <a:pt x="150443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/>
              <a:t>Research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06A11CE8-2742-F366-FB57-1CD1199CF128}"/>
              </a:ext>
            </a:extLst>
          </p:cNvPr>
          <p:cNvSpPr/>
          <p:nvPr/>
        </p:nvSpPr>
        <p:spPr>
          <a:xfrm>
            <a:off x="2892508" y="2346534"/>
            <a:ext cx="1764000" cy="17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400" kern="1200">
                <a:solidFill>
                  <a:schemeClr val="bg2"/>
                </a:solidFill>
              </a:rPr>
              <a:t>Observe how people deal with problem &amp; how similar problems in different contexts are handled</a:t>
            </a:r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98234549-6875-7EF2-EC14-DA4F8C7E0978}"/>
              </a:ext>
            </a:extLst>
          </p:cNvPr>
          <p:cNvSpPr/>
          <p:nvPr/>
        </p:nvSpPr>
        <p:spPr>
          <a:xfrm>
            <a:off x="4533923" y="1326975"/>
            <a:ext cx="1656036" cy="432000"/>
          </a:xfrm>
          <a:custGeom>
            <a:avLst/>
            <a:gdLst>
              <a:gd name="connsiteX0" fmla="*/ 0 w 1504436"/>
              <a:gd name="connsiteY0" fmla="*/ 0 h 432000"/>
              <a:gd name="connsiteX1" fmla="*/ 1504436 w 1504436"/>
              <a:gd name="connsiteY1" fmla="*/ 0 h 432000"/>
              <a:gd name="connsiteX2" fmla="*/ 1504436 w 1504436"/>
              <a:gd name="connsiteY2" fmla="*/ 432000 h 432000"/>
              <a:gd name="connsiteX3" fmla="*/ 0 w 1504436"/>
              <a:gd name="connsiteY3" fmla="*/ 432000 h 432000"/>
              <a:gd name="connsiteX4" fmla="*/ 0 w 150443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436" h="432000">
                <a:moveTo>
                  <a:pt x="0" y="0"/>
                </a:moveTo>
                <a:lnTo>
                  <a:pt x="1504436" y="0"/>
                </a:lnTo>
                <a:lnTo>
                  <a:pt x="150443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/>
              <a:t>Ideate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F05A8097-1628-0872-4353-70DD965F0A36}"/>
              </a:ext>
            </a:extLst>
          </p:cNvPr>
          <p:cNvSpPr/>
          <p:nvPr/>
        </p:nvSpPr>
        <p:spPr>
          <a:xfrm>
            <a:off x="4479941" y="2346534"/>
            <a:ext cx="1764000" cy="17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400" kern="1200">
                <a:solidFill>
                  <a:schemeClr val="bg2"/>
                </a:solidFill>
              </a:rPr>
              <a:t>Look at problem from different perspectives &amp; come up with as many options as possible.</a:t>
            </a: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7426C30A-B08C-4709-17D8-D3C3A9B28E2C}"/>
              </a:ext>
            </a:extLst>
          </p:cNvPr>
          <p:cNvSpPr/>
          <p:nvPr/>
        </p:nvSpPr>
        <p:spPr>
          <a:xfrm>
            <a:off x="6112485" y="4610276"/>
            <a:ext cx="1656036" cy="432000"/>
          </a:xfrm>
          <a:custGeom>
            <a:avLst/>
            <a:gdLst>
              <a:gd name="connsiteX0" fmla="*/ 0 w 1504436"/>
              <a:gd name="connsiteY0" fmla="*/ 0 h 432000"/>
              <a:gd name="connsiteX1" fmla="*/ 1504436 w 1504436"/>
              <a:gd name="connsiteY1" fmla="*/ 0 h 432000"/>
              <a:gd name="connsiteX2" fmla="*/ 1504436 w 1504436"/>
              <a:gd name="connsiteY2" fmla="*/ 432000 h 432000"/>
              <a:gd name="connsiteX3" fmla="*/ 0 w 1504436"/>
              <a:gd name="connsiteY3" fmla="*/ 432000 h 432000"/>
              <a:gd name="connsiteX4" fmla="*/ 0 w 150443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436" h="432000">
                <a:moveTo>
                  <a:pt x="0" y="0"/>
                </a:moveTo>
                <a:lnTo>
                  <a:pt x="1504436" y="0"/>
                </a:lnTo>
                <a:lnTo>
                  <a:pt x="150443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/>
              <a:t>Prototype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E1F50BD-6725-6EE9-6B15-D384A51A985E}"/>
              </a:ext>
            </a:extLst>
          </p:cNvPr>
          <p:cNvSpPr/>
          <p:nvPr/>
        </p:nvSpPr>
        <p:spPr>
          <a:xfrm>
            <a:off x="6058503" y="2328948"/>
            <a:ext cx="1764000" cy="17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400" kern="1200">
                <a:solidFill>
                  <a:schemeClr val="bg2"/>
                </a:solidFill>
              </a:rPr>
              <a:t>Experiment with prototype solutions to see which work</a:t>
            </a: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9FF49996-C95D-7829-4A04-62F37B852729}"/>
              </a:ext>
            </a:extLst>
          </p:cNvPr>
          <p:cNvSpPr/>
          <p:nvPr/>
        </p:nvSpPr>
        <p:spPr>
          <a:xfrm>
            <a:off x="7695466" y="1326975"/>
            <a:ext cx="1656036" cy="432000"/>
          </a:xfrm>
          <a:custGeom>
            <a:avLst/>
            <a:gdLst>
              <a:gd name="connsiteX0" fmla="*/ 0 w 1504436"/>
              <a:gd name="connsiteY0" fmla="*/ 0 h 432000"/>
              <a:gd name="connsiteX1" fmla="*/ 1504436 w 1504436"/>
              <a:gd name="connsiteY1" fmla="*/ 0 h 432000"/>
              <a:gd name="connsiteX2" fmla="*/ 1504436 w 1504436"/>
              <a:gd name="connsiteY2" fmla="*/ 432000 h 432000"/>
              <a:gd name="connsiteX3" fmla="*/ 0 w 1504436"/>
              <a:gd name="connsiteY3" fmla="*/ 432000 h 432000"/>
              <a:gd name="connsiteX4" fmla="*/ 0 w 150443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436" h="432000">
                <a:moveTo>
                  <a:pt x="0" y="0"/>
                </a:moveTo>
                <a:lnTo>
                  <a:pt x="1504436" y="0"/>
                </a:lnTo>
                <a:lnTo>
                  <a:pt x="150443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/>
              <a:t>Choose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3AD360CE-0A8F-4BAE-A78D-11613BDE17FF}"/>
              </a:ext>
            </a:extLst>
          </p:cNvPr>
          <p:cNvSpPr/>
          <p:nvPr/>
        </p:nvSpPr>
        <p:spPr>
          <a:xfrm>
            <a:off x="7637065" y="2311362"/>
            <a:ext cx="1764000" cy="17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400" kern="1200">
                <a:solidFill>
                  <a:schemeClr val="bg2"/>
                </a:solidFill>
              </a:rPr>
              <a:t>This is a process of synthesis which helps select the one(s) that work best</a:t>
            </a:r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4ACC98FA-D476-61AE-B34F-C82887D48117}"/>
              </a:ext>
            </a:extLst>
          </p:cNvPr>
          <p:cNvSpPr/>
          <p:nvPr/>
        </p:nvSpPr>
        <p:spPr>
          <a:xfrm>
            <a:off x="9276522" y="4679883"/>
            <a:ext cx="1656036" cy="432000"/>
          </a:xfrm>
          <a:custGeom>
            <a:avLst/>
            <a:gdLst>
              <a:gd name="connsiteX0" fmla="*/ 0 w 1504436"/>
              <a:gd name="connsiteY0" fmla="*/ 0 h 432000"/>
              <a:gd name="connsiteX1" fmla="*/ 1504436 w 1504436"/>
              <a:gd name="connsiteY1" fmla="*/ 0 h 432000"/>
              <a:gd name="connsiteX2" fmla="*/ 1504436 w 1504436"/>
              <a:gd name="connsiteY2" fmla="*/ 432000 h 432000"/>
              <a:gd name="connsiteX3" fmla="*/ 0 w 1504436"/>
              <a:gd name="connsiteY3" fmla="*/ 432000 h 432000"/>
              <a:gd name="connsiteX4" fmla="*/ 0 w 1504436"/>
              <a:gd name="connsiteY4" fmla="*/ 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04436" h="432000">
                <a:moveTo>
                  <a:pt x="0" y="0"/>
                </a:moveTo>
                <a:lnTo>
                  <a:pt x="1504436" y="0"/>
                </a:lnTo>
                <a:lnTo>
                  <a:pt x="1504436" y="432000"/>
                </a:lnTo>
                <a:lnTo>
                  <a:pt x="0" y="432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60960" rIns="106680" bIns="60960" numCol="1" spcCol="1270" anchor="ctr" anchorCtr="0">
            <a:noAutofit/>
          </a:bodyPr>
          <a:lstStyle/>
          <a:p>
            <a:pPr marL="0" lvl="0" indent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500" kern="1200"/>
              <a:t>Implement</a:t>
            </a: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120AC339-7512-B5D3-D303-D4E9D25447BC}"/>
              </a:ext>
            </a:extLst>
          </p:cNvPr>
          <p:cNvSpPr/>
          <p:nvPr/>
        </p:nvSpPr>
        <p:spPr>
          <a:xfrm>
            <a:off x="9199298" y="2320155"/>
            <a:ext cx="1764000" cy="1764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1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GB" sz="1400" kern="1200">
                <a:solidFill>
                  <a:schemeClr val="bg2"/>
                </a:solidFill>
              </a:rPr>
              <a:t>Try out solution(s) - tested &amp; refine prototypes </a:t>
            </a:r>
          </a:p>
        </p:txBody>
      </p:sp>
    </p:spTree>
    <p:extLst>
      <p:ext uri="{BB962C8B-B14F-4D97-AF65-F5344CB8AC3E}">
        <p14:creationId xmlns:p14="http://schemas.microsoft.com/office/powerpoint/2010/main" val="1486456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41960-8711-BAE2-D0BB-CACC9668E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7BA66D37-4828-E8A6-5E29-86FC9E9F3BD3}"/>
              </a:ext>
            </a:extLst>
          </p:cNvPr>
          <p:cNvSpPr/>
          <p:nvPr/>
        </p:nvSpPr>
        <p:spPr>
          <a:xfrm>
            <a:off x="1334335" y="3442232"/>
            <a:ext cx="4477748" cy="1541855"/>
          </a:xfrm>
          <a:prstGeom prst="roundRect">
            <a:avLst>
              <a:gd name="adj" fmla="val 6150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i="0" u="none" strike="noStrike" baseline="0">
                <a:solidFill>
                  <a:schemeClr val="bg2"/>
                </a:solidFill>
              </a:rPr>
              <a:t>Operations plan</a:t>
            </a:r>
            <a:endParaRPr lang="en-GB">
              <a:solidFill>
                <a:schemeClr val="bg2"/>
              </a:solidFill>
            </a:endParaRPr>
          </a:p>
        </p:txBody>
      </p:sp>
      <p:cxnSp>
        <p:nvCxnSpPr>
          <p:cNvPr id="13" name="Straight Arrow Connector 10">
            <a:extLst>
              <a:ext uri="{FF2B5EF4-FFF2-40B4-BE49-F238E27FC236}">
                <a16:creationId xmlns:a16="http://schemas.microsoft.com/office/drawing/2014/main" id="{EECC7B1B-9DA2-288C-7530-F7711B62F193}"/>
              </a:ext>
            </a:extLst>
          </p:cNvPr>
          <p:cNvCxnSpPr>
            <a:cxnSpLocks/>
          </p:cNvCxnSpPr>
          <p:nvPr/>
        </p:nvCxnSpPr>
        <p:spPr>
          <a:xfrm>
            <a:off x="1603804" y="3248445"/>
            <a:ext cx="0" cy="193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6">
            <a:extLst>
              <a:ext uri="{FF2B5EF4-FFF2-40B4-BE49-F238E27FC236}">
                <a16:creationId xmlns:a16="http://schemas.microsoft.com/office/drawing/2014/main" id="{4CCEE939-F975-0F68-3C83-F867BBEDAB70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1676595" y="822903"/>
            <a:ext cx="534508" cy="754065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22">
            <a:extLst>
              <a:ext uri="{FF2B5EF4-FFF2-40B4-BE49-F238E27FC236}">
                <a16:creationId xmlns:a16="http://schemas.microsoft.com/office/drawing/2014/main" id="{61E2EED6-BF32-2690-A36F-13EC5E59DFE8}"/>
              </a:ext>
            </a:extLst>
          </p:cNvPr>
          <p:cNvCxnSpPr/>
          <p:nvPr/>
        </p:nvCxnSpPr>
        <p:spPr>
          <a:xfrm rot="5400000">
            <a:off x="8388948" y="4628186"/>
            <a:ext cx="1541854" cy="504057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7087A91B-8CB9-A6E4-CE7B-89CA63AF985C}"/>
              </a:ext>
            </a:extLst>
          </p:cNvPr>
          <p:cNvSpPr/>
          <p:nvPr/>
        </p:nvSpPr>
        <p:spPr>
          <a:xfrm>
            <a:off x="2211103" y="169349"/>
            <a:ext cx="6696743" cy="1307109"/>
          </a:xfrm>
          <a:prstGeom prst="roundRect">
            <a:avLst>
              <a:gd name="adj" fmla="val 6673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i="0" u="none" strike="noStrike" baseline="0">
                <a:solidFill>
                  <a:schemeClr val="bg2"/>
                </a:solidFill>
              </a:rPr>
              <a:t>Market segments and value propositions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48" name="Title 2">
            <a:extLst>
              <a:ext uri="{FF2B5EF4-FFF2-40B4-BE49-F238E27FC236}">
                <a16:creationId xmlns:a16="http://schemas.microsoft.com/office/drawing/2014/main" id="{963B9C1E-C278-F6A0-46B0-2F550BAB1663}"/>
              </a:ext>
            </a:extLst>
          </p:cNvPr>
          <p:cNvSpPr txBox="1">
            <a:spLocks/>
          </p:cNvSpPr>
          <p:nvPr/>
        </p:nvSpPr>
        <p:spPr>
          <a:xfrm rot="16200000">
            <a:off x="-2606863" y="3048142"/>
            <a:ext cx="6858002" cy="7617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000" b="0">
                <a:solidFill>
                  <a:schemeClr val="tx1"/>
                </a:solidFill>
                <a:effectLst/>
                <a:latin typeface="+mj-lt"/>
              </a:rPr>
              <a:t>New Venture Creation Framework</a:t>
            </a: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0FC31318-DD95-6624-560D-E29920A74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615" y="6020868"/>
            <a:ext cx="461965" cy="636201"/>
          </a:xfrm>
          <a:prstGeom prst="rect">
            <a:avLst/>
          </a:prstGeom>
        </p:spPr>
      </p:pic>
      <p:cxnSp>
        <p:nvCxnSpPr>
          <p:cNvPr id="2" name="Straight Arrow Connector 8">
            <a:extLst>
              <a:ext uri="{FF2B5EF4-FFF2-40B4-BE49-F238E27FC236}">
                <a16:creationId xmlns:a16="http://schemas.microsoft.com/office/drawing/2014/main" id="{4BFEC1B4-22E3-8E3D-39D8-4E2DAE8F2B95}"/>
              </a:ext>
            </a:extLst>
          </p:cNvPr>
          <p:cNvCxnSpPr>
            <a:cxnSpLocks/>
          </p:cNvCxnSpPr>
          <p:nvPr/>
        </p:nvCxnSpPr>
        <p:spPr>
          <a:xfrm flipH="1">
            <a:off x="5918549" y="2963272"/>
            <a:ext cx="888651" cy="0"/>
          </a:xfrm>
          <a:prstGeom prst="straightConnector1">
            <a:avLst/>
          </a:prstGeom>
          <a:ln w="19050">
            <a:solidFill>
              <a:schemeClr val="accent4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05ED8111-FB31-D115-AFF4-90E0234E0788}"/>
              </a:ext>
            </a:extLst>
          </p:cNvPr>
          <p:cNvGrpSpPr/>
          <p:nvPr/>
        </p:nvGrpSpPr>
        <p:grpSpPr>
          <a:xfrm>
            <a:off x="1342480" y="1583940"/>
            <a:ext cx="4469603" cy="1664505"/>
            <a:chOff x="5445478" y="1544378"/>
            <a:chExt cx="7133814" cy="1792468"/>
          </a:xfrm>
          <a:solidFill>
            <a:schemeClr val="bg2"/>
          </a:solidFill>
        </p:grpSpPr>
        <p:cxnSp>
          <p:nvCxnSpPr>
            <p:cNvPr id="11" name="Straight Arrow Connector 8">
              <a:extLst>
                <a:ext uri="{FF2B5EF4-FFF2-40B4-BE49-F238E27FC236}">
                  <a16:creationId xmlns:a16="http://schemas.microsoft.com/office/drawing/2014/main" id="{9A6C3376-8F7B-1BCF-604B-164EBD347C82}"/>
                </a:ext>
              </a:extLst>
            </p:cNvPr>
            <p:cNvCxnSpPr/>
            <p:nvPr/>
          </p:nvCxnSpPr>
          <p:spPr>
            <a:xfrm>
              <a:off x="6315557" y="2780928"/>
              <a:ext cx="670206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8F197D70-DF20-5210-EB3D-66E76E1A5C4F}"/>
                </a:ext>
              </a:extLst>
            </p:cNvPr>
            <p:cNvSpPr txBox="1"/>
            <p:nvPr/>
          </p:nvSpPr>
          <p:spPr>
            <a:xfrm>
              <a:off x="7251662" y="2636912"/>
              <a:ext cx="2304256" cy="3693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0" u="none" strike="noStrike" baseline="0"/>
                <a:t>Resources</a:t>
              </a:r>
              <a:endParaRPr lang="en-GB"/>
            </a:p>
          </p:txBody>
        </p:sp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46678F30-7966-9A1C-0F0E-F9CF7AF287DD}"/>
                </a:ext>
              </a:extLst>
            </p:cNvPr>
            <p:cNvSpPr/>
            <p:nvPr/>
          </p:nvSpPr>
          <p:spPr>
            <a:xfrm>
              <a:off x="5445478" y="1544378"/>
              <a:ext cx="7133814" cy="1792468"/>
            </a:xfrm>
            <a:prstGeom prst="roundRect">
              <a:avLst>
                <a:gd name="adj" fmla="val 4542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i="0" u="none" strike="noStrike" baseline="0">
                  <a:solidFill>
                    <a:schemeClr val="bg2"/>
                  </a:solidFill>
                </a:rPr>
                <a:t>Marketing plan</a:t>
              </a:r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10B32C65-9C1C-BFF7-D3F4-32108AFAC5F3}"/>
                </a:ext>
              </a:extLst>
            </p:cNvPr>
            <p:cNvSpPr/>
            <p:nvPr/>
          </p:nvSpPr>
          <p:spPr>
            <a:xfrm>
              <a:off x="5528744" y="1990397"/>
              <a:ext cx="6950865" cy="907351"/>
            </a:xfrm>
            <a:prstGeom prst="roundRect">
              <a:avLst>
                <a:gd name="adj" fmla="val 8990"/>
              </a:avLst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</a:rPr>
                <a:t>Marketing mix</a:t>
              </a:r>
            </a:p>
            <a:p>
              <a:pPr algn="ctr"/>
              <a:endParaRPr lang="de-DE" sz="1600">
                <a:solidFill>
                  <a:schemeClr val="tx1"/>
                </a:solidFill>
              </a:endParaRPr>
            </a:p>
            <a:p>
              <a:pPr algn="ctr"/>
              <a:r>
                <a:rPr lang="de-DE" sz="1600">
                  <a:solidFill>
                    <a:schemeClr val="tx1"/>
                  </a:solidFill>
                </a:rPr>
                <a:t>Communications</a:t>
              </a:r>
              <a:endParaRPr lang="de-AT" sz="1600">
                <a:solidFill>
                  <a:schemeClr val="tx1"/>
                </a:solidFill>
              </a:endParaRPr>
            </a:p>
          </p:txBody>
        </p:sp>
        <p:sp>
          <p:nvSpPr>
            <p:cNvPr id="5" name="Rectangle 64">
              <a:extLst>
                <a:ext uri="{FF2B5EF4-FFF2-40B4-BE49-F238E27FC236}">
                  <a16:creationId xmlns:a16="http://schemas.microsoft.com/office/drawing/2014/main" id="{8C287F77-7CC6-7AF3-AB50-2F0A2F58D33C}"/>
                </a:ext>
              </a:extLst>
            </p:cNvPr>
            <p:cNvSpPr/>
            <p:nvPr/>
          </p:nvSpPr>
          <p:spPr>
            <a:xfrm>
              <a:off x="5550724" y="2286926"/>
              <a:ext cx="2086252" cy="309036"/>
            </a:xfrm>
            <a:prstGeom prst="roundRect">
              <a:avLst/>
            </a:prstGeom>
            <a:noFill/>
            <a:ln w="1905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sz="1400" i="0" u="none" strike="noStrike" baseline="0"/>
                <a:t>Pricing</a:t>
              </a:r>
              <a:endParaRPr lang="en-GB" sz="1400"/>
            </a:p>
          </p:txBody>
        </p:sp>
        <p:sp>
          <p:nvSpPr>
            <p:cNvPr id="7" name="Rectangle 65">
              <a:extLst>
                <a:ext uri="{FF2B5EF4-FFF2-40B4-BE49-F238E27FC236}">
                  <a16:creationId xmlns:a16="http://schemas.microsoft.com/office/drawing/2014/main" id="{0346619B-782F-1743-F6C3-F417D53E86EE}"/>
                </a:ext>
              </a:extLst>
            </p:cNvPr>
            <p:cNvSpPr/>
            <p:nvPr/>
          </p:nvSpPr>
          <p:spPr>
            <a:xfrm>
              <a:off x="10202248" y="2286093"/>
              <a:ext cx="2277358" cy="309036"/>
            </a:xfrm>
            <a:prstGeom prst="roundRect">
              <a:avLst/>
            </a:prstGeom>
            <a:noFill/>
            <a:ln w="1905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sz="1400" i="0" u="none" strike="noStrike" baseline="0"/>
                <a:t>Channels</a:t>
              </a:r>
              <a:endParaRPr lang="en-GB" sz="1400"/>
            </a:p>
          </p:txBody>
        </p:sp>
        <p:sp>
          <p:nvSpPr>
            <p:cNvPr id="9" name="Rectangle 66">
              <a:extLst>
                <a:ext uri="{FF2B5EF4-FFF2-40B4-BE49-F238E27FC236}">
                  <a16:creationId xmlns:a16="http://schemas.microsoft.com/office/drawing/2014/main" id="{4DEC00F7-28FD-C8AC-D4FE-2301C95B8BB5}"/>
                </a:ext>
              </a:extLst>
            </p:cNvPr>
            <p:cNvSpPr/>
            <p:nvPr/>
          </p:nvSpPr>
          <p:spPr>
            <a:xfrm>
              <a:off x="5528744" y="2957973"/>
              <a:ext cx="6950863" cy="309036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sz="1400" i="0" u="none" strike="noStrike" baseline="0"/>
                <a:t>Scalability</a:t>
              </a:r>
              <a:endParaRPr lang="en-GB" sz="1400"/>
            </a:p>
          </p:txBody>
        </p:sp>
      </p:grp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1E9EB1FB-608E-CC3A-3A66-C1F339772A4C}"/>
              </a:ext>
            </a:extLst>
          </p:cNvPr>
          <p:cNvSpPr/>
          <p:nvPr/>
        </p:nvSpPr>
        <p:spPr>
          <a:xfrm>
            <a:off x="2201233" y="5082176"/>
            <a:ext cx="6696743" cy="1307109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i="0" u="none" strike="noStrike" baseline="0">
                <a:solidFill>
                  <a:schemeClr val="bg2"/>
                </a:solidFill>
              </a:rPr>
              <a:t>Financial plan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59" name="Rectangle 64">
            <a:extLst>
              <a:ext uri="{FF2B5EF4-FFF2-40B4-BE49-F238E27FC236}">
                <a16:creationId xmlns:a16="http://schemas.microsoft.com/office/drawing/2014/main" id="{0808D92E-6F9C-C9A3-F53F-42CC17A7735C}"/>
              </a:ext>
            </a:extLst>
          </p:cNvPr>
          <p:cNvSpPr/>
          <p:nvPr/>
        </p:nvSpPr>
        <p:spPr>
          <a:xfrm>
            <a:off x="2291646" y="5546555"/>
            <a:ext cx="3229864" cy="340519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i="0" u="none" strike="noStrike" baseline="0"/>
              <a:t>Sales, costs &amp; profit</a:t>
            </a:r>
            <a:endParaRPr lang="en-GB" sz="1400"/>
          </a:p>
        </p:txBody>
      </p:sp>
      <p:sp>
        <p:nvSpPr>
          <p:cNvPr id="60" name="Rectangle 65">
            <a:extLst>
              <a:ext uri="{FF2B5EF4-FFF2-40B4-BE49-F238E27FC236}">
                <a16:creationId xmlns:a16="http://schemas.microsoft.com/office/drawing/2014/main" id="{106327AA-A2D2-8137-3E60-3DB18BA8DF04}"/>
              </a:ext>
            </a:extLst>
          </p:cNvPr>
          <p:cNvSpPr/>
          <p:nvPr/>
        </p:nvSpPr>
        <p:spPr>
          <a:xfrm>
            <a:off x="5594811" y="5546555"/>
            <a:ext cx="3229864" cy="340519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i="0" u="none" strike="noStrike" baseline="0"/>
              <a:t>Break even</a:t>
            </a:r>
            <a:endParaRPr lang="en-GB" sz="1400"/>
          </a:p>
        </p:txBody>
      </p:sp>
      <p:sp>
        <p:nvSpPr>
          <p:cNvPr id="62" name="Rectangle 64">
            <a:extLst>
              <a:ext uri="{FF2B5EF4-FFF2-40B4-BE49-F238E27FC236}">
                <a16:creationId xmlns:a16="http://schemas.microsoft.com/office/drawing/2014/main" id="{B693D575-B728-8706-D915-36FB5F4B9801}"/>
              </a:ext>
            </a:extLst>
          </p:cNvPr>
          <p:cNvSpPr/>
          <p:nvPr/>
        </p:nvSpPr>
        <p:spPr>
          <a:xfrm>
            <a:off x="2283917" y="5942323"/>
            <a:ext cx="3229864" cy="340519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i="0" u="none" strike="noStrike" baseline="0"/>
              <a:t>Cash flow</a:t>
            </a:r>
            <a:endParaRPr lang="en-GB" sz="1400"/>
          </a:p>
        </p:txBody>
      </p:sp>
      <p:sp>
        <p:nvSpPr>
          <p:cNvPr id="63" name="Rectangle 65">
            <a:extLst>
              <a:ext uri="{FF2B5EF4-FFF2-40B4-BE49-F238E27FC236}">
                <a16:creationId xmlns:a16="http://schemas.microsoft.com/office/drawing/2014/main" id="{A0EA62B7-1CC5-1408-6FB1-B5ED1323D93F}"/>
              </a:ext>
            </a:extLst>
          </p:cNvPr>
          <p:cNvSpPr/>
          <p:nvPr/>
        </p:nvSpPr>
        <p:spPr>
          <a:xfrm>
            <a:off x="5590946" y="5946251"/>
            <a:ext cx="3229864" cy="340519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i="0" u="none" strike="noStrike" baseline="0"/>
              <a:t>Balance sheet</a:t>
            </a:r>
            <a:endParaRPr lang="en-GB" sz="1400"/>
          </a:p>
        </p:txBody>
      </p:sp>
      <p:sp>
        <p:nvSpPr>
          <p:cNvPr id="66" name="Rechteck: abgerundete Ecken 65">
            <a:extLst>
              <a:ext uri="{FF2B5EF4-FFF2-40B4-BE49-F238E27FC236}">
                <a16:creationId xmlns:a16="http://schemas.microsoft.com/office/drawing/2014/main" id="{F7CE8DFC-A15B-2D35-5AC2-9425A2399E3D}"/>
              </a:ext>
            </a:extLst>
          </p:cNvPr>
          <p:cNvSpPr/>
          <p:nvPr/>
        </p:nvSpPr>
        <p:spPr>
          <a:xfrm>
            <a:off x="6979185" y="1826131"/>
            <a:ext cx="3388931" cy="2245661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i="0" u="none" strike="noStrike" baseline="0">
                <a:solidFill>
                  <a:schemeClr val="bg2"/>
                </a:solidFill>
              </a:rPr>
              <a:t>Resources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68" name="Rectangle 66">
            <a:extLst>
              <a:ext uri="{FF2B5EF4-FFF2-40B4-BE49-F238E27FC236}">
                <a16:creationId xmlns:a16="http://schemas.microsoft.com/office/drawing/2014/main" id="{586792E4-08E5-BD54-2843-B10A0CCCDD81}"/>
              </a:ext>
            </a:extLst>
          </p:cNvPr>
          <p:cNvSpPr/>
          <p:nvPr/>
        </p:nvSpPr>
        <p:spPr>
          <a:xfrm>
            <a:off x="7118576" y="2600429"/>
            <a:ext cx="3114548" cy="57888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i="0" u="none" strike="noStrike" baseline="0"/>
              <a:t>Capital available:</a:t>
            </a:r>
          </a:p>
          <a:p>
            <a:pPr algn="ctr"/>
            <a:r>
              <a:rPr lang="en-GB" sz="1400" i="0" u="none" strike="noStrike" baseline="0"/>
              <a:t>Human, social &amp; financial</a:t>
            </a:r>
          </a:p>
        </p:txBody>
      </p:sp>
      <p:sp>
        <p:nvSpPr>
          <p:cNvPr id="69" name="Rectangle 66">
            <a:extLst>
              <a:ext uri="{FF2B5EF4-FFF2-40B4-BE49-F238E27FC236}">
                <a16:creationId xmlns:a16="http://schemas.microsoft.com/office/drawing/2014/main" id="{8449FB5D-1F3B-25EA-BC81-DF7664B899D5}"/>
              </a:ext>
            </a:extLst>
          </p:cNvPr>
          <p:cNvSpPr/>
          <p:nvPr/>
        </p:nvSpPr>
        <p:spPr>
          <a:xfrm>
            <a:off x="7110525" y="3270610"/>
            <a:ext cx="3114548" cy="57888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i="0" u="none" strike="noStrike" baseline="0"/>
              <a:t>Capital needed:</a:t>
            </a:r>
          </a:p>
          <a:p>
            <a:pPr algn="ctr"/>
            <a:r>
              <a:rPr lang="en-US" sz="1400" i="0" u="none" strike="noStrike" baseline="0"/>
              <a:t>Human, social &amp; financial</a:t>
            </a:r>
          </a:p>
        </p:txBody>
      </p:sp>
      <p:cxnSp>
        <p:nvCxnSpPr>
          <p:cNvPr id="79" name="Curved Connector 16">
            <a:extLst>
              <a:ext uri="{FF2B5EF4-FFF2-40B4-BE49-F238E27FC236}">
                <a16:creationId xmlns:a16="http://schemas.microsoft.com/office/drawing/2014/main" id="{34ED9B93-4A39-F531-9C5D-80B7B8DECC7A}"/>
              </a:ext>
            </a:extLst>
          </p:cNvPr>
          <p:cNvCxnSpPr>
            <a:cxnSpLocks/>
          </p:cNvCxnSpPr>
          <p:nvPr/>
        </p:nvCxnSpPr>
        <p:spPr>
          <a:xfrm rot="6420000" flipV="1">
            <a:off x="1654615" y="4974778"/>
            <a:ext cx="534508" cy="754067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">
            <a:extLst>
              <a:ext uri="{FF2B5EF4-FFF2-40B4-BE49-F238E27FC236}">
                <a16:creationId xmlns:a16="http://schemas.microsoft.com/office/drawing/2014/main" id="{1493938C-A187-76D2-0ACD-8E780F54BD31}"/>
              </a:ext>
            </a:extLst>
          </p:cNvPr>
          <p:cNvCxnSpPr>
            <a:cxnSpLocks/>
          </p:cNvCxnSpPr>
          <p:nvPr/>
        </p:nvCxnSpPr>
        <p:spPr>
          <a:xfrm flipH="1">
            <a:off x="5918549" y="3691114"/>
            <a:ext cx="88865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hteck: abgerundete Ecken 83">
            <a:extLst>
              <a:ext uri="{FF2B5EF4-FFF2-40B4-BE49-F238E27FC236}">
                <a16:creationId xmlns:a16="http://schemas.microsoft.com/office/drawing/2014/main" id="{DC2FC560-98FD-970F-8041-64A0470E9288}"/>
              </a:ext>
            </a:extLst>
          </p:cNvPr>
          <p:cNvSpPr/>
          <p:nvPr/>
        </p:nvSpPr>
        <p:spPr>
          <a:xfrm>
            <a:off x="2283911" y="669416"/>
            <a:ext cx="3267940" cy="347020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/>
              <a:t>Target </a:t>
            </a:r>
            <a:r>
              <a:rPr lang="de-DE" sz="1600" err="1"/>
              <a:t>market</a:t>
            </a:r>
            <a:r>
              <a:rPr lang="de-DE" sz="1600"/>
              <a:t> </a:t>
            </a:r>
            <a:r>
              <a:rPr lang="de-DE" sz="1600" err="1"/>
              <a:t>segments</a:t>
            </a:r>
            <a:endParaRPr lang="de-AT" sz="1600"/>
          </a:p>
        </p:txBody>
      </p:sp>
      <p:sp>
        <p:nvSpPr>
          <p:cNvPr id="85" name="Rechteck: abgerundete Ecken 84">
            <a:extLst>
              <a:ext uri="{FF2B5EF4-FFF2-40B4-BE49-F238E27FC236}">
                <a16:creationId xmlns:a16="http://schemas.microsoft.com/office/drawing/2014/main" id="{4AD67874-68C8-81ED-0758-5F15758EBC9C}"/>
              </a:ext>
            </a:extLst>
          </p:cNvPr>
          <p:cNvSpPr/>
          <p:nvPr/>
        </p:nvSpPr>
        <p:spPr>
          <a:xfrm>
            <a:off x="5634460" y="669416"/>
            <a:ext cx="3190776" cy="347020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/>
              <a:t>Value </a:t>
            </a:r>
            <a:r>
              <a:rPr lang="de-DE" sz="1600" err="1"/>
              <a:t>propositions</a:t>
            </a:r>
            <a:r>
              <a:rPr lang="de-DE" sz="1600"/>
              <a:t> (s)</a:t>
            </a:r>
            <a:endParaRPr lang="de-AT" sz="1600"/>
          </a:p>
        </p:txBody>
      </p:sp>
      <p:sp>
        <p:nvSpPr>
          <p:cNvPr id="86" name="Rechteck: abgerundete Ecken 85">
            <a:extLst>
              <a:ext uri="{FF2B5EF4-FFF2-40B4-BE49-F238E27FC236}">
                <a16:creationId xmlns:a16="http://schemas.microsoft.com/office/drawing/2014/main" id="{9D35D3E9-66ED-5620-0769-C9A4D6BFEA78}"/>
              </a:ext>
            </a:extLst>
          </p:cNvPr>
          <p:cNvSpPr/>
          <p:nvPr/>
        </p:nvSpPr>
        <p:spPr>
          <a:xfrm>
            <a:off x="2288343" y="1084267"/>
            <a:ext cx="6536893" cy="31812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i="0" u="none" strike="noStrike" baseline="0"/>
              <a:t>Customer relationships / Branding</a:t>
            </a:r>
            <a:endParaRPr lang="en-GB" sz="1600"/>
          </a:p>
        </p:txBody>
      </p:sp>
      <p:sp>
        <p:nvSpPr>
          <p:cNvPr id="88" name="Rechteck: abgerundete Ecken 87">
            <a:extLst>
              <a:ext uri="{FF2B5EF4-FFF2-40B4-BE49-F238E27FC236}">
                <a16:creationId xmlns:a16="http://schemas.microsoft.com/office/drawing/2014/main" id="{0620ABEC-9D20-8290-42A4-259E096278CC}"/>
              </a:ext>
            </a:extLst>
          </p:cNvPr>
          <p:cNvSpPr/>
          <p:nvPr/>
        </p:nvSpPr>
        <p:spPr>
          <a:xfrm>
            <a:off x="1406586" y="3896897"/>
            <a:ext cx="2376484" cy="347020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err="1"/>
              <a:t>Risks</a:t>
            </a:r>
            <a:endParaRPr lang="de-AT" sz="1600"/>
          </a:p>
        </p:txBody>
      </p:sp>
      <p:sp>
        <p:nvSpPr>
          <p:cNvPr id="89" name="Rechteck: abgerundete Ecken 88">
            <a:extLst>
              <a:ext uri="{FF2B5EF4-FFF2-40B4-BE49-F238E27FC236}">
                <a16:creationId xmlns:a16="http://schemas.microsoft.com/office/drawing/2014/main" id="{13B3E26A-E72F-D39B-0659-DB01C1E393AD}"/>
              </a:ext>
            </a:extLst>
          </p:cNvPr>
          <p:cNvSpPr/>
          <p:nvPr/>
        </p:nvSpPr>
        <p:spPr>
          <a:xfrm>
            <a:off x="3849628" y="3896897"/>
            <a:ext cx="1895897" cy="347020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/>
              <a:t>Partnerships</a:t>
            </a:r>
            <a:endParaRPr lang="de-AT" sz="1600"/>
          </a:p>
        </p:txBody>
      </p:sp>
      <p:sp>
        <p:nvSpPr>
          <p:cNvPr id="90" name="Rechteck: abgerundete Ecken 89">
            <a:extLst>
              <a:ext uri="{FF2B5EF4-FFF2-40B4-BE49-F238E27FC236}">
                <a16:creationId xmlns:a16="http://schemas.microsoft.com/office/drawing/2014/main" id="{FCA93E55-749B-9096-63F0-291A996F2F82}"/>
              </a:ext>
            </a:extLst>
          </p:cNvPr>
          <p:cNvSpPr/>
          <p:nvPr/>
        </p:nvSpPr>
        <p:spPr>
          <a:xfrm>
            <a:off x="1409039" y="4320799"/>
            <a:ext cx="4328339" cy="587281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i="0" u="none" strike="noStrike" baseline="0"/>
              <a:t>Key activities / Critical success factors/ Strategic options</a:t>
            </a:r>
            <a:endParaRPr lang="de-AT" sz="1600"/>
          </a:p>
        </p:txBody>
      </p:sp>
      <p:cxnSp>
        <p:nvCxnSpPr>
          <p:cNvPr id="93" name="Curved Connector 16">
            <a:extLst>
              <a:ext uri="{FF2B5EF4-FFF2-40B4-BE49-F238E27FC236}">
                <a16:creationId xmlns:a16="http://schemas.microsoft.com/office/drawing/2014/main" id="{89948136-717E-22D0-D54A-BC36500503A3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907846" y="1059619"/>
            <a:ext cx="534508" cy="754065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32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A289B-480F-4588-211D-C5AC95A77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A42E806C-94AA-ECB1-26E6-52A29CB49DE2}"/>
              </a:ext>
            </a:extLst>
          </p:cNvPr>
          <p:cNvSpPr/>
          <p:nvPr/>
        </p:nvSpPr>
        <p:spPr>
          <a:xfrm>
            <a:off x="1334335" y="3442232"/>
            <a:ext cx="4477748" cy="1541855"/>
          </a:xfrm>
          <a:prstGeom prst="roundRect">
            <a:avLst>
              <a:gd name="adj" fmla="val 6150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i="0" u="none" strike="noStrike" baseline="0">
                <a:solidFill>
                  <a:schemeClr val="bg2"/>
                </a:solidFill>
              </a:rPr>
              <a:t>Operations plan</a:t>
            </a:r>
            <a:endParaRPr lang="en-GB">
              <a:solidFill>
                <a:schemeClr val="bg2"/>
              </a:solidFill>
            </a:endParaRPr>
          </a:p>
        </p:txBody>
      </p:sp>
      <p:cxnSp>
        <p:nvCxnSpPr>
          <p:cNvPr id="13" name="Straight Arrow Connector 10">
            <a:extLst>
              <a:ext uri="{FF2B5EF4-FFF2-40B4-BE49-F238E27FC236}">
                <a16:creationId xmlns:a16="http://schemas.microsoft.com/office/drawing/2014/main" id="{CDD2AE2E-440D-E17A-85B8-38E89DD899EA}"/>
              </a:ext>
            </a:extLst>
          </p:cNvPr>
          <p:cNvCxnSpPr>
            <a:cxnSpLocks/>
          </p:cNvCxnSpPr>
          <p:nvPr/>
        </p:nvCxnSpPr>
        <p:spPr>
          <a:xfrm>
            <a:off x="1603804" y="3248445"/>
            <a:ext cx="0" cy="1937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urved Connector 16">
            <a:extLst>
              <a:ext uri="{FF2B5EF4-FFF2-40B4-BE49-F238E27FC236}">
                <a16:creationId xmlns:a16="http://schemas.microsoft.com/office/drawing/2014/main" id="{3C565624-7F7D-D1B5-54DE-F05EE43DAC28}"/>
              </a:ext>
            </a:extLst>
          </p:cNvPr>
          <p:cNvCxnSpPr>
            <a:cxnSpLocks/>
            <a:stCxn id="3" idx="1"/>
          </p:cNvCxnSpPr>
          <p:nvPr/>
        </p:nvCxnSpPr>
        <p:spPr>
          <a:xfrm rot="10800000" flipV="1">
            <a:off x="1676595" y="822903"/>
            <a:ext cx="534508" cy="754065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22">
            <a:extLst>
              <a:ext uri="{FF2B5EF4-FFF2-40B4-BE49-F238E27FC236}">
                <a16:creationId xmlns:a16="http://schemas.microsoft.com/office/drawing/2014/main" id="{0CF994B0-41B0-2C40-B13C-CC080F08FFED}"/>
              </a:ext>
            </a:extLst>
          </p:cNvPr>
          <p:cNvCxnSpPr/>
          <p:nvPr/>
        </p:nvCxnSpPr>
        <p:spPr>
          <a:xfrm rot="5400000">
            <a:off x="8388948" y="4628186"/>
            <a:ext cx="1541854" cy="504057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14012D6E-3035-A72E-4830-47F4F7DE4587}"/>
              </a:ext>
            </a:extLst>
          </p:cNvPr>
          <p:cNvSpPr/>
          <p:nvPr/>
        </p:nvSpPr>
        <p:spPr>
          <a:xfrm>
            <a:off x="2211103" y="169349"/>
            <a:ext cx="6696743" cy="1307109"/>
          </a:xfrm>
          <a:prstGeom prst="roundRect">
            <a:avLst>
              <a:gd name="adj" fmla="val 6673"/>
            </a:avLst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i="0" u="none" strike="noStrike" baseline="0">
                <a:solidFill>
                  <a:schemeClr val="bg2"/>
                </a:solidFill>
              </a:rPr>
              <a:t>Market segments and value propositions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48" name="Title 2">
            <a:extLst>
              <a:ext uri="{FF2B5EF4-FFF2-40B4-BE49-F238E27FC236}">
                <a16:creationId xmlns:a16="http://schemas.microsoft.com/office/drawing/2014/main" id="{5E5A7066-6B27-9BAA-3202-86C9B298904A}"/>
              </a:ext>
            </a:extLst>
          </p:cNvPr>
          <p:cNvSpPr txBox="1">
            <a:spLocks/>
          </p:cNvSpPr>
          <p:nvPr/>
        </p:nvSpPr>
        <p:spPr>
          <a:xfrm rot="16200000">
            <a:off x="-2606863" y="3048142"/>
            <a:ext cx="6858002" cy="76171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4000" b="1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2000" b="0">
                <a:solidFill>
                  <a:schemeClr val="tx1"/>
                </a:solidFill>
                <a:effectLst/>
                <a:latin typeface="+mj-lt"/>
              </a:rPr>
              <a:t>New Venture Creation Framework</a:t>
            </a: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E242A19E-6223-D85A-9643-51D64568D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615" y="6020868"/>
            <a:ext cx="461965" cy="636201"/>
          </a:xfrm>
          <a:prstGeom prst="rect">
            <a:avLst/>
          </a:prstGeom>
        </p:spPr>
      </p:pic>
      <p:cxnSp>
        <p:nvCxnSpPr>
          <p:cNvPr id="2" name="Straight Arrow Connector 8">
            <a:extLst>
              <a:ext uri="{FF2B5EF4-FFF2-40B4-BE49-F238E27FC236}">
                <a16:creationId xmlns:a16="http://schemas.microsoft.com/office/drawing/2014/main" id="{CB59736B-7C5A-47D0-5A09-A9C51C5C273B}"/>
              </a:ext>
            </a:extLst>
          </p:cNvPr>
          <p:cNvCxnSpPr>
            <a:cxnSpLocks/>
          </p:cNvCxnSpPr>
          <p:nvPr/>
        </p:nvCxnSpPr>
        <p:spPr>
          <a:xfrm flipH="1">
            <a:off x="5918549" y="2963272"/>
            <a:ext cx="888651" cy="0"/>
          </a:xfrm>
          <a:prstGeom prst="straightConnector1">
            <a:avLst/>
          </a:prstGeom>
          <a:ln w="19050">
            <a:solidFill>
              <a:schemeClr val="accent4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0879433-7201-6149-84AF-73DF6C4A4C19}"/>
              </a:ext>
            </a:extLst>
          </p:cNvPr>
          <p:cNvGrpSpPr/>
          <p:nvPr/>
        </p:nvGrpSpPr>
        <p:grpSpPr>
          <a:xfrm>
            <a:off x="1342480" y="1583940"/>
            <a:ext cx="4469603" cy="1664505"/>
            <a:chOff x="5445478" y="1544378"/>
            <a:chExt cx="7133814" cy="1792468"/>
          </a:xfrm>
          <a:solidFill>
            <a:schemeClr val="bg2"/>
          </a:solidFill>
        </p:grpSpPr>
        <p:cxnSp>
          <p:nvCxnSpPr>
            <p:cNvPr id="11" name="Straight Arrow Connector 8">
              <a:extLst>
                <a:ext uri="{FF2B5EF4-FFF2-40B4-BE49-F238E27FC236}">
                  <a16:creationId xmlns:a16="http://schemas.microsoft.com/office/drawing/2014/main" id="{3B2C818D-37B6-F25F-810D-BD34EA38134D}"/>
                </a:ext>
              </a:extLst>
            </p:cNvPr>
            <p:cNvCxnSpPr/>
            <p:nvPr/>
          </p:nvCxnSpPr>
          <p:spPr>
            <a:xfrm>
              <a:off x="6315557" y="2780928"/>
              <a:ext cx="670206" cy="0"/>
            </a:xfrm>
            <a:prstGeom prst="straightConnector1">
              <a:avLst/>
            </a:prstGeom>
            <a:grpFill/>
            <a:ln w="19050"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12E5016F-5D60-B97B-C39E-E11A1200F272}"/>
                </a:ext>
              </a:extLst>
            </p:cNvPr>
            <p:cNvSpPr txBox="1"/>
            <p:nvPr/>
          </p:nvSpPr>
          <p:spPr>
            <a:xfrm>
              <a:off x="7251662" y="2636912"/>
              <a:ext cx="2304256" cy="369332"/>
            </a:xfrm>
            <a:prstGeom prst="rect">
              <a:avLst/>
            </a:prstGeom>
            <a:grpFill/>
            <a:ln w="19050">
              <a:solidFill>
                <a:schemeClr val="tx1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GB" i="0" u="none" strike="noStrike" baseline="0"/>
                <a:t>Resources</a:t>
              </a:r>
              <a:endParaRPr lang="en-GB"/>
            </a:p>
          </p:txBody>
        </p:sp>
        <p:sp>
          <p:nvSpPr>
            <p:cNvPr id="4" name="Rechteck: abgerundete Ecken 3">
              <a:extLst>
                <a:ext uri="{FF2B5EF4-FFF2-40B4-BE49-F238E27FC236}">
                  <a16:creationId xmlns:a16="http://schemas.microsoft.com/office/drawing/2014/main" id="{5FD42C6B-787B-318C-B8EC-7E613A5BA8D6}"/>
                </a:ext>
              </a:extLst>
            </p:cNvPr>
            <p:cNvSpPr/>
            <p:nvPr/>
          </p:nvSpPr>
          <p:spPr>
            <a:xfrm>
              <a:off x="5445478" y="1544378"/>
              <a:ext cx="7133814" cy="1792468"/>
            </a:xfrm>
            <a:prstGeom prst="roundRect">
              <a:avLst>
                <a:gd name="adj" fmla="val 4542"/>
              </a:avLst>
            </a:prstGeom>
            <a:solidFill>
              <a:schemeClr val="tx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GB" i="0" u="none" strike="noStrike" baseline="0">
                  <a:solidFill>
                    <a:schemeClr val="bg2"/>
                  </a:solidFill>
                </a:rPr>
                <a:t>Marketing plan</a:t>
              </a:r>
              <a:endParaRPr lang="en-GB">
                <a:solidFill>
                  <a:schemeClr val="bg2"/>
                </a:solidFill>
              </a:endParaRPr>
            </a:p>
          </p:txBody>
        </p:sp>
        <p:sp>
          <p:nvSpPr>
            <p:cNvPr id="10" name="Rechteck: abgerundete Ecken 9">
              <a:extLst>
                <a:ext uri="{FF2B5EF4-FFF2-40B4-BE49-F238E27FC236}">
                  <a16:creationId xmlns:a16="http://schemas.microsoft.com/office/drawing/2014/main" id="{9F8B6CB4-B292-42E3-AC35-00CE3CD99DD8}"/>
                </a:ext>
              </a:extLst>
            </p:cNvPr>
            <p:cNvSpPr/>
            <p:nvPr/>
          </p:nvSpPr>
          <p:spPr>
            <a:xfrm>
              <a:off x="5528744" y="1990397"/>
              <a:ext cx="6950865" cy="907351"/>
            </a:xfrm>
            <a:prstGeom prst="roundRect">
              <a:avLst>
                <a:gd name="adj" fmla="val 8990"/>
              </a:avLst>
            </a:prstGeom>
            <a:solidFill>
              <a:schemeClr val="bg2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>
                  <a:solidFill>
                    <a:schemeClr val="tx1"/>
                  </a:solidFill>
                </a:rPr>
                <a:t>Marketing mix</a:t>
              </a:r>
            </a:p>
            <a:p>
              <a:pPr algn="ctr"/>
              <a:endParaRPr lang="de-DE" sz="1600">
                <a:solidFill>
                  <a:schemeClr val="tx1"/>
                </a:solidFill>
              </a:endParaRPr>
            </a:p>
            <a:p>
              <a:pPr algn="ctr"/>
              <a:r>
                <a:rPr lang="de-DE" sz="1600">
                  <a:solidFill>
                    <a:schemeClr val="tx1"/>
                  </a:solidFill>
                </a:rPr>
                <a:t>Communications</a:t>
              </a:r>
              <a:endParaRPr lang="de-AT" sz="1600">
                <a:solidFill>
                  <a:schemeClr val="tx1"/>
                </a:solidFill>
              </a:endParaRPr>
            </a:p>
          </p:txBody>
        </p:sp>
        <p:sp>
          <p:nvSpPr>
            <p:cNvPr id="5" name="Rectangle 64">
              <a:extLst>
                <a:ext uri="{FF2B5EF4-FFF2-40B4-BE49-F238E27FC236}">
                  <a16:creationId xmlns:a16="http://schemas.microsoft.com/office/drawing/2014/main" id="{09EB6AF8-DB6C-43AC-02C8-CF6B25E3A117}"/>
                </a:ext>
              </a:extLst>
            </p:cNvPr>
            <p:cNvSpPr/>
            <p:nvPr/>
          </p:nvSpPr>
          <p:spPr>
            <a:xfrm>
              <a:off x="5550724" y="2286926"/>
              <a:ext cx="2086252" cy="309036"/>
            </a:xfrm>
            <a:prstGeom prst="roundRect">
              <a:avLst/>
            </a:prstGeom>
            <a:noFill/>
            <a:ln w="1905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sz="1400" i="0" u="none" strike="noStrike" baseline="0"/>
                <a:t>Pricing</a:t>
              </a:r>
              <a:endParaRPr lang="en-GB" sz="1400"/>
            </a:p>
          </p:txBody>
        </p:sp>
        <p:sp>
          <p:nvSpPr>
            <p:cNvPr id="7" name="Rectangle 65">
              <a:extLst>
                <a:ext uri="{FF2B5EF4-FFF2-40B4-BE49-F238E27FC236}">
                  <a16:creationId xmlns:a16="http://schemas.microsoft.com/office/drawing/2014/main" id="{E74116E4-9695-D363-D3C3-F67FFFA79C5F}"/>
                </a:ext>
              </a:extLst>
            </p:cNvPr>
            <p:cNvSpPr/>
            <p:nvPr/>
          </p:nvSpPr>
          <p:spPr>
            <a:xfrm>
              <a:off x="10202248" y="2286093"/>
              <a:ext cx="2277358" cy="309036"/>
            </a:xfrm>
            <a:prstGeom prst="roundRect">
              <a:avLst/>
            </a:prstGeom>
            <a:noFill/>
            <a:ln w="19050"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sz="1400" i="0" u="none" strike="noStrike" baseline="0"/>
                <a:t>Channels</a:t>
              </a:r>
              <a:endParaRPr lang="en-GB" sz="1400"/>
            </a:p>
          </p:txBody>
        </p:sp>
        <p:sp>
          <p:nvSpPr>
            <p:cNvPr id="9" name="Rectangle 66">
              <a:extLst>
                <a:ext uri="{FF2B5EF4-FFF2-40B4-BE49-F238E27FC236}">
                  <a16:creationId xmlns:a16="http://schemas.microsoft.com/office/drawing/2014/main" id="{96B9A2C1-DE53-9E38-732F-59F2827336D3}"/>
                </a:ext>
              </a:extLst>
            </p:cNvPr>
            <p:cNvSpPr/>
            <p:nvPr/>
          </p:nvSpPr>
          <p:spPr>
            <a:xfrm>
              <a:off x="5528744" y="2957973"/>
              <a:ext cx="6950863" cy="309036"/>
            </a:xfrm>
            <a:prstGeom prst="roundRect">
              <a:avLst/>
            </a:prstGeom>
            <a:solidFill>
              <a:schemeClr val="bg2"/>
            </a:solidFill>
            <a:ln w="19050">
              <a:solidFill>
                <a:schemeClr val="tx1"/>
              </a:solidFill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GB" sz="1400" i="0" u="none" strike="noStrike" baseline="0"/>
                <a:t>Scalability</a:t>
              </a:r>
              <a:endParaRPr lang="en-GB" sz="1400"/>
            </a:p>
          </p:txBody>
        </p:sp>
      </p:grp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9AF01030-C8E7-53E4-A84D-9A897CF5F75D}"/>
              </a:ext>
            </a:extLst>
          </p:cNvPr>
          <p:cNvSpPr/>
          <p:nvPr/>
        </p:nvSpPr>
        <p:spPr>
          <a:xfrm>
            <a:off x="2201233" y="5082176"/>
            <a:ext cx="6696743" cy="1307109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i="0" u="none" strike="noStrike" baseline="0">
                <a:solidFill>
                  <a:schemeClr val="bg2"/>
                </a:solidFill>
              </a:rPr>
              <a:t>Financial plan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59" name="Rectangle 64">
            <a:extLst>
              <a:ext uri="{FF2B5EF4-FFF2-40B4-BE49-F238E27FC236}">
                <a16:creationId xmlns:a16="http://schemas.microsoft.com/office/drawing/2014/main" id="{247EE0FC-7D8F-BC0D-C4AB-0BD4837AA697}"/>
              </a:ext>
            </a:extLst>
          </p:cNvPr>
          <p:cNvSpPr/>
          <p:nvPr/>
        </p:nvSpPr>
        <p:spPr>
          <a:xfrm>
            <a:off x="2291646" y="5546555"/>
            <a:ext cx="3229864" cy="340519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i="0" u="none" strike="noStrike" baseline="0"/>
              <a:t>Sales, costs &amp; profit</a:t>
            </a:r>
            <a:endParaRPr lang="en-GB" sz="1400"/>
          </a:p>
        </p:txBody>
      </p:sp>
      <p:sp>
        <p:nvSpPr>
          <p:cNvPr id="60" name="Rectangle 65">
            <a:extLst>
              <a:ext uri="{FF2B5EF4-FFF2-40B4-BE49-F238E27FC236}">
                <a16:creationId xmlns:a16="http://schemas.microsoft.com/office/drawing/2014/main" id="{8ECED150-63EA-F271-AFA9-A55DAF28C8FA}"/>
              </a:ext>
            </a:extLst>
          </p:cNvPr>
          <p:cNvSpPr/>
          <p:nvPr/>
        </p:nvSpPr>
        <p:spPr>
          <a:xfrm>
            <a:off x="5594811" y="5546555"/>
            <a:ext cx="3229864" cy="340519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i="0" u="none" strike="noStrike" baseline="0"/>
              <a:t>Break even</a:t>
            </a:r>
            <a:endParaRPr lang="en-GB" sz="1400"/>
          </a:p>
        </p:txBody>
      </p:sp>
      <p:sp>
        <p:nvSpPr>
          <p:cNvPr id="62" name="Rectangle 64">
            <a:extLst>
              <a:ext uri="{FF2B5EF4-FFF2-40B4-BE49-F238E27FC236}">
                <a16:creationId xmlns:a16="http://schemas.microsoft.com/office/drawing/2014/main" id="{3708F208-3D70-974C-FE3B-3D14AA5C0768}"/>
              </a:ext>
            </a:extLst>
          </p:cNvPr>
          <p:cNvSpPr/>
          <p:nvPr/>
        </p:nvSpPr>
        <p:spPr>
          <a:xfrm>
            <a:off x="2283917" y="5942323"/>
            <a:ext cx="3229864" cy="340519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i="0" u="none" strike="noStrike" baseline="0"/>
              <a:t>Cash flow</a:t>
            </a:r>
            <a:endParaRPr lang="en-GB" sz="1400"/>
          </a:p>
        </p:txBody>
      </p:sp>
      <p:sp>
        <p:nvSpPr>
          <p:cNvPr id="63" name="Rectangle 65">
            <a:extLst>
              <a:ext uri="{FF2B5EF4-FFF2-40B4-BE49-F238E27FC236}">
                <a16:creationId xmlns:a16="http://schemas.microsoft.com/office/drawing/2014/main" id="{E20A8D1C-9C64-CF50-EB6C-01BED09195A8}"/>
              </a:ext>
            </a:extLst>
          </p:cNvPr>
          <p:cNvSpPr/>
          <p:nvPr/>
        </p:nvSpPr>
        <p:spPr>
          <a:xfrm>
            <a:off x="5590946" y="5946251"/>
            <a:ext cx="3229864" cy="340519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i="0" u="none" strike="noStrike" baseline="0"/>
              <a:t>Balance sheet</a:t>
            </a:r>
            <a:endParaRPr lang="en-GB" sz="1400"/>
          </a:p>
        </p:txBody>
      </p:sp>
      <p:sp>
        <p:nvSpPr>
          <p:cNvPr id="66" name="Rechteck: abgerundete Ecken 65">
            <a:extLst>
              <a:ext uri="{FF2B5EF4-FFF2-40B4-BE49-F238E27FC236}">
                <a16:creationId xmlns:a16="http://schemas.microsoft.com/office/drawing/2014/main" id="{86FDD29C-9C9B-CCAF-2011-BC7E6CD6DD67}"/>
              </a:ext>
            </a:extLst>
          </p:cNvPr>
          <p:cNvSpPr/>
          <p:nvPr/>
        </p:nvSpPr>
        <p:spPr>
          <a:xfrm>
            <a:off x="6979185" y="1826131"/>
            <a:ext cx="3388931" cy="2245661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i="0" u="none" strike="noStrike" baseline="0">
                <a:solidFill>
                  <a:schemeClr val="bg2"/>
                </a:solidFill>
              </a:rPr>
              <a:t>Resources</a:t>
            </a:r>
            <a:endParaRPr lang="en-GB">
              <a:solidFill>
                <a:schemeClr val="bg2"/>
              </a:solidFill>
            </a:endParaRPr>
          </a:p>
        </p:txBody>
      </p:sp>
      <p:sp>
        <p:nvSpPr>
          <p:cNvPr id="68" name="Rectangle 66">
            <a:extLst>
              <a:ext uri="{FF2B5EF4-FFF2-40B4-BE49-F238E27FC236}">
                <a16:creationId xmlns:a16="http://schemas.microsoft.com/office/drawing/2014/main" id="{F8412CF3-53D7-E798-27BD-BA8BCADB2278}"/>
              </a:ext>
            </a:extLst>
          </p:cNvPr>
          <p:cNvSpPr/>
          <p:nvPr/>
        </p:nvSpPr>
        <p:spPr>
          <a:xfrm>
            <a:off x="7118576" y="2600429"/>
            <a:ext cx="3114548" cy="57888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1400" i="0" u="none" strike="noStrike" baseline="0"/>
              <a:t>Capital available:</a:t>
            </a:r>
          </a:p>
          <a:p>
            <a:pPr algn="ctr"/>
            <a:r>
              <a:rPr lang="en-GB" sz="1400" i="0" u="none" strike="noStrike" baseline="0"/>
              <a:t>Human, social &amp; financial</a:t>
            </a:r>
          </a:p>
        </p:txBody>
      </p:sp>
      <p:sp>
        <p:nvSpPr>
          <p:cNvPr id="69" name="Rectangle 66">
            <a:extLst>
              <a:ext uri="{FF2B5EF4-FFF2-40B4-BE49-F238E27FC236}">
                <a16:creationId xmlns:a16="http://schemas.microsoft.com/office/drawing/2014/main" id="{14C9471C-7389-F7F9-279A-0CB244A518FA}"/>
              </a:ext>
            </a:extLst>
          </p:cNvPr>
          <p:cNvSpPr/>
          <p:nvPr/>
        </p:nvSpPr>
        <p:spPr>
          <a:xfrm>
            <a:off x="7110525" y="3270610"/>
            <a:ext cx="3114548" cy="578882"/>
          </a:xfrm>
          <a:prstGeom prst="round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400" i="0" u="none" strike="noStrike" baseline="0"/>
              <a:t>Capital needed:</a:t>
            </a:r>
          </a:p>
          <a:p>
            <a:pPr algn="ctr"/>
            <a:r>
              <a:rPr lang="en-US" sz="1400" i="0" u="none" strike="noStrike" baseline="0"/>
              <a:t>Human, social &amp; financial</a:t>
            </a:r>
          </a:p>
        </p:txBody>
      </p:sp>
      <p:cxnSp>
        <p:nvCxnSpPr>
          <p:cNvPr id="79" name="Curved Connector 16">
            <a:extLst>
              <a:ext uri="{FF2B5EF4-FFF2-40B4-BE49-F238E27FC236}">
                <a16:creationId xmlns:a16="http://schemas.microsoft.com/office/drawing/2014/main" id="{B66880AE-7819-9C95-C2B4-9700071EBD7E}"/>
              </a:ext>
            </a:extLst>
          </p:cNvPr>
          <p:cNvCxnSpPr>
            <a:cxnSpLocks/>
          </p:cNvCxnSpPr>
          <p:nvPr/>
        </p:nvCxnSpPr>
        <p:spPr>
          <a:xfrm rot="6420000" flipV="1">
            <a:off x="1654615" y="4974778"/>
            <a:ext cx="534508" cy="754067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">
            <a:extLst>
              <a:ext uri="{FF2B5EF4-FFF2-40B4-BE49-F238E27FC236}">
                <a16:creationId xmlns:a16="http://schemas.microsoft.com/office/drawing/2014/main" id="{B739CF7B-F2A6-6C75-74E1-4248ECE174F9}"/>
              </a:ext>
            </a:extLst>
          </p:cNvPr>
          <p:cNvCxnSpPr>
            <a:cxnSpLocks/>
          </p:cNvCxnSpPr>
          <p:nvPr/>
        </p:nvCxnSpPr>
        <p:spPr>
          <a:xfrm flipH="1">
            <a:off x="5918549" y="3691114"/>
            <a:ext cx="888651" cy="0"/>
          </a:xfrm>
          <a:prstGeom prst="straightConnector1">
            <a:avLst/>
          </a:prstGeom>
          <a:ln w="19050">
            <a:solidFill>
              <a:schemeClr val="accent1"/>
            </a:solidFill>
            <a:headEnd type="arrow"/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hteck: abgerundete Ecken 83">
            <a:extLst>
              <a:ext uri="{FF2B5EF4-FFF2-40B4-BE49-F238E27FC236}">
                <a16:creationId xmlns:a16="http://schemas.microsoft.com/office/drawing/2014/main" id="{58F2DC7F-6B36-E3A1-2498-25D9216F14B0}"/>
              </a:ext>
            </a:extLst>
          </p:cNvPr>
          <p:cNvSpPr/>
          <p:nvPr/>
        </p:nvSpPr>
        <p:spPr>
          <a:xfrm>
            <a:off x="2283911" y="669416"/>
            <a:ext cx="3267940" cy="347020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/>
              <a:t>Target </a:t>
            </a:r>
            <a:r>
              <a:rPr lang="de-DE" sz="1600" err="1"/>
              <a:t>market</a:t>
            </a:r>
            <a:r>
              <a:rPr lang="de-DE" sz="1600"/>
              <a:t> </a:t>
            </a:r>
            <a:r>
              <a:rPr lang="de-DE" sz="1600" err="1"/>
              <a:t>segments</a:t>
            </a:r>
            <a:endParaRPr lang="de-AT" sz="1600"/>
          </a:p>
        </p:txBody>
      </p:sp>
      <p:sp>
        <p:nvSpPr>
          <p:cNvPr id="85" name="Rechteck: abgerundete Ecken 84">
            <a:extLst>
              <a:ext uri="{FF2B5EF4-FFF2-40B4-BE49-F238E27FC236}">
                <a16:creationId xmlns:a16="http://schemas.microsoft.com/office/drawing/2014/main" id="{BF8FB94C-5781-27B4-49F6-367B70C2473E}"/>
              </a:ext>
            </a:extLst>
          </p:cNvPr>
          <p:cNvSpPr/>
          <p:nvPr/>
        </p:nvSpPr>
        <p:spPr>
          <a:xfrm>
            <a:off x="5634460" y="669416"/>
            <a:ext cx="3190776" cy="347020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/>
              <a:t>Value </a:t>
            </a:r>
            <a:r>
              <a:rPr lang="de-DE" sz="1600" err="1"/>
              <a:t>propositions</a:t>
            </a:r>
            <a:r>
              <a:rPr lang="de-DE" sz="1600"/>
              <a:t> (s)</a:t>
            </a:r>
            <a:endParaRPr lang="de-AT" sz="1600"/>
          </a:p>
        </p:txBody>
      </p:sp>
      <p:sp>
        <p:nvSpPr>
          <p:cNvPr id="86" name="Rechteck: abgerundete Ecken 85">
            <a:extLst>
              <a:ext uri="{FF2B5EF4-FFF2-40B4-BE49-F238E27FC236}">
                <a16:creationId xmlns:a16="http://schemas.microsoft.com/office/drawing/2014/main" id="{CAF497C3-E83D-4FA6-B07F-D8BD75CBD507}"/>
              </a:ext>
            </a:extLst>
          </p:cNvPr>
          <p:cNvSpPr/>
          <p:nvPr/>
        </p:nvSpPr>
        <p:spPr>
          <a:xfrm>
            <a:off x="2288343" y="1084267"/>
            <a:ext cx="6536893" cy="31812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i="0" u="none" strike="noStrike" baseline="0"/>
              <a:t>Customer relationships / Branding</a:t>
            </a:r>
            <a:endParaRPr lang="en-GB" sz="1600"/>
          </a:p>
        </p:txBody>
      </p:sp>
      <p:sp>
        <p:nvSpPr>
          <p:cNvPr id="88" name="Rechteck: abgerundete Ecken 87">
            <a:extLst>
              <a:ext uri="{FF2B5EF4-FFF2-40B4-BE49-F238E27FC236}">
                <a16:creationId xmlns:a16="http://schemas.microsoft.com/office/drawing/2014/main" id="{CBADEABA-1538-0545-F800-3B92835E1BA4}"/>
              </a:ext>
            </a:extLst>
          </p:cNvPr>
          <p:cNvSpPr/>
          <p:nvPr/>
        </p:nvSpPr>
        <p:spPr>
          <a:xfrm>
            <a:off x="1406586" y="3896897"/>
            <a:ext cx="2376484" cy="347020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 err="1"/>
              <a:t>Risks</a:t>
            </a:r>
            <a:endParaRPr lang="de-AT" sz="1600"/>
          </a:p>
        </p:txBody>
      </p:sp>
      <p:sp>
        <p:nvSpPr>
          <p:cNvPr id="89" name="Rechteck: abgerundete Ecken 88">
            <a:extLst>
              <a:ext uri="{FF2B5EF4-FFF2-40B4-BE49-F238E27FC236}">
                <a16:creationId xmlns:a16="http://schemas.microsoft.com/office/drawing/2014/main" id="{BB0AEDEE-E427-1419-F668-4799AB268308}"/>
              </a:ext>
            </a:extLst>
          </p:cNvPr>
          <p:cNvSpPr/>
          <p:nvPr/>
        </p:nvSpPr>
        <p:spPr>
          <a:xfrm>
            <a:off x="3849628" y="3896897"/>
            <a:ext cx="1895897" cy="347020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sz="1600"/>
              <a:t>Partnerships</a:t>
            </a:r>
            <a:endParaRPr lang="de-AT" sz="1600"/>
          </a:p>
        </p:txBody>
      </p:sp>
      <p:sp>
        <p:nvSpPr>
          <p:cNvPr id="90" name="Rechteck: abgerundete Ecken 89">
            <a:extLst>
              <a:ext uri="{FF2B5EF4-FFF2-40B4-BE49-F238E27FC236}">
                <a16:creationId xmlns:a16="http://schemas.microsoft.com/office/drawing/2014/main" id="{989C2A24-67D9-3891-2B74-B158DB27D0D5}"/>
              </a:ext>
            </a:extLst>
          </p:cNvPr>
          <p:cNvSpPr/>
          <p:nvPr/>
        </p:nvSpPr>
        <p:spPr>
          <a:xfrm>
            <a:off x="1409039" y="4320799"/>
            <a:ext cx="4328339" cy="587281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i="0" u="none" strike="noStrike" baseline="0"/>
              <a:t>Key activities / Critical success factors/ Strategic options</a:t>
            </a:r>
            <a:endParaRPr lang="de-AT" sz="1600"/>
          </a:p>
        </p:txBody>
      </p:sp>
      <p:cxnSp>
        <p:nvCxnSpPr>
          <p:cNvPr id="93" name="Curved Connector 16">
            <a:extLst>
              <a:ext uri="{FF2B5EF4-FFF2-40B4-BE49-F238E27FC236}">
                <a16:creationId xmlns:a16="http://schemas.microsoft.com/office/drawing/2014/main" id="{33D0D1EF-CB6F-99E2-CA7B-012A97D8A85E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8907846" y="1059619"/>
            <a:ext cx="534508" cy="754065"/>
          </a:xfrm>
          <a:prstGeom prst="curvedConnector2">
            <a:avLst/>
          </a:prstGeom>
          <a:ln w="19050">
            <a:solidFill>
              <a:schemeClr val="tx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 descr="Ein Bild, das Kreis, Grafiken, Clipart, Kunst enthält.&#10;&#10;Automatisch generierte Beschreibung">
            <a:extLst>
              <a:ext uri="{FF2B5EF4-FFF2-40B4-BE49-F238E27FC236}">
                <a16:creationId xmlns:a16="http://schemas.microsoft.com/office/drawing/2014/main" id="{8A7AA9AE-294D-9AF9-4673-634F0DB08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339" y="4707547"/>
            <a:ext cx="1617447" cy="1617447"/>
          </a:xfrm>
          <a:prstGeom prst="rect">
            <a:avLst/>
          </a:prstGeom>
        </p:spPr>
      </p:pic>
      <p:grpSp>
        <p:nvGrpSpPr>
          <p:cNvPr id="12" name="Group 47">
            <a:extLst>
              <a:ext uri="{FF2B5EF4-FFF2-40B4-BE49-F238E27FC236}">
                <a16:creationId xmlns:a16="http://schemas.microsoft.com/office/drawing/2014/main" id="{F1A45C2F-9ACD-C53E-9F2E-CAC91C937198}"/>
              </a:ext>
            </a:extLst>
          </p:cNvPr>
          <p:cNvGrpSpPr/>
          <p:nvPr/>
        </p:nvGrpSpPr>
        <p:grpSpPr>
          <a:xfrm>
            <a:off x="913681" y="119534"/>
            <a:ext cx="2865068" cy="1077218"/>
            <a:chOff x="-93268" y="119534"/>
            <a:chExt cx="2865068" cy="1077218"/>
          </a:xfrm>
        </p:grpSpPr>
        <p:grpSp>
          <p:nvGrpSpPr>
            <p:cNvPr id="15" name="Group 48">
              <a:extLst>
                <a:ext uri="{FF2B5EF4-FFF2-40B4-BE49-F238E27FC236}">
                  <a16:creationId xmlns:a16="http://schemas.microsoft.com/office/drawing/2014/main" id="{D36A4D4B-C4FA-0F5E-D18E-E6C107BAE5D5}"/>
                </a:ext>
              </a:extLst>
            </p:cNvPr>
            <p:cNvGrpSpPr/>
            <p:nvPr/>
          </p:nvGrpSpPr>
          <p:grpSpPr>
            <a:xfrm>
              <a:off x="-93268" y="119534"/>
              <a:ext cx="2865068" cy="1077218"/>
              <a:chOff x="25992" y="26070"/>
              <a:chExt cx="2865068" cy="1077218"/>
            </a:xfrm>
          </p:grpSpPr>
          <p:pic>
            <p:nvPicPr>
              <p:cNvPr id="18" name="Picture 50">
                <a:extLst>
                  <a:ext uri="{FF2B5EF4-FFF2-40B4-BE49-F238E27FC236}">
                    <a16:creationId xmlns:a16="http://schemas.microsoft.com/office/drawing/2014/main" id="{8959F297-439E-C057-3466-8A14AA23A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20074" y="63971"/>
                <a:ext cx="326922" cy="240250"/>
              </a:xfrm>
              <a:prstGeom prst="rect">
                <a:avLst/>
              </a:prstGeom>
              <a:ln>
                <a:solidFill>
                  <a:srgbClr val="FDE8C7"/>
                </a:solidFill>
              </a:ln>
              <a:effectLst>
                <a:softEdge rad="12700"/>
              </a:effectLst>
            </p:spPr>
          </p:pic>
          <p:sp>
            <p:nvSpPr>
              <p:cNvPr id="19" name="TextBox 51">
                <a:extLst>
                  <a:ext uri="{FF2B5EF4-FFF2-40B4-BE49-F238E27FC236}">
                    <a16:creationId xmlns:a16="http://schemas.microsoft.com/office/drawing/2014/main" id="{D0530C2A-1DEA-2B16-F53D-5A97176EB6F6}"/>
                  </a:ext>
                </a:extLst>
              </p:cNvPr>
              <p:cNvSpPr txBox="1"/>
              <p:nvPr/>
            </p:nvSpPr>
            <p:spPr>
              <a:xfrm>
                <a:off x="25992" y="26070"/>
                <a:ext cx="2865068" cy="1077218"/>
              </a:xfrm>
              <a:prstGeom prst="rect">
                <a:avLst/>
              </a:prstGeom>
              <a:solidFill>
                <a:srgbClr val="FDE8C7"/>
              </a:solidFill>
              <a:ln>
                <a:noFill/>
              </a:ln>
              <a:effectLst>
                <a:glow rad="63500">
                  <a:srgbClr val="93A299">
                    <a:satMod val="175000"/>
                    <a:alpha val="40000"/>
                  </a:srgbClr>
                </a:glow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perspectiveLeft"/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0" cap="none" spc="0" normalizeH="0" baseline="0" noProof="0">
                    <a:ln>
                      <a:noFill/>
                    </a:ln>
                    <a:solidFill>
                      <a:srgbClr val="CD0D40"/>
                    </a:solidFill>
                    <a:effectLst/>
                    <a:uLnTx/>
                    <a:uFillTx/>
                    <a:latin typeface="Segoe Print" panose="02000600000000000000" pitchFamily="2" charset="0"/>
                  </a:rPr>
                  <a:t>Target market segment(s) </a:t>
                </a:r>
              </a:p>
              <a:p>
                <a:r>
                  <a:rPr lang="en-GB" sz="1600">
                    <a:latin typeface="Segoe Print" panose="02000600000000000000" pitchFamily="2" charset="0"/>
                    <a:cs typeface="Segoe UI" panose="020B0502040204020203" pitchFamily="34" charset="0"/>
                  </a:rPr>
                  <a:t>Leisure and business travellers</a:t>
                </a:r>
              </a:p>
            </p:txBody>
          </p:sp>
        </p:grpSp>
        <p:pic>
          <p:nvPicPr>
            <p:cNvPr id="16" name="Picture 49">
              <a:extLst>
                <a:ext uri="{FF2B5EF4-FFF2-40B4-BE49-F238E27FC236}">
                  <a16:creationId xmlns:a16="http://schemas.microsoft.com/office/drawing/2014/main" id="{F783E4B4-BD35-5CB3-249C-0DD7ECE287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0814" y="815503"/>
              <a:ext cx="326922" cy="240250"/>
            </a:xfrm>
            <a:prstGeom prst="rect">
              <a:avLst/>
            </a:prstGeom>
            <a:ln>
              <a:solidFill>
                <a:srgbClr val="FDE8C7"/>
              </a:solidFill>
            </a:ln>
            <a:effectLst>
              <a:softEdge rad="12700"/>
            </a:effectLst>
          </p:spPr>
        </p:pic>
      </p:grpSp>
      <p:grpSp>
        <p:nvGrpSpPr>
          <p:cNvPr id="21" name="Group 52">
            <a:extLst>
              <a:ext uri="{FF2B5EF4-FFF2-40B4-BE49-F238E27FC236}">
                <a16:creationId xmlns:a16="http://schemas.microsoft.com/office/drawing/2014/main" id="{A186F7B0-EB63-09AF-B6E7-EBEA4A5AC96E}"/>
              </a:ext>
            </a:extLst>
          </p:cNvPr>
          <p:cNvGrpSpPr/>
          <p:nvPr/>
        </p:nvGrpSpPr>
        <p:grpSpPr>
          <a:xfrm>
            <a:off x="7192542" y="275164"/>
            <a:ext cx="2865068" cy="1569660"/>
            <a:chOff x="6185593" y="275164"/>
            <a:chExt cx="2865068" cy="1569660"/>
          </a:xfrm>
        </p:grpSpPr>
        <p:grpSp>
          <p:nvGrpSpPr>
            <p:cNvPr id="22" name="Group 53">
              <a:extLst>
                <a:ext uri="{FF2B5EF4-FFF2-40B4-BE49-F238E27FC236}">
                  <a16:creationId xmlns:a16="http://schemas.microsoft.com/office/drawing/2014/main" id="{F6AD7E3A-B375-B7B3-F751-E0348985FB5F}"/>
                </a:ext>
              </a:extLst>
            </p:cNvPr>
            <p:cNvGrpSpPr/>
            <p:nvPr/>
          </p:nvGrpSpPr>
          <p:grpSpPr>
            <a:xfrm>
              <a:off x="6185593" y="275164"/>
              <a:ext cx="2865068" cy="1569660"/>
              <a:chOff x="6185593" y="149182"/>
              <a:chExt cx="2865068" cy="1569660"/>
            </a:xfrm>
          </p:grpSpPr>
          <p:pic>
            <p:nvPicPr>
              <p:cNvPr id="25" name="Picture 55">
                <a:extLst>
                  <a:ext uri="{FF2B5EF4-FFF2-40B4-BE49-F238E27FC236}">
                    <a16:creationId xmlns:a16="http://schemas.microsoft.com/office/drawing/2014/main" id="{FEAF553D-D331-79B8-2EB9-DA2741C19A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603258" y="912878"/>
                <a:ext cx="326922" cy="240250"/>
              </a:xfrm>
              <a:prstGeom prst="rect">
                <a:avLst/>
              </a:prstGeom>
              <a:ln>
                <a:solidFill>
                  <a:srgbClr val="FDE8C7"/>
                </a:solidFill>
              </a:ln>
              <a:effectLst>
                <a:softEdge rad="12700"/>
              </a:effectLst>
            </p:spPr>
          </p:pic>
          <p:sp>
            <p:nvSpPr>
              <p:cNvPr id="26" name="TextBox 56">
                <a:extLst>
                  <a:ext uri="{FF2B5EF4-FFF2-40B4-BE49-F238E27FC236}">
                    <a16:creationId xmlns:a16="http://schemas.microsoft.com/office/drawing/2014/main" id="{AC6A5684-7A3D-4A26-B5BE-6CAB09AA22C0}"/>
                  </a:ext>
                </a:extLst>
              </p:cNvPr>
              <p:cNvSpPr txBox="1"/>
              <p:nvPr/>
            </p:nvSpPr>
            <p:spPr>
              <a:xfrm>
                <a:off x="6185593" y="149182"/>
                <a:ext cx="2865068" cy="1569660"/>
              </a:xfrm>
              <a:prstGeom prst="rect">
                <a:avLst/>
              </a:prstGeom>
              <a:solidFill>
                <a:srgbClr val="FDE8C7"/>
              </a:solidFill>
              <a:ln>
                <a:noFill/>
              </a:ln>
              <a:effectLst>
                <a:glow rad="63500">
                  <a:srgbClr val="93A299">
                    <a:satMod val="175000"/>
                    <a:alpha val="40000"/>
                  </a:srgbClr>
                </a:glow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perspectiveLeft"/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600" kern="0">
                    <a:solidFill>
                      <a:srgbClr val="CD0D40"/>
                    </a:solidFill>
                    <a:latin typeface="Segoe Print" panose="02000600000000000000" pitchFamily="2" charset="0"/>
                  </a:rPr>
                  <a:t>Value proposition(s)</a:t>
                </a: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CD0D40"/>
                  </a:solidFill>
                  <a:effectLst/>
                  <a:uLnTx/>
                  <a:uFillTx/>
                  <a:latin typeface="Segoe Print" panose="02000600000000000000" pitchFamily="2" charset="0"/>
                </a:endParaRPr>
              </a:p>
              <a:p>
                <a:r>
                  <a:rPr lang="en-GB" sz="1600">
                    <a:latin typeface="Segoe Print" panose="02000600000000000000" pitchFamily="2" charset="0"/>
                    <a:cs typeface="Segoe UI" panose="020B0502040204020203" pitchFamily="34" charset="0"/>
                  </a:rPr>
                  <a:t>Safe, point-to-point air services across Europe</a:t>
                </a:r>
              </a:p>
              <a:p>
                <a:r>
                  <a:rPr lang="en-GB" sz="1600">
                    <a:latin typeface="Segoe Print" panose="02000600000000000000" pitchFamily="2" charset="0"/>
                    <a:cs typeface="Segoe UI" panose="020B0502040204020203" pitchFamily="34" charset="0"/>
                  </a:rPr>
                  <a:t>Consistent &amp; reliable </a:t>
                </a:r>
              </a:p>
              <a:p>
                <a:r>
                  <a:rPr lang="en-GB" sz="1600">
                    <a:latin typeface="Segoe Print" panose="02000600000000000000" pitchFamily="2" charset="0"/>
                    <a:cs typeface="Segoe UI" panose="020B0502040204020203" pitchFamily="34" charset="0"/>
                  </a:rPr>
                  <a:t>Appealing fares (value-for-money)</a:t>
                </a:r>
                <a:endParaRPr kumimoji="0" lang="en-GB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Print" panose="02000600000000000000" pitchFamily="2" charset="0"/>
                  <a:cs typeface="Segoe UI" panose="020B0502040204020203" pitchFamily="34" charset="0"/>
                </a:endParaRPr>
              </a:p>
            </p:txBody>
          </p:sp>
        </p:grpSp>
        <p:pic>
          <p:nvPicPr>
            <p:cNvPr id="24" name="Picture 54">
              <a:extLst>
                <a:ext uri="{FF2B5EF4-FFF2-40B4-BE49-F238E27FC236}">
                  <a16:creationId xmlns:a16="http://schemas.microsoft.com/office/drawing/2014/main" id="{678E1737-B6AC-D9BA-8A46-39088AA2A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1267" y="1481503"/>
              <a:ext cx="326922" cy="240250"/>
            </a:xfrm>
            <a:prstGeom prst="rect">
              <a:avLst/>
            </a:prstGeom>
            <a:ln>
              <a:solidFill>
                <a:srgbClr val="FDE8C7"/>
              </a:solidFill>
            </a:ln>
            <a:effectLst>
              <a:softEdge rad="12700"/>
            </a:effectLst>
          </p:spPr>
        </p:pic>
      </p:grpSp>
      <p:grpSp>
        <p:nvGrpSpPr>
          <p:cNvPr id="27" name="Group 57">
            <a:extLst>
              <a:ext uri="{FF2B5EF4-FFF2-40B4-BE49-F238E27FC236}">
                <a16:creationId xmlns:a16="http://schemas.microsoft.com/office/drawing/2014/main" id="{98FBA278-29EB-58F3-2D63-249574D481AC}"/>
              </a:ext>
            </a:extLst>
          </p:cNvPr>
          <p:cNvGrpSpPr/>
          <p:nvPr/>
        </p:nvGrpSpPr>
        <p:grpSpPr>
          <a:xfrm>
            <a:off x="1186461" y="1162487"/>
            <a:ext cx="2904299" cy="2554545"/>
            <a:chOff x="-31474" y="1553847"/>
            <a:chExt cx="2904299" cy="2554545"/>
          </a:xfrm>
        </p:grpSpPr>
        <p:sp>
          <p:nvSpPr>
            <p:cNvPr id="28" name="TextBox 58">
              <a:extLst>
                <a:ext uri="{FF2B5EF4-FFF2-40B4-BE49-F238E27FC236}">
                  <a16:creationId xmlns:a16="http://schemas.microsoft.com/office/drawing/2014/main" id="{CED9371D-D8B6-ECCD-CCF1-24B996A5921B}"/>
                </a:ext>
              </a:extLst>
            </p:cNvPr>
            <p:cNvSpPr txBox="1"/>
            <p:nvPr/>
          </p:nvSpPr>
          <p:spPr>
            <a:xfrm>
              <a:off x="-31474" y="1553847"/>
              <a:ext cx="2865068" cy="2554545"/>
            </a:xfrm>
            <a:prstGeom prst="rect">
              <a:avLst/>
            </a:prstGeom>
            <a:solidFill>
              <a:srgbClr val="FDE8C7"/>
            </a:solidFill>
            <a:ln>
              <a:noFill/>
            </a:ln>
            <a:effectLst>
              <a:glow rad="63500">
                <a:srgbClr val="93A299">
                  <a:satMod val="175000"/>
                  <a:alpha val="40000"/>
                </a:srgb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>
                  <a:solidFill>
                    <a:srgbClr val="CD0D40"/>
                  </a:solidFill>
                  <a:latin typeface="Segoe Print" panose="02000600000000000000" pitchFamily="2" charset="0"/>
                </a:rPr>
                <a:t>Marketing mix, Pricing, Channels, Communications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CD0D40"/>
                </a:solidFill>
                <a:effectLst/>
                <a:uLnTx/>
                <a:uFillTx/>
                <a:latin typeface="Segoe Print" panose="02000600000000000000" pitchFamily="2" charset="0"/>
              </a:endParaRP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Differential pricing</a:t>
              </a: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Low-cost marketing – PR, brand, web-based promotions etc.</a:t>
              </a: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Volume seat sales</a:t>
              </a: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Max sales of other products on web site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cs typeface="Segoe UI" panose="020B0502040204020203" pitchFamily="34" charset="0"/>
              </a:endParaRPr>
            </a:p>
          </p:txBody>
        </p:sp>
        <p:pic>
          <p:nvPicPr>
            <p:cNvPr id="29" name="Picture 60">
              <a:extLst>
                <a:ext uri="{FF2B5EF4-FFF2-40B4-BE49-F238E27FC236}">
                  <a16:creationId xmlns:a16="http://schemas.microsoft.com/office/drawing/2014/main" id="{1F15B4B1-F519-230E-0CBA-F6E88D5BAC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903" y="2836015"/>
              <a:ext cx="326922" cy="240250"/>
            </a:xfrm>
            <a:prstGeom prst="rect">
              <a:avLst/>
            </a:prstGeom>
            <a:ln>
              <a:solidFill>
                <a:srgbClr val="FDE8C7"/>
              </a:solidFill>
            </a:ln>
            <a:effectLst>
              <a:softEdge rad="12700"/>
            </a:effectLst>
          </p:spPr>
        </p:pic>
      </p:grpSp>
      <p:grpSp>
        <p:nvGrpSpPr>
          <p:cNvPr id="30" name="Group 61">
            <a:extLst>
              <a:ext uri="{FF2B5EF4-FFF2-40B4-BE49-F238E27FC236}">
                <a16:creationId xmlns:a16="http://schemas.microsoft.com/office/drawing/2014/main" id="{D70C77D6-8FD9-B1FA-C4CC-EC96C40D222A}"/>
              </a:ext>
            </a:extLst>
          </p:cNvPr>
          <p:cNvGrpSpPr/>
          <p:nvPr/>
        </p:nvGrpSpPr>
        <p:grpSpPr>
          <a:xfrm>
            <a:off x="4342495" y="836712"/>
            <a:ext cx="2964646" cy="1323439"/>
            <a:chOff x="3335546" y="853278"/>
            <a:chExt cx="2964646" cy="1323439"/>
          </a:xfrm>
        </p:grpSpPr>
        <p:sp>
          <p:nvSpPr>
            <p:cNvPr id="31" name="TextBox 63">
              <a:extLst>
                <a:ext uri="{FF2B5EF4-FFF2-40B4-BE49-F238E27FC236}">
                  <a16:creationId xmlns:a16="http://schemas.microsoft.com/office/drawing/2014/main" id="{1B0DCBFD-53C3-EAD6-54CB-2C4EC46B372A}"/>
                </a:ext>
              </a:extLst>
            </p:cNvPr>
            <p:cNvSpPr txBox="1"/>
            <p:nvPr/>
          </p:nvSpPr>
          <p:spPr>
            <a:xfrm>
              <a:off x="3335546" y="853278"/>
              <a:ext cx="2964646" cy="1323439"/>
            </a:xfrm>
            <a:prstGeom prst="rect">
              <a:avLst/>
            </a:prstGeom>
            <a:solidFill>
              <a:srgbClr val="FDE8C7"/>
            </a:solidFill>
            <a:ln>
              <a:noFill/>
            </a:ln>
            <a:effectLst>
              <a:glow rad="63500">
                <a:srgbClr val="93A299">
                  <a:satMod val="175000"/>
                  <a:alpha val="40000"/>
                </a:srgb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>
                  <a:solidFill>
                    <a:srgbClr val="CD0D40"/>
                  </a:solidFill>
                  <a:latin typeface="Segoe Print" panose="02000600000000000000" pitchFamily="2" charset="0"/>
                </a:rPr>
                <a:t>Customer relationships / Branding</a:t>
              </a: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CD0D40"/>
                  </a:solidFill>
                  <a:effectLst/>
                  <a:uLnTx/>
                  <a:uFillTx/>
                  <a:latin typeface="Segoe Print" panose="02000600000000000000" pitchFamily="2" charset="0"/>
                </a:rPr>
                <a:t> </a:t>
              </a: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Orange (very visible)!</a:t>
              </a: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No-frills, value-for-money</a:t>
              </a: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Internet based relations</a:t>
              </a:r>
            </a:p>
          </p:txBody>
        </p:sp>
        <p:pic>
          <p:nvPicPr>
            <p:cNvPr id="32" name="Picture 68">
              <a:extLst>
                <a:ext uri="{FF2B5EF4-FFF2-40B4-BE49-F238E27FC236}">
                  <a16:creationId xmlns:a16="http://schemas.microsoft.com/office/drawing/2014/main" id="{26F35F6F-A6EE-F7DD-A5F8-B475443598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675" y="1929954"/>
              <a:ext cx="326922" cy="240250"/>
            </a:xfrm>
            <a:prstGeom prst="rect">
              <a:avLst/>
            </a:prstGeom>
            <a:ln>
              <a:solidFill>
                <a:srgbClr val="FDE8C7"/>
              </a:solidFill>
            </a:ln>
            <a:effectLst>
              <a:softEdge rad="12700"/>
            </a:effectLst>
          </p:spPr>
        </p:pic>
      </p:grpSp>
      <p:grpSp>
        <p:nvGrpSpPr>
          <p:cNvPr id="33" name="Group 72">
            <a:extLst>
              <a:ext uri="{FF2B5EF4-FFF2-40B4-BE49-F238E27FC236}">
                <a16:creationId xmlns:a16="http://schemas.microsoft.com/office/drawing/2014/main" id="{2B069B7F-7005-8D2D-4C31-C631136A083C}"/>
              </a:ext>
            </a:extLst>
          </p:cNvPr>
          <p:cNvGrpSpPr/>
          <p:nvPr/>
        </p:nvGrpSpPr>
        <p:grpSpPr>
          <a:xfrm>
            <a:off x="4151545" y="2222997"/>
            <a:ext cx="2865068" cy="1107996"/>
            <a:chOff x="3175470" y="2290227"/>
            <a:chExt cx="2865068" cy="1107996"/>
          </a:xfrm>
        </p:grpSpPr>
        <p:sp>
          <p:nvSpPr>
            <p:cNvPr id="34" name="TextBox 73">
              <a:extLst>
                <a:ext uri="{FF2B5EF4-FFF2-40B4-BE49-F238E27FC236}">
                  <a16:creationId xmlns:a16="http://schemas.microsoft.com/office/drawing/2014/main" id="{DEC03226-0718-0EBA-48B5-F93171921617}"/>
                </a:ext>
              </a:extLst>
            </p:cNvPr>
            <p:cNvSpPr txBox="1"/>
            <p:nvPr/>
          </p:nvSpPr>
          <p:spPr>
            <a:xfrm>
              <a:off x="3175470" y="2290227"/>
              <a:ext cx="2865068" cy="1107996"/>
            </a:xfrm>
            <a:prstGeom prst="rect">
              <a:avLst/>
            </a:prstGeom>
            <a:solidFill>
              <a:srgbClr val="FDE8C7"/>
            </a:solidFill>
            <a:ln>
              <a:noFill/>
            </a:ln>
            <a:effectLst>
              <a:glow rad="63500">
                <a:srgbClr val="93A299">
                  <a:satMod val="175000"/>
                  <a:alpha val="40000"/>
                </a:srgb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>
                  <a:solidFill>
                    <a:srgbClr val="CD0D40"/>
                  </a:solidFill>
                  <a:latin typeface="Segoe Print" panose="02000600000000000000" pitchFamily="2" charset="0"/>
                </a:rPr>
                <a:t>Scalability</a:t>
              </a: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CD0D40"/>
                  </a:solidFill>
                  <a:effectLst/>
                  <a:uLnTx/>
                  <a:uFillTx/>
                  <a:latin typeface="Segoe Print" panose="02000600000000000000" pitchFamily="2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Print" panose="02000600000000000000" pitchFamily="2" charset="0"/>
                  <a:cs typeface="Segoe UI" panose="020B0502040204020203" pitchFamily="34" charset="0"/>
                </a:rPr>
                <a:t>More destinations</a:t>
              </a:r>
              <a:r>
                <a:rPr lang="en-GB" kern="0" noProof="0">
                  <a:latin typeface="Segoe Print" panose="02000600000000000000" pitchFamily="2" charset="0"/>
                </a:rPr>
                <a:t>,</a:t>
              </a:r>
              <a:r>
                <a:rPr kumimoji="0" lang="en-GB" sz="1600" b="0" i="0" u="none" strike="noStrike" kern="0" cap="none" spc="0" normalizeH="0" noProof="0">
                  <a:ln>
                    <a:noFill/>
                  </a:ln>
                  <a:effectLst/>
                  <a:uLnTx/>
                  <a:uFillTx/>
                  <a:latin typeface="Segoe Print" panose="02000600000000000000" pitchFamily="2" charset="0"/>
                  <a:cs typeface="Segoe UI" panose="020B0502040204020203" pitchFamily="34" charset="0"/>
                </a:rPr>
                <a:t> planes,</a:t>
              </a:r>
              <a:r>
                <a:rPr lang="en-GB" sz="1600" kern="0" baseline="0">
                  <a:latin typeface="Segoe Print" panose="02000600000000000000" pitchFamily="2" charset="0"/>
                  <a:cs typeface="Segoe UI" panose="020B0502040204020203" pitchFamily="34" charset="0"/>
                </a:rPr>
                <a:t> staff needed for expansion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cs typeface="Segoe UI" panose="020B0502040204020203" pitchFamily="34" charset="0"/>
              </a:endParaRPr>
            </a:p>
          </p:txBody>
        </p:sp>
        <p:pic>
          <p:nvPicPr>
            <p:cNvPr id="35" name="Picture 74">
              <a:extLst>
                <a:ext uri="{FF2B5EF4-FFF2-40B4-BE49-F238E27FC236}">
                  <a16:creationId xmlns:a16="http://schemas.microsoft.com/office/drawing/2014/main" id="{3EE8D606-6EE5-DC4B-AEFD-6E330C118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5669" y="3111068"/>
              <a:ext cx="326922" cy="240250"/>
            </a:xfrm>
            <a:prstGeom prst="rect">
              <a:avLst/>
            </a:prstGeom>
            <a:ln>
              <a:solidFill>
                <a:srgbClr val="FDE8C7"/>
              </a:solidFill>
            </a:ln>
            <a:effectLst>
              <a:softEdge rad="12700"/>
            </a:effectLst>
          </p:spPr>
        </p:pic>
      </p:grpSp>
      <p:grpSp>
        <p:nvGrpSpPr>
          <p:cNvPr id="36" name="Group 75">
            <a:extLst>
              <a:ext uri="{FF2B5EF4-FFF2-40B4-BE49-F238E27FC236}">
                <a16:creationId xmlns:a16="http://schemas.microsoft.com/office/drawing/2014/main" id="{7203280C-B665-7343-0D0F-483AC5E34322}"/>
              </a:ext>
            </a:extLst>
          </p:cNvPr>
          <p:cNvGrpSpPr/>
          <p:nvPr/>
        </p:nvGrpSpPr>
        <p:grpSpPr>
          <a:xfrm>
            <a:off x="7163125" y="1947794"/>
            <a:ext cx="2865068" cy="1569660"/>
            <a:chOff x="6140750" y="1947794"/>
            <a:chExt cx="2865068" cy="1569660"/>
          </a:xfrm>
        </p:grpSpPr>
        <p:sp>
          <p:nvSpPr>
            <p:cNvPr id="37" name="TextBox 76">
              <a:extLst>
                <a:ext uri="{FF2B5EF4-FFF2-40B4-BE49-F238E27FC236}">
                  <a16:creationId xmlns:a16="http://schemas.microsoft.com/office/drawing/2014/main" id="{EF77B939-4D96-2446-844E-9CB840D103BA}"/>
                </a:ext>
              </a:extLst>
            </p:cNvPr>
            <p:cNvSpPr txBox="1"/>
            <p:nvPr/>
          </p:nvSpPr>
          <p:spPr>
            <a:xfrm>
              <a:off x="6140750" y="1947794"/>
              <a:ext cx="2865068" cy="1569660"/>
            </a:xfrm>
            <a:prstGeom prst="rect">
              <a:avLst/>
            </a:prstGeom>
            <a:solidFill>
              <a:srgbClr val="FDE8C7"/>
            </a:solidFill>
            <a:ln>
              <a:noFill/>
            </a:ln>
            <a:effectLst>
              <a:glow rad="63500">
                <a:srgbClr val="93A299">
                  <a:satMod val="175000"/>
                  <a:alpha val="40000"/>
                </a:srgb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>
                  <a:solidFill>
                    <a:srgbClr val="CD0D40"/>
                  </a:solidFill>
                  <a:latin typeface="Segoe Print" panose="02000600000000000000" pitchFamily="2" charset="0"/>
                </a:rPr>
                <a:t>Capital available: Human, social &amp; financial</a:t>
              </a: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CD0D40"/>
                  </a:solidFill>
                  <a:effectLst/>
                  <a:uLnTx/>
                  <a:uFillTx/>
                  <a:latin typeface="Segoe Print" panose="02000600000000000000" pitchFamily="2" charset="0"/>
                </a:rPr>
                <a:t> </a:t>
              </a: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Flight &amp; cabin crew</a:t>
              </a: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Efficient IT systems</a:t>
              </a:r>
            </a:p>
            <a:p>
              <a:r>
                <a:rPr lang="en-GB" sz="1600" kern="0">
                  <a:latin typeface="Segoe Print" panose="02000600000000000000" pitchFamily="2" charset="0"/>
                  <a:cs typeface="Segoe UI" panose="020B0502040204020203" pitchFamily="34" charset="0"/>
                </a:rPr>
                <a:t>Good brand recognition &amp; marketing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cs typeface="Segoe UI" panose="020B0502040204020203" pitchFamily="34" charset="0"/>
              </a:endParaRPr>
            </a:p>
          </p:txBody>
        </p:sp>
        <p:pic>
          <p:nvPicPr>
            <p:cNvPr id="38" name="Picture 78">
              <a:extLst>
                <a:ext uri="{FF2B5EF4-FFF2-40B4-BE49-F238E27FC236}">
                  <a16:creationId xmlns:a16="http://schemas.microsoft.com/office/drawing/2014/main" id="{56274DC6-8C80-B8F1-8FB6-EB8214DBA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5158" y="3260758"/>
              <a:ext cx="326922" cy="240250"/>
            </a:xfrm>
            <a:prstGeom prst="rect">
              <a:avLst/>
            </a:prstGeom>
            <a:ln>
              <a:solidFill>
                <a:srgbClr val="FDE8C7"/>
              </a:solidFill>
            </a:ln>
            <a:effectLst>
              <a:softEdge rad="12700"/>
            </a:effectLst>
          </p:spPr>
        </p:pic>
      </p:grpSp>
      <p:grpSp>
        <p:nvGrpSpPr>
          <p:cNvPr id="39" name="Group 79">
            <a:extLst>
              <a:ext uri="{FF2B5EF4-FFF2-40B4-BE49-F238E27FC236}">
                <a16:creationId xmlns:a16="http://schemas.microsoft.com/office/drawing/2014/main" id="{717705BD-C93F-6F97-4A40-5AC4A3A8FAAD}"/>
              </a:ext>
            </a:extLst>
          </p:cNvPr>
          <p:cNvGrpSpPr/>
          <p:nvPr/>
        </p:nvGrpSpPr>
        <p:grpSpPr>
          <a:xfrm>
            <a:off x="826421" y="3645024"/>
            <a:ext cx="4677328" cy="1569660"/>
            <a:chOff x="14209" y="4429425"/>
            <a:chExt cx="4677328" cy="2192521"/>
          </a:xfrm>
        </p:grpSpPr>
        <p:sp>
          <p:nvSpPr>
            <p:cNvPr id="40" name="TextBox 80">
              <a:extLst>
                <a:ext uri="{FF2B5EF4-FFF2-40B4-BE49-F238E27FC236}">
                  <a16:creationId xmlns:a16="http://schemas.microsoft.com/office/drawing/2014/main" id="{294D7F4A-35C8-0864-4A9B-2D236CA3AFEE}"/>
                </a:ext>
              </a:extLst>
            </p:cNvPr>
            <p:cNvSpPr txBox="1"/>
            <p:nvPr/>
          </p:nvSpPr>
          <p:spPr>
            <a:xfrm>
              <a:off x="14209" y="4429425"/>
              <a:ext cx="4677328" cy="2192521"/>
            </a:xfrm>
            <a:prstGeom prst="rect">
              <a:avLst/>
            </a:prstGeom>
            <a:solidFill>
              <a:srgbClr val="FDE8C7"/>
            </a:solidFill>
            <a:ln>
              <a:noFill/>
            </a:ln>
            <a:effectLst>
              <a:glow rad="63500">
                <a:srgbClr val="93A299">
                  <a:satMod val="175000"/>
                  <a:alpha val="40000"/>
                </a:srgb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>
                  <a:solidFill>
                    <a:srgbClr val="CD0D40"/>
                  </a:solidFill>
                  <a:latin typeface="Segoe Print" panose="02000600000000000000" pitchFamily="2" charset="0"/>
                </a:rPr>
                <a:t>Key activities / Critical success factors / Strategic options</a:t>
              </a: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CD0D40"/>
                  </a:solidFill>
                  <a:effectLst/>
                  <a:uLnTx/>
                  <a:uFillTx/>
                  <a:latin typeface="Segoe Print" panose="02000600000000000000" pitchFamily="2" charset="0"/>
                </a:rPr>
                <a:t> </a:t>
              </a: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High usage volumes (‘sweat’ assets)</a:t>
              </a: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High operating efficiency</a:t>
              </a: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Develop staff (recruitment &amp; training) </a:t>
              </a: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Develop supplier &amp; partner relationships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cs typeface="Segoe UI" panose="020B0502040204020203" pitchFamily="34" charset="0"/>
              </a:endParaRPr>
            </a:p>
          </p:txBody>
        </p:sp>
        <p:pic>
          <p:nvPicPr>
            <p:cNvPr id="41" name="Picture 81">
              <a:extLst>
                <a:ext uri="{FF2B5EF4-FFF2-40B4-BE49-F238E27FC236}">
                  <a16:creationId xmlns:a16="http://schemas.microsoft.com/office/drawing/2014/main" id="{965BF7E1-103F-F153-0F26-C586AB7C1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4733" y="5273291"/>
              <a:ext cx="326922" cy="240250"/>
            </a:xfrm>
            <a:prstGeom prst="rect">
              <a:avLst/>
            </a:prstGeom>
            <a:ln>
              <a:solidFill>
                <a:srgbClr val="FDE8C7"/>
              </a:solidFill>
            </a:ln>
            <a:effectLst>
              <a:softEdge rad="12700"/>
            </a:effectLst>
          </p:spPr>
        </p:pic>
      </p:grpSp>
      <p:grpSp>
        <p:nvGrpSpPr>
          <p:cNvPr id="42" name="Group 82">
            <a:extLst>
              <a:ext uri="{FF2B5EF4-FFF2-40B4-BE49-F238E27FC236}">
                <a16:creationId xmlns:a16="http://schemas.microsoft.com/office/drawing/2014/main" id="{E832B8BD-FB49-32DF-797D-1EB10DCE586D}"/>
              </a:ext>
            </a:extLst>
          </p:cNvPr>
          <p:cNvGrpSpPr/>
          <p:nvPr/>
        </p:nvGrpSpPr>
        <p:grpSpPr>
          <a:xfrm>
            <a:off x="1402485" y="5171708"/>
            <a:ext cx="2865068" cy="1569660"/>
            <a:chOff x="29068" y="3070565"/>
            <a:chExt cx="2865068" cy="1569660"/>
          </a:xfrm>
        </p:grpSpPr>
        <p:sp>
          <p:nvSpPr>
            <p:cNvPr id="43" name="TextBox 83">
              <a:extLst>
                <a:ext uri="{FF2B5EF4-FFF2-40B4-BE49-F238E27FC236}">
                  <a16:creationId xmlns:a16="http://schemas.microsoft.com/office/drawing/2014/main" id="{8EB1B6CB-8025-0401-064E-85BC56401687}"/>
                </a:ext>
              </a:extLst>
            </p:cNvPr>
            <p:cNvSpPr txBox="1"/>
            <p:nvPr/>
          </p:nvSpPr>
          <p:spPr>
            <a:xfrm>
              <a:off x="29068" y="3070565"/>
              <a:ext cx="2865068" cy="1569660"/>
            </a:xfrm>
            <a:prstGeom prst="rect">
              <a:avLst/>
            </a:prstGeom>
            <a:solidFill>
              <a:srgbClr val="FDE8C7"/>
            </a:solidFill>
            <a:ln>
              <a:noFill/>
            </a:ln>
            <a:effectLst>
              <a:glow rad="63500">
                <a:srgbClr val="93A299">
                  <a:satMod val="175000"/>
                  <a:alpha val="40000"/>
                </a:srgb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CD0D40"/>
                  </a:solidFill>
                  <a:effectLst/>
                  <a:uLnTx/>
                  <a:uFillTx/>
                  <a:latin typeface="Segoe Print" panose="02000600000000000000" pitchFamily="2" charset="0"/>
                </a:rPr>
                <a:t>Risks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Print" panose="02000600000000000000" pitchFamily="2" charset="0"/>
                  <a:cs typeface="Segoe UI" panose="020B0502040204020203" pitchFamily="34" charset="0"/>
                </a:rPr>
                <a:t>Safety paramount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>
                  <a:latin typeface="Segoe Print" panose="02000600000000000000" pitchFamily="2" charset="0"/>
                  <a:cs typeface="Segoe UI" panose="020B0502040204020203" pitchFamily="34" charset="0"/>
                </a:rPr>
                <a:t>Passenger volumes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cs typeface="Segoe UI" panose="020B0502040204020203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>
                  <a:latin typeface="Segoe Print" panose="02000600000000000000" pitchFamily="2" charset="0"/>
                  <a:cs typeface="Segoe UI" panose="020B0502040204020203" pitchFamily="34" charset="0"/>
                </a:rPr>
                <a:t>Exchange rate fluctuations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Print" panose="02000600000000000000" pitchFamily="2" charset="0"/>
                  <a:cs typeface="Segoe UI" panose="020B0502040204020203" pitchFamily="34" charset="0"/>
                </a:rPr>
                <a:t>Oil</a:t>
              </a:r>
              <a:r>
                <a:rPr kumimoji="0" lang="en-GB" sz="1600" b="0" i="0" u="none" strike="noStrike" kern="0" cap="none" spc="0" normalizeH="0" noProof="0">
                  <a:ln>
                    <a:noFill/>
                  </a:ln>
                  <a:effectLst/>
                  <a:uLnTx/>
                  <a:uFillTx/>
                  <a:latin typeface="Segoe Print" panose="02000600000000000000" pitchFamily="2" charset="0"/>
                  <a:cs typeface="Segoe UI" panose="020B0502040204020203" pitchFamily="34" charset="0"/>
                </a:rPr>
                <a:t> price fluctuations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cs typeface="Segoe UI" panose="020B0502040204020203" pitchFamily="34" charset="0"/>
              </a:endParaRPr>
            </a:p>
          </p:txBody>
        </p:sp>
        <p:pic>
          <p:nvPicPr>
            <p:cNvPr id="44" name="Picture 90">
              <a:extLst>
                <a:ext uri="{FF2B5EF4-FFF2-40B4-BE49-F238E27FC236}">
                  <a16:creationId xmlns:a16="http://schemas.microsoft.com/office/drawing/2014/main" id="{BC3A28C3-ADEC-02A4-F3A2-E974BDE87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0651" y="3918256"/>
              <a:ext cx="326922" cy="240250"/>
            </a:xfrm>
            <a:prstGeom prst="rect">
              <a:avLst/>
            </a:prstGeom>
            <a:ln>
              <a:solidFill>
                <a:srgbClr val="FDE8C7"/>
              </a:solidFill>
            </a:ln>
            <a:effectLst>
              <a:softEdge rad="12700"/>
            </a:effectLst>
          </p:spPr>
        </p:pic>
      </p:grpSp>
      <p:grpSp>
        <p:nvGrpSpPr>
          <p:cNvPr id="45" name="Group 91">
            <a:extLst>
              <a:ext uri="{FF2B5EF4-FFF2-40B4-BE49-F238E27FC236}">
                <a16:creationId xmlns:a16="http://schemas.microsoft.com/office/drawing/2014/main" id="{51AF68AD-C3E8-CA7B-E3AA-8E1167DFBDF2}"/>
              </a:ext>
            </a:extLst>
          </p:cNvPr>
          <p:cNvGrpSpPr/>
          <p:nvPr/>
        </p:nvGrpSpPr>
        <p:grpSpPr>
          <a:xfrm>
            <a:off x="4161840" y="4941168"/>
            <a:ext cx="3073293" cy="1569660"/>
            <a:chOff x="3067457" y="3545675"/>
            <a:chExt cx="2865068" cy="1703936"/>
          </a:xfrm>
        </p:grpSpPr>
        <p:sp>
          <p:nvSpPr>
            <p:cNvPr id="46" name="TextBox 94">
              <a:extLst>
                <a:ext uri="{FF2B5EF4-FFF2-40B4-BE49-F238E27FC236}">
                  <a16:creationId xmlns:a16="http://schemas.microsoft.com/office/drawing/2014/main" id="{5C74B479-EDC2-E53E-32BD-A73DC65EAA56}"/>
                </a:ext>
              </a:extLst>
            </p:cNvPr>
            <p:cNvSpPr txBox="1"/>
            <p:nvPr/>
          </p:nvSpPr>
          <p:spPr>
            <a:xfrm>
              <a:off x="3067457" y="3545675"/>
              <a:ext cx="2865068" cy="1703936"/>
            </a:xfrm>
            <a:prstGeom prst="rect">
              <a:avLst/>
            </a:prstGeom>
            <a:solidFill>
              <a:srgbClr val="FDE8C7"/>
            </a:solidFill>
            <a:ln>
              <a:noFill/>
            </a:ln>
            <a:effectLst>
              <a:glow rad="63500">
                <a:srgbClr val="93A299">
                  <a:satMod val="175000"/>
                  <a:alpha val="40000"/>
                </a:srgb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CD0D40"/>
                  </a:solidFill>
                  <a:effectLst/>
                  <a:uLnTx/>
                  <a:uFillTx/>
                  <a:latin typeface="Segoe Print" panose="02000600000000000000" pitchFamily="2" charset="0"/>
                </a:rPr>
                <a:t>Partnerships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Print" panose="02000600000000000000" pitchFamily="2" charset="0"/>
                  <a:cs typeface="Segoe UI" panose="020B0502040204020203" pitchFamily="34" charset="0"/>
                </a:rPr>
                <a:t>Airports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>
                  <a:latin typeface="Segoe Print" panose="02000600000000000000" pitchFamily="2" charset="0"/>
                  <a:cs typeface="Segoe UI" panose="020B0502040204020203" pitchFamily="34" charset="0"/>
                </a:rPr>
                <a:t>Engine manufacturers &amp; maintenance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>
                  <a:latin typeface="Segoe Print" panose="02000600000000000000" pitchFamily="2" charset="0"/>
                  <a:cs typeface="Segoe UI" panose="020B0502040204020203" pitchFamily="34" charset="0"/>
                </a:rPr>
                <a:t>Providers of additional services (rentals, hotels etc.)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cs typeface="Segoe UI" panose="020B0502040204020203" pitchFamily="34" charset="0"/>
              </a:endParaRPr>
            </a:p>
          </p:txBody>
        </p:sp>
        <p:pic>
          <p:nvPicPr>
            <p:cNvPr id="47" name="Picture 95">
              <a:extLst>
                <a:ext uri="{FF2B5EF4-FFF2-40B4-BE49-F238E27FC236}">
                  <a16:creationId xmlns:a16="http://schemas.microsoft.com/office/drawing/2014/main" id="{D2352A57-B0D7-6628-5EFF-F48EE5D635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7619" y="4349005"/>
              <a:ext cx="326922" cy="240250"/>
            </a:xfrm>
            <a:prstGeom prst="rect">
              <a:avLst/>
            </a:prstGeom>
            <a:ln>
              <a:solidFill>
                <a:srgbClr val="FDE8C7"/>
              </a:solidFill>
            </a:ln>
            <a:effectLst>
              <a:softEdge rad="12700"/>
            </a:effectLst>
          </p:spPr>
        </p:pic>
      </p:grpSp>
      <p:grpSp>
        <p:nvGrpSpPr>
          <p:cNvPr id="49" name="Group 96">
            <a:extLst>
              <a:ext uri="{FF2B5EF4-FFF2-40B4-BE49-F238E27FC236}">
                <a16:creationId xmlns:a16="http://schemas.microsoft.com/office/drawing/2014/main" id="{90E51357-7908-6923-FD77-BEE00801A965}"/>
              </a:ext>
            </a:extLst>
          </p:cNvPr>
          <p:cNvGrpSpPr/>
          <p:nvPr/>
        </p:nvGrpSpPr>
        <p:grpSpPr>
          <a:xfrm>
            <a:off x="7147699" y="3628762"/>
            <a:ext cx="2865068" cy="1600438"/>
            <a:chOff x="6140750" y="3533450"/>
            <a:chExt cx="2865068" cy="1600438"/>
          </a:xfrm>
        </p:grpSpPr>
        <p:sp>
          <p:nvSpPr>
            <p:cNvPr id="50" name="TextBox 97">
              <a:extLst>
                <a:ext uri="{FF2B5EF4-FFF2-40B4-BE49-F238E27FC236}">
                  <a16:creationId xmlns:a16="http://schemas.microsoft.com/office/drawing/2014/main" id="{5EF968D5-87E0-1473-454B-5B50EE2CAA2B}"/>
                </a:ext>
              </a:extLst>
            </p:cNvPr>
            <p:cNvSpPr txBox="1"/>
            <p:nvPr/>
          </p:nvSpPr>
          <p:spPr>
            <a:xfrm>
              <a:off x="6140750" y="3533450"/>
              <a:ext cx="2865068" cy="1600438"/>
            </a:xfrm>
            <a:prstGeom prst="rect">
              <a:avLst/>
            </a:prstGeom>
            <a:solidFill>
              <a:srgbClr val="FDE8C7"/>
            </a:solidFill>
            <a:ln>
              <a:noFill/>
            </a:ln>
            <a:effectLst>
              <a:glow rad="63500">
                <a:srgbClr val="93A299">
                  <a:satMod val="175000"/>
                  <a:alpha val="40000"/>
                </a:srgb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>
                  <a:solidFill>
                    <a:srgbClr val="CD0D40"/>
                  </a:solidFill>
                  <a:latin typeface="Segoe Print" panose="02000600000000000000" pitchFamily="2" charset="0"/>
                </a:rPr>
                <a:t>Capital needed: Human, social &amp; financial</a:t>
              </a: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CD0D40"/>
                  </a:solidFill>
                  <a:effectLst/>
                  <a:uLnTx/>
                  <a:uFillTx/>
                  <a:latin typeface="Segoe Print" panose="02000600000000000000" pitchFamily="2" charset="0"/>
                </a:rPr>
                <a:t> </a:t>
              </a: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Planes (leased?)</a:t>
              </a:r>
            </a:p>
            <a:p>
              <a:r>
                <a:rPr lang="en-GB" sz="1600">
                  <a:latin typeface="Segoe Print" panose="02000600000000000000" pitchFamily="2" charset="0"/>
                  <a:cs typeface="Segoe UI" panose="020B0502040204020203" pitchFamily="34" charset="0"/>
                </a:rPr>
                <a:t>Servicing facilities (sub-contracted?)</a:t>
              </a:r>
            </a:p>
            <a:p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Print" panose="02000600000000000000" pitchFamily="2" charset="0"/>
                  <a:cs typeface="Segoe UI" panose="020B0502040204020203" pitchFamily="34" charset="0"/>
                </a:rPr>
                <a:t>Crew (self-employed?)</a:t>
              </a:r>
              <a:endParaRPr kumimoji="0" lang="en-GB" sz="18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</a:endParaRPr>
            </a:p>
          </p:txBody>
        </p:sp>
        <p:pic>
          <p:nvPicPr>
            <p:cNvPr id="51" name="Picture 98">
              <a:extLst>
                <a:ext uri="{FF2B5EF4-FFF2-40B4-BE49-F238E27FC236}">
                  <a16:creationId xmlns:a16="http://schemas.microsoft.com/office/drawing/2014/main" id="{298A3D90-5FFE-9F78-5FB1-09934EF5F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0887" y="4562554"/>
              <a:ext cx="326922" cy="240250"/>
            </a:xfrm>
            <a:prstGeom prst="rect">
              <a:avLst/>
            </a:prstGeom>
            <a:ln>
              <a:solidFill>
                <a:srgbClr val="FDE8C7"/>
              </a:solidFill>
            </a:ln>
            <a:effectLst>
              <a:softEdge rad="12700"/>
            </a:effectLst>
          </p:spPr>
        </p:pic>
      </p:grpSp>
      <p:grpSp>
        <p:nvGrpSpPr>
          <p:cNvPr id="54" name="Group 99">
            <a:extLst>
              <a:ext uri="{FF2B5EF4-FFF2-40B4-BE49-F238E27FC236}">
                <a16:creationId xmlns:a16="http://schemas.microsoft.com/office/drawing/2014/main" id="{4504E6F7-3573-4E18-23AE-86081854F4C9}"/>
              </a:ext>
            </a:extLst>
          </p:cNvPr>
          <p:cNvGrpSpPr/>
          <p:nvPr/>
        </p:nvGrpSpPr>
        <p:grpSpPr>
          <a:xfrm>
            <a:off x="7186063" y="5364505"/>
            <a:ext cx="2865068" cy="1077218"/>
            <a:chOff x="6796622" y="4889322"/>
            <a:chExt cx="2865068" cy="1077218"/>
          </a:xfrm>
        </p:grpSpPr>
        <p:sp>
          <p:nvSpPr>
            <p:cNvPr id="55" name="TextBox 100">
              <a:extLst>
                <a:ext uri="{FF2B5EF4-FFF2-40B4-BE49-F238E27FC236}">
                  <a16:creationId xmlns:a16="http://schemas.microsoft.com/office/drawing/2014/main" id="{02F156E4-325C-2E0C-06B8-CE20A9CA07FF}"/>
                </a:ext>
              </a:extLst>
            </p:cNvPr>
            <p:cNvSpPr txBox="1"/>
            <p:nvPr/>
          </p:nvSpPr>
          <p:spPr>
            <a:xfrm>
              <a:off x="6796622" y="4889322"/>
              <a:ext cx="2865068" cy="1077218"/>
            </a:xfrm>
            <a:prstGeom prst="rect">
              <a:avLst/>
            </a:prstGeom>
            <a:solidFill>
              <a:srgbClr val="FDE8C7"/>
            </a:solidFill>
            <a:ln>
              <a:noFill/>
            </a:ln>
            <a:effectLst>
              <a:glow rad="63500">
                <a:srgbClr val="93A299">
                  <a:satMod val="175000"/>
                  <a:alpha val="40000"/>
                </a:srgbClr>
              </a:glow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perspectiveLeft"/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solidFill>
                    <a:srgbClr val="CD0D40"/>
                  </a:solidFill>
                  <a:effectLst/>
                  <a:uLnTx/>
                  <a:uFillTx/>
                  <a:latin typeface="Segoe Print" panose="02000600000000000000" pitchFamily="2" charset="0"/>
                </a:rPr>
                <a:t>Breakeven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>
                  <a:ln>
                    <a:noFill/>
                  </a:ln>
                  <a:effectLst/>
                  <a:uLnTx/>
                  <a:uFillTx/>
                  <a:latin typeface="Segoe Print" panose="02000600000000000000" pitchFamily="2" charset="0"/>
                  <a:cs typeface="Segoe UI" panose="020B0502040204020203" pitchFamily="34" charset="0"/>
                </a:rPr>
                <a:t>High breakeven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kern="0">
                  <a:latin typeface="Segoe Print" panose="02000600000000000000" pitchFamily="2" charset="0"/>
                  <a:cs typeface="Segoe UI" panose="020B0502040204020203" pitchFamily="34" charset="0"/>
                </a:rPr>
                <a:t>(High fixed costs, low variable costs)</a:t>
              </a:r>
              <a:endParaRPr kumimoji="0" lang="en-GB" sz="1600" b="0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Segoe Print" panose="02000600000000000000" pitchFamily="2" charset="0"/>
                <a:cs typeface="Segoe UI" panose="020B0502040204020203" pitchFamily="34" charset="0"/>
              </a:endParaRPr>
            </a:p>
          </p:txBody>
        </p:sp>
        <p:pic>
          <p:nvPicPr>
            <p:cNvPr id="56" name="Picture 101">
              <a:extLst>
                <a:ext uri="{FF2B5EF4-FFF2-40B4-BE49-F238E27FC236}">
                  <a16:creationId xmlns:a16="http://schemas.microsoft.com/office/drawing/2014/main" id="{95BF88A1-4717-7EF6-3621-FBD46B720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8834" y="4973887"/>
              <a:ext cx="326922" cy="240250"/>
            </a:xfrm>
            <a:prstGeom prst="rect">
              <a:avLst/>
            </a:prstGeom>
            <a:ln>
              <a:solidFill>
                <a:srgbClr val="FDE8C7"/>
              </a:solidFill>
            </a:ln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138981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804CE950-2E06-441D-9515-A3E18F6BA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Commercial </a:t>
            </a:r>
            <a:r>
              <a:rPr lang="de-DE" err="1"/>
              <a:t>viability</a:t>
            </a:r>
            <a:r>
              <a:rPr lang="de-DE"/>
              <a:t> </a:t>
            </a:r>
            <a:r>
              <a:rPr lang="de-DE" err="1"/>
              <a:t>checklist</a:t>
            </a:r>
            <a:endParaRPr lang="de-AT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66F7CAB-A7CB-AFE2-4191-608DD1F25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Identified market need or gap in market </a:t>
            </a:r>
          </a:p>
          <a:p>
            <a:r>
              <a:rPr lang="en-US"/>
              <a:t>No, few or weak existing competitors </a:t>
            </a:r>
          </a:p>
          <a:p>
            <a:r>
              <a:rPr lang="en-US"/>
              <a:t>New or growing market </a:t>
            </a:r>
          </a:p>
          <a:p>
            <a:r>
              <a:rPr lang="en-US"/>
              <a:t>Clearly identified customers </a:t>
            </a:r>
          </a:p>
          <a:p>
            <a:r>
              <a:rPr lang="en-US"/>
              <a:t>High profit margins </a:t>
            </a:r>
          </a:p>
          <a:p>
            <a:r>
              <a:rPr lang="en-US"/>
              <a:t>Not easily copied </a:t>
            </a:r>
          </a:p>
          <a:p>
            <a:r>
              <a:rPr lang="en-US"/>
              <a:t>Identifiable risks that can be monitored &amp; mitigated </a:t>
            </a:r>
          </a:p>
          <a:p>
            <a:r>
              <a:rPr lang="en-US"/>
              <a:t>Scalability </a:t>
            </a:r>
          </a:p>
          <a:p>
            <a:r>
              <a:rPr lang="en-US"/>
              <a:t>Viable business model </a:t>
            </a:r>
          </a:p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F65BB1-9206-4D7F-97F9-47DCC7DC6334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625659"/>
      </p:ext>
    </p:extLst>
  </p:cSld>
  <p:clrMapOvr>
    <a:masterClrMapping/>
  </p:clrMapOvr>
</p:sld>
</file>

<file path=ppt/theme/theme1.xml><?xml version="1.0" encoding="utf-8"?>
<a:theme xmlns:a="http://schemas.openxmlformats.org/drawingml/2006/main" name="Endorseakt">
  <a:themeElements>
    <a:clrScheme name="Benutzerdefiniert 4">
      <a:dk1>
        <a:srgbClr val="0E385E"/>
      </a:dk1>
      <a:lt1>
        <a:srgbClr val="F2F2F2"/>
      </a:lt1>
      <a:dk2>
        <a:srgbClr val="212529"/>
      </a:dk2>
      <a:lt2>
        <a:srgbClr val="F2F2F2"/>
      </a:lt2>
      <a:accent1>
        <a:srgbClr val="F07921"/>
      </a:accent1>
      <a:accent2>
        <a:srgbClr val="01AD4B"/>
      </a:accent2>
      <a:accent3>
        <a:srgbClr val="0281B4"/>
      </a:accent3>
      <a:accent4>
        <a:srgbClr val="EE297B"/>
      </a:accent4>
      <a:accent5>
        <a:srgbClr val="FFFFFF"/>
      </a:accent5>
      <a:accent6>
        <a:srgbClr val="FFFFFF"/>
      </a:accent6>
      <a:hlink>
        <a:srgbClr val="2F4866"/>
      </a:hlink>
      <a:folHlink>
        <a:srgbClr val="D6D6D6"/>
      </a:folHlink>
    </a:clrScheme>
    <a:fontScheme name="Endorse">
      <a:majorFont>
        <a:latin typeface="Aptos Serif"/>
        <a:ea typeface=""/>
        <a:cs typeface=""/>
      </a:majorFont>
      <a:minorFont>
        <a:latin typeface="Assista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dorseakt" id="{82489726-E61E-41F5-9FA5-6D937E4727F4}" vid="{8FE2F443-450C-471B-8308-D3CB6438626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23be961-96ff-4fd7-9242-58d5ac1cef53">
      <Terms xmlns="http://schemas.microsoft.com/office/infopath/2007/PartnerControls"/>
    </lcf76f155ced4ddcb4097134ff3c332f>
    <TaxCatchAll xmlns="151c28b5-17be-487d-903d-7070014f18c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8FFDB33B04204D805D358742B5F84C" ma:contentTypeVersion="17" ma:contentTypeDescription="Create a new document." ma:contentTypeScope="" ma:versionID="24efd5afd261905a84412e3f7aa8361a">
  <xsd:schema xmlns:xsd="http://www.w3.org/2001/XMLSchema" xmlns:xs="http://www.w3.org/2001/XMLSchema" xmlns:p="http://schemas.microsoft.com/office/2006/metadata/properties" xmlns:ns2="323be961-96ff-4fd7-9242-58d5ac1cef53" xmlns:ns3="151c28b5-17be-487d-903d-7070014f18c7" targetNamespace="http://schemas.microsoft.com/office/2006/metadata/properties" ma:root="true" ma:fieldsID="c4e33cffffb4197a494f11fa833c082e" ns2:_="" ns3:_="">
    <xsd:import namespace="323be961-96ff-4fd7-9242-58d5ac1cef53"/>
    <xsd:import namespace="151c28b5-17be-487d-903d-7070014f18c7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3be961-96ff-4fd7-9242-58d5ac1cef5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c16438b7-21d0-4069-86e7-cecdf0f7fc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c28b5-17be-487d-903d-7070014f18c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047913ba-997b-4f17-9f13-3e2be4c79f60}" ma:internalName="TaxCatchAll" ma:showField="CatchAllData" ma:web="151c28b5-17be-487d-903d-7070014f18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419AAC-5780-4A5A-ADC1-C1ED69257832}">
  <ds:schemaRefs>
    <ds:schemaRef ds:uri="151c28b5-17be-487d-903d-7070014f18c7"/>
    <ds:schemaRef ds:uri="323be961-96ff-4fd7-9242-58d5ac1cef5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B69CE41-59D3-471C-9DE7-39984B3BF7D4}"/>
</file>

<file path=customXml/itemProps3.xml><?xml version="1.0" encoding="utf-8"?>
<ds:datastoreItem xmlns:ds="http://schemas.openxmlformats.org/officeDocument/2006/customXml" ds:itemID="{84776174-58D7-4A6C-ADC9-131E8AD43D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Widescreen</PresentationFormat>
  <Slides>11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Endorseakt</vt:lpstr>
      <vt:lpstr>BUSINESS PLANNING AND THE ENTREPRENEURIAL ECOSYSTEM</vt:lpstr>
      <vt:lpstr> 2.4 Start-up</vt:lpstr>
      <vt:lpstr>New Venture Creation</vt:lpstr>
      <vt:lpstr>Start-up process</vt:lpstr>
      <vt:lpstr>Lean start-up cycle</vt:lpstr>
      <vt:lpstr>Design thinking</vt:lpstr>
      <vt:lpstr>PowerPoint Presentation</vt:lpstr>
      <vt:lpstr>PowerPoint Presentation</vt:lpstr>
      <vt:lpstr>Commercial viability checklist</vt:lpstr>
      <vt:lpstr>Assignment 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Alina Schoenberg</dc:creator>
  <cp:revision>1</cp:revision>
  <dcterms:created xsi:type="dcterms:W3CDTF">2022-04-04T19:32:46Z</dcterms:created>
  <dcterms:modified xsi:type="dcterms:W3CDTF">2024-03-15T15:32:15Z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0x010100558FFDB33B04204D805D358742B5F84C</vt:lpwstr>
  </property>
  <property fmtid="{D5CDD505-2E9C-101B-9397-08002B2CF9AE}" pid="3" name="MediaServiceImageTags">
    <vt:lpwstr/>
  </property>
</Properties>
</file>