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0C_AFA353A3.xml" ContentType="application/vnd.ms-powerpoint.comments+xml"/>
  <Override PartName="/ppt/comments/modernComment_20D_F67458C7.xml" ContentType="application/vnd.ms-powerpoint.comments+xml"/>
  <Override PartName="/ppt/comments/modernComment_1EF_E13F70B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5"/>
  </p:notesMasterIdLst>
  <p:sldIdLst>
    <p:sldId id="494" r:id="rId5"/>
    <p:sldId id="522" r:id="rId6"/>
    <p:sldId id="487" r:id="rId7"/>
    <p:sldId id="483" r:id="rId8"/>
    <p:sldId id="523" r:id="rId9"/>
    <p:sldId id="524" r:id="rId10"/>
    <p:sldId id="525" r:id="rId11"/>
    <p:sldId id="508" r:id="rId12"/>
    <p:sldId id="495" r:id="rId13"/>
    <p:sldId id="49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C19942-CDD0-DB24-F2F2-AD9A397FEC1A}" name="Cornelia Amon" initials="CA" userId="S::cornelia.amon@fh-krems.ac.at::5954e632-5942-4ce2-bb41-89c16c6cc2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85E"/>
    <a:srgbClr val="EE297B"/>
    <a:srgbClr val="0281B4"/>
    <a:srgbClr val="F07921"/>
    <a:srgbClr val="0D385E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59B85-F512-4AF6-AEE0-63D8420A76C0}" v="437" dt="2024-03-15T13:20:05.210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>
        <p:scale>
          <a:sx n="75" d="100"/>
          <a:sy n="75" d="100"/>
        </p:scale>
        <p:origin x="1807" y="1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Amon" userId="5954e632-5942-4ce2-bb41-89c16c6cc23e" providerId="ADAL" clId="{20F59B85-F512-4AF6-AEE0-63D8420A76C0}"/>
    <pc:docChg chg="undo redo custSel addSld delSld modSld addMainMaster modMainMaster">
      <pc:chgData name="Cornelia Amon" userId="5954e632-5942-4ce2-bb41-89c16c6cc23e" providerId="ADAL" clId="{20F59B85-F512-4AF6-AEE0-63D8420A76C0}" dt="2024-03-15T13:20:05.210" v="1636"/>
      <pc:docMkLst>
        <pc:docMk/>
      </pc:docMkLst>
      <pc:sldChg chg="del">
        <pc:chgData name="Cornelia Amon" userId="5954e632-5942-4ce2-bb41-89c16c6cc23e" providerId="ADAL" clId="{20F59B85-F512-4AF6-AEE0-63D8420A76C0}" dt="2024-03-15T11:39:56.801" v="29" actId="47"/>
        <pc:sldMkLst>
          <pc:docMk/>
          <pc:sldMk cId="3620944923" sldId="464"/>
        </pc:sldMkLst>
      </pc:sldChg>
      <pc:sldChg chg="addSp delSp modSp mod modClrScheme delAnim chgLayout">
        <pc:chgData name="Cornelia Amon" userId="5954e632-5942-4ce2-bb41-89c16c6cc23e" providerId="ADAL" clId="{20F59B85-F512-4AF6-AEE0-63D8420A76C0}" dt="2024-03-15T11:40:58.069" v="47" actId="478"/>
        <pc:sldMkLst>
          <pc:docMk/>
          <pc:sldMk cId="2120338754" sldId="483"/>
        </pc:sldMkLst>
        <pc:spChg chg="del mod">
          <ac:chgData name="Cornelia Amon" userId="5954e632-5942-4ce2-bb41-89c16c6cc23e" providerId="ADAL" clId="{20F59B85-F512-4AF6-AEE0-63D8420A76C0}" dt="2024-03-15T11:40:49.190" v="41" actId="478"/>
          <ac:spMkLst>
            <pc:docMk/>
            <pc:sldMk cId="2120338754" sldId="483"/>
            <ac:spMk id="2" creationId="{00000000-0000-0000-0000-000000000000}"/>
          </ac:spMkLst>
        </pc:spChg>
        <pc:spChg chg="del">
          <ac:chgData name="Cornelia Amon" userId="5954e632-5942-4ce2-bb41-89c16c6cc23e" providerId="ADAL" clId="{20F59B85-F512-4AF6-AEE0-63D8420A76C0}" dt="2024-03-15T11:40:58.069" v="47" actId="478"/>
          <ac:spMkLst>
            <pc:docMk/>
            <pc:sldMk cId="2120338754" sldId="483"/>
            <ac:spMk id="3" creationId="{00000000-0000-0000-0000-000000000000}"/>
          </ac:spMkLst>
        </pc:spChg>
        <pc:spChg chg="add del mod ord">
          <ac:chgData name="Cornelia Amon" userId="5954e632-5942-4ce2-bb41-89c16c6cc23e" providerId="ADAL" clId="{20F59B85-F512-4AF6-AEE0-63D8420A76C0}" dt="2024-03-15T11:40:39.299" v="35" actId="6264"/>
          <ac:spMkLst>
            <pc:docMk/>
            <pc:sldMk cId="2120338754" sldId="483"/>
            <ac:spMk id="4" creationId="{5AB7C203-2265-4781-578E-901FF0D06E6B}"/>
          </ac:spMkLst>
        </pc:spChg>
        <pc:spChg chg="add del mod ord">
          <ac:chgData name="Cornelia Amon" userId="5954e632-5942-4ce2-bb41-89c16c6cc23e" providerId="ADAL" clId="{20F59B85-F512-4AF6-AEE0-63D8420A76C0}" dt="2024-03-15T11:40:39.299" v="35" actId="6264"/>
          <ac:spMkLst>
            <pc:docMk/>
            <pc:sldMk cId="2120338754" sldId="483"/>
            <ac:spMk id="5" creationId="{2FFEAF00-775A-A3F1-DD02-2386BAEA7961}"/>
          </ac:spMkLst>
        </pc:spChg>
        <pc:spChg chg="add mod ord">
          <ac:chgData name="Cornelia Amon" userId="5954e632-5942-4ce2-bb41-89c16c6cc23e" providerId="ADAL" clId="{20F59B85-F512-4AF6-AEE0-63D8420A76C0}" dt="2024-03-15T11:40:46.987" v="40" actId="27636"/>
          <ac:spMkLst>
            <pc:docMk/>
            <pc:sldMk cId="2120338754" sldId="483"/>
            <ac:spMk id="6" creationId="{EBFFEA6E-AAE5-9573-A54B-194DFF8524CF}"/>
          </ac:spMkLst>
        </pc:spChg>
        <pc:spChg chg="add mod ord">
          <ac:chgData name="Cornelia Amon" userId="5954e632-5942-4ce2-bb41-89c16c6cc23e" providerId="ADAL" clId="{20F59B85-F512-4AF6-AEE0-63D8420A76C0}" dt="2024-03-15T11:40:55.897" v="46" actId="27636"/>
          <ac:spMkLst>
            <pc:docMk/>
            <pc:sldMk cId="2120338754" sldId="483"/>
            <ac:spMk id="7" creationId="{625D3E4E-0418-4565-5061-852A13D2EA43}"/>
          </ac:spMkLst>
        </pc:spChg>
      </pc:sldChg>
      <pc:sldChg chg="addSp delSp modSp mod modClrScheme chgLayout">
        <pc:chgData name="Cornelia Amon" userId="5954e632-5942-4ce2-bb41-89c16c6cc23e" providerId="ADAL" clId="{20F59B85-F512-4AF6-AEE0-63D8420A76C0}" dt="2024-03-15T11:41:54.954" v="85" actId="20577"/>
        <pc:sldMkLst>
          <pc:docMk/>
          <pc:sldMk cId="3861489909" sldId="487"/>
        </pc:sldMkLst>
        <pc:spChg chg="add mod ord">
          <ac:chgData name="Cornelia Amon" userId="5954e632-5942-4ce2-bb41-89c16c6cc23e" providerId="ADAL" clId="{20F59B85-F512-4AF6-AEE0-63D8420A76C0}" dt="2024-03-15T11:41:18.071" v="76" actId="20577"/>
          <ac:spMkLst>
            <pc:docMk/>
            <pc:sldMk cId="3861489909" sldId="487"/>
            <ac:spMk id="2" creationId="{C07C29C9-76AF-4ADE-954C-2261F1F80311}"/>
          </ac:spMkLst>
        </pc:spChg>
        <pc:spChg chg="add mod ord">
          <ac:chgData name="Cornelia Amon" userId="5954e632-5942-4ce2-bb41-89c16c6cc23e" providerId="ADAL" clId="{20F59B85-F512-4AF6-AEE0-63D8420A76C0}" dt="2024-03-15T11:41:54.954" v="85" actId="20577"/>
          <ac:spMkLst>
            <pc:docMk/>
            <pc:sldMk cId="3861489909" sldId="487"/>
            <ac:spMk id="4" creationId="{0895D238-C43A-8C3F-32D2-508981C159C5}"/>
          </ac:spMkLst>
        </pc:spChg>
        <pc:spChg chg="del mod topLvl">
          <ac:chgData name="Cornelia Amon" userId="5954e632-5942-4ce2-bb41-89c16c6cc23e" providerId="ADAL" clId="{20F59B85-F512-4AF6-AEE0-63D8420A76C0}" dt="2024-03-15T11:41:45.919" v="80" actId="478"/>
          <ac:spMkLst>
            <pc:docMk/>
            <pc:sldMk cId="3861489909" sldId="487"/>
            <ac:spMk id="5" creationId="{00000000-0000-0000-0000-000000000000}"/>
          </ac:spMkLst>
        </pc:spChg>
        <pc:spChg chg="del">
          <ac:chgData name="Cornelia Amon" userId="5954e632-5942-4ce2-bb41-89c16c6cc23e" providerId="ADAL" clId="{20F59B85-F512-4AF6-AEE0-63D8420A76C0}" dt="2024-03-15T11:41:22.096" v="77" actId="478"/>
          <ac:spMkLst>
            <pc:docMk/>
            <pc:sldMk cId="3861489909" sldId="487"/>
            <ac:spMk id="10" creationId="{2A38B34B-7530-45CC-925A-5F679B355C2E}"/>
          </ac:spMkLst>
        </pc:spChg>
        <pc:grpChg chg="del">
          <ac:chgData name="Cornelia Amon" userId="5954e632-5942-4ce2-bb41-89c16c6cc23e" providerId="ADAL" clId="{20F59B85-F512-4AF6-AEE0-63D8420A76C0}" dt="2024-03-15T11:40:06.638" v="30" actId="165"/>
          <ac:grpSpMkLst>
            <pc:docMk/>
            <pc:sldMk cId="3861489909" sldId="487"/>
            <ac:grpSpMk id="3" creationId="{00000000-0000-0000-0000-000000000000}"/>
          </ac:grpSpMkLst>
        </pc:grpChg>
        <pc:picChg chg="mod topLvl">
          <ac:chgData name="Cornelia Amon" userId="5954e632-5942-4ce2-bb41-89c16c6cc23e" providerId="ADAL" clId="{20F59B85-F512-4AF6-AEE0-63D8420A76C0}" dt="2024-03-15T11:40:23.689" v="32" actId="14861"/>
          <ac:picMkLst>
            <pc:docMk/>
            <pc:sldMk cId="3861489909" sldId="487"/>
            <ac:picMk id="14" creationId="{00000000-0000-0000-0000-000000000000}"/>
          </ac:picMkLst>
        </pc:picChg>
      </pc:sldChg>
      <pc:sldChg chg="delSp modSp del mod">
        <pc:chgData name="Cornelia Amon" userId="5954e632-5942-4ce2-bb41-89c16c6cc23e" providerId="ADAL" clId="{20F59B85-F512-4AF6-AEE0-63D8420A76C0}" dt="2024-03-15T12:10:03.557" v="341" actId="47"/>
        <pc:sldMkLst>
          <pc:docMk/>
          <pc:sldMk cId="2342854378" sldId="488"/>
        </pc:sldMkLst>
        <pc:spChg chg="del mod">
          <ac:chgData name="Cornelia Amon" userId="5954e632-5942-4ce2-bb41-89c16c6cc23e" providerId="ADAL" clId="{20F59B85-F512-4AF6-AEE0-63D8420A76C0}" dt="2024-03-15T11:43:17.223" v="100" actId="478"/>
          <ac:spMkLst>
            <pc:docMk/>
            <pc:sldMk cId="2342854378" sldId="488"/>
            <ac:spMk id="2" creationId="{00000000-0000-0000-0000-000000000000}"/>
          </ac:spMkLst>
        </pc:spChg>
        <pc:cxnChg chg="mod">
          <ac:chgData name="Cornelia Amon" userId="5954e632-5942-4ce2-bb41-89c16c6cc23e" providerId="ADAL" clId="{20F59B85-F512-4AF6-AEE0-63D8420A76C0}" dt="2024-03-15T11:59:27.961" v="238" actId="1076"/>
          <ac:cxnSpMkLst>
            <pc:docMk/>
            <pc:sldMk cId="2342854378" sldId="488"/>
            <ac:cxnSpMk id="4" creationId="{00000000-0000-0000-0000-000000000000}"/>
          </ac:cxnSpMkLst>
        </pc:cxnChg>
        <pc:cxnChg chg="mod">
          <ac:chgData name="Cornelia Amon" userId="5954e632-5942-4ce2-bb41-89c16c6cc23e" providerId="ADAL" clId="{20F59B85-F512-4AF6-AEE0-63D8420A76C0}" dt="2024-03-15T11:59:29.807" v="239" actId="1076"/>
          <ac:cxnSpMkLst>
            <pc:docMk/>
            <pc:sldMk cId="2342854378" sldId="488"/>
            <ac:cxnSpMk id="16" creationId="{00000000-0000-0000-0000-000000000000}"/>
          </ac:cxnSpMkLst>
        </pc:cxnChg>
      </pc:sldChg>
      <pc:sldChg chg="modSp add mod">
        <pc:chgData name="Cornelia Amon" userId="5954e632-5942-4ce2-bb41-89c16c6cc23e" providerId="ADAL" clId="{20F59B85-F512-4AF6-AEE0-63D8420A76C0}" dt="2024-03-15T11:39:03.208" v="14" actId="20577"/>
        <pc:sldMkLst>
          <pc:docMk/>
          <pc:sldMk cId="10629423" sldId="494"/>
        </pc:sldMkLst>
        <pc:spChg chg="mod">
          <ac:chgData name="Cornelia Amon" userId="5954e632-5942-4ce2-bb41-89c16c6cc23e" providerId="ADAL" clId="{20F59B85-F512-4AF6-AEE0-63D8420A76C0}" dt="2024-03-15T11:39:03.208" v="14" actId="20577"/>
          <ac:spMkLst>
            <pc:docMk/>
            <pc:sldMk cId="10629423" sldId="494"/>
            <ac:spMk id="4" creationId="{07E0CBB6-C5F8-4624-9918-2ABBDA00096C}"/>
          </ac:spMkLst>
        </pc:spChg>
      </pc:sldChg>
      <pc:sldChg chg="addSp delSp modSp mod modClrScheme addCm chgLayout">
        <pc:chgData name="Cornelia Amon" userId="5954e632-5942-4ce2-bb41-89c16c6cc23e" providerId="ADAL" clId="{20F59B85-F512-4AF6-AEE0-63D8420A76C0}" dt="2024-03-15T13:18:13.092" v="1634" actId="1076"/>
        <pc:sldMkLst>
          <pc:docMk/>
          <pc:sldMk cId="3779031227" sldId="495"/>
        </pc:sldMkLst>
        <pc:spChg chg="del mod">
          <ac:chgData name="Cornelia Amon" userId="5954e632-5942-4ce2-bb41-89c16c6cc23e" providerId="ADAL" clId="{20F59B85-F512-4AF6-AEE0-63D8420A76C0}" dt="2024-03-15T11:43:58.287" v="103" actId="478"/>
          <ac:spMkLst>
            <pc:docMk/>
            <pc:sldMk cId="3779031227" sldId="495"/>
            <ac:spMk id="2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2:47.820" v="1605" actId="165"/>
          <ac:spMkLst>
            <pc:docMk/>
            <pc:sldMk cId="3779031227" sldId="495"/>
            <ac:spMk id="5" creationId="{00000000-0000-0000-0000-000000000000}"/>
          </ac:spMkLst>
        </pc:spChg>
        <pc:spChg chg="add mod ord">
          <ac:chgData name="Cornelia Amon" userId="5954e632-5942-4ce2-bb41-89c16c6cc23e" providerId="ADAL" clId="{20F59B85-F512-4AF6-AEE0-63D8420A76C0}" dt="2024-03-15T13:04:46.868" v="1543" actId="20577"/>
          <ac:spMkLst>
            <pc:docMk/>
            <pc:sldMk cId="3779031227" sldId="495"/>
            <ac:spMk id="7" creationId="{AD60A7C4-3091-7EB0-3628-F6C4748867FD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8" creationId="{00000000-0000-0000-0000-000000000000}"/>
          </ac:spMkLst>
        </pc:spChg>
        <pc:spChg chg="del">
          <ac:chgData name="Cornelia Amon" userId="5954e632-5942-4ce2-bb41-89c16c6cc23e" providerId="ADAL" clId="{20F59B85-F512-4AF6-AEE0-63D8420A76C0}" dt="2024-03-15T13:04:48.985" v="1544" actId="478"/>
          <ac:spMkLst>
            <pc:docMk/>
            <pc:sldMk cId="3779031227" sldId="495"/>
            <ac:spMk id="11" creationId="{00000000-0000-0000-0000-000000000000}"/>
          </ac:spMkLst>
        </pc:spChg>
        <pc:spChg chg="add del mod ord">
          <ac:chgData name="Cornelia Amon" userId="5954e632-5942-4ce2-bb41-89c16c6cc23e" providerId="ADAL" clId="{20F59B85-F512-4AF6-AEE0-63D8420A76C0}" dt="2024-03-15T13:07:08.698" v="1551" actId="478"/>
          <ac:spMkLst>
            <pc:docMk/>
            <pc:sldMk cId="3779031227" sldId="495"/>
            <ac:spMk id="12" creationId="{D337A580-8568-30AE-3127-8D6789955781}"/>
          </ac:spMkLst>
        </pc:spChg>
        <pc:spChg chg="mod topLvl">
          <ac:chgData name="Cornelia Amon" userId="5954e632-5942-4ce2-bb41-89c16c6cc23e" providerId="ADAL" clId="{20F59B85-F512-4AF6-AEE0-63D8420A76C0}" dt="2024-03-15T13:12:24.117" v="1604" actId="404"/>
          <ac:spMkLst>
            <pc:docMk/>
            <pc:sldMk cId="3779031227" sldId="495"/>
            <ac:spMk id="21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22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23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24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25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14:40.180" v="1609" actId="1076"/>
          <ac:spMkLst>
            <pc:docMk/>
            <pc:sldMk cId="3779031227" sldId="495"/>
            <ac:spMk id="26" creationId="{00000000-0000-0000-0000-000000000000}"/>
          </ac:spMkLst>
        </pc:spChg>
        <pc:spChg chg="add del mod">
          <ac:chgData name="Cornelia Amon" userId="5954e632-5942-4ce2-bb41-89c16c6cc23e" providerId="ADAL" clId="{20F59B85-F512-4AF6-AEE0-63D8420A76C0}" dt="2024-03-15T13:17:36.371" v="1620" actId="478"/>
          <ac:spMkLst>
            <pc:docMk/>
            <pc:sldMk cId="3779031227" sldId="495"/>
            <ac:spMk id="31" creationId="{4FF54B4D-0EDC-50BF-22B3-AA17D1F49FFE}"/>
          </ac:spMkLst>
        </pc:spChg>
        <pc:spChg chg="add mod">
          <ac:chgData name="Cornelia Amon" userId="5954e632-5942-4ce2-bb41-89c16c6cc23e" providerId="ADAL" clId="{20F59B85-F512-4AF6-AEE0-63D8420A76C0}" dt="2024-03-15T13:18:13.092" v="1634" actId="1076"/>
          <ac:spMkLst>
            <pc:docMk/>
            <pc:sldMk cId="3779031227" sldId="495"/>
            <ac:spMk id="33" creationId="{426652CB-CA89-3414-7CB8-F77303AB79C1}"/>
          </ac:spMkLst>
        </pc:spChg>
        <pc:grpChg chg="del mod topLvl">
          <ac:chgData name="Cornelia Amon" userId="5954e632-5942-4ce2-bb41-89c16c6cc23e" providerId="ADAL" clId="{20F59B85-F512-4AF6-AEE0-63D8420A76C0}" dt="2024-03-15T13:07:20.926" v="1553" actId="165"/>
          <ac:grpSpMkLst>
            <pc:docMk/>
            <pc:sldMk cId="3779031227" sldId="495"/>
            <ac:grpSpMk id="3" creationId="{00000000-0000-0000-0000-000000000000}"/>
          </ac:grpSpMkLst>
        </pc:grpChg>
        <pc:grpChg chg="del mod topLvl">
          <ac:chgData name="Cornelia Amon" userId="5954e632-5942-4ce2-bb41-89c16c6cc23e" providerId="ADAL" clId="{20F59B85-F512-4AF6-AEE0-63D8420A76C0}" dt="2024-03-15T13:12:47.820" v="1605" actId="165"/>
          <ac:grpSpMkLst>
            <pc:docMk/>
            <pc:sldMk cId="3779031227" sldId="495"/>
            <ac:grpSpMk id="4" creationId="{00000000-0000-0000-0000-000000000000}"/>
          </ac:grpSpMkLst>
        </pc:grpChg>
        <pc:grpChg chg="del mod topLvl">
          <ac:chgData name="Cornelia Amon" userId="5954e632-5942-4ce2-bb41-89c16c6cc23e" providerId="ADAL" clId="{20F59B85-F512-4AF6-AEE0-63D8420A76C0}" dt="2024-03-15T13:07:15.084" v="1552" actId="165"/>
          <ac:grpSpMkLst>
            <pc:docMk/>
            <pc:sldMk cId="3779031227" sldId="495"/>
            <ac:grpSpMk id="6" creationId="{00000000-0000-0000-0000-000000000000}"/>
          </ac:grpSpMkLst>
        </pc:grpChg>
        <pc:grpChg chg="del mod">
          <ac:chgData name="Cornelia Amon" userId="5954e632-5942-4ce2-bb41-89c16c6cc23e" providerId="ADAL" clId="{20F59B85-F512-4AF6-AEE0-63D8420A76C0}" dt="2024-03-15T13:07:04.361" v="1550" actId="165"/>
          <ac:grpSpMkLst>
            <pc:docMk/>
            <pc:sldMk cId="3779031227" sldId="495"/>
            <ac:grpSpMk id="9" creationId="{00000000-0000-0000-0000-000000000000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13" creationId="{8A3C2BA0-6A2A-5922-F297-7AF927872716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15" creationId="{6ED940BD-98B6-B4E6-470D-4AB067BFF44C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27" creationId="{DF6E2B0E-AA5B-CC77-7932-3D5A1D3003D8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28" creationId="{DABA0905-8158-0BE5-8C76-D739783A788E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29" creationId="{AA98AEB0-29FD-BC20-C23A-3F5FA783BBE0}"/>
          </ac:grpSpMkLst>
        </pc:grpChg>
        <pc:grpChg chg="add mod">
          <ac:chgData name="Cornelia Amon" userId="5954e632-5942-4ce2-bb41-89c16c6cc23e" providerId="ADAL" clId="{20F59B85-F512-4AF6-AEE0-63D8420A76C0}" dt="2024-03-15T13:14:40.180" v="1609" actId="1076"/>
          <ac:grpSpMkLst>
            <pc:docMk/>
            <pc:sldMk cId="3779031227" sldId="495"/>
            <ac:grpSpMk id="30" creationId="{C348C500-1A85-AB7E-9B18-EE2D41F1C55C}"/>
          </ac:grpSpMkLst>
        </pc:grpChg>
        <pc:picChg chg="mod topLvl">
          <ac:chgData name="Cornelia Amon" userId="5954e632-5942-4ce2-bb41-89c16c6cc23e" providerId="ADAL" clId="{20F59B85-F512-4AF6-AEE0-63D8420A76C0}" dt="2024-03-15T13:12:47.820" v="1605" actId="165"/>
          <ac:picMkLst>
            <pc:docMk/>
            <pc:sldMk cId="3779031227" sldId="495"/>
            <ac:picMk id="10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14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16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17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18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19" creationId="{00000000-0000-0000-0000-000000000000}"/>
          </ac:picMkLst>
        </pc:picChg>
        <pc:picChg chg="mod topLvl">
          <ac:chgData name="Cornelia Amon" userId="5954e632-5942-4ce2-bb41-89c16c6cc23e" providerId="ADAL" clId="{20F59B85-F512-4AF6-AEE0-63D8420A76C0}" dt="2024-03-15T13:14:40.180" v="1609" actId="1076"/>
          <ac:picMkLst>
            <pc:docMk/>
            <pc:sldMk cId="3779031227" sldId="495"/>
            <ac:picMk id="20" creationId="{00000000-0000-0000-0000-000000000000}"/>
          </ac:picMkLst>
        </pc:picChg>
        <pc:picChg chg="add mod">
          <ac:chgData name="Cornelia Amon" userId="5954e632-5942-4ce2-bb41-89c16c6cc23e" providerId="ADAL" clId="{20F59B85-F512-4AF6-AEE0-63D8420A76C0}" dt="2024-03-15T13:18:09.381" v="1633" actId="1076"/>
          <ac:picMkLst>
            <pc:docMk/>
            <pc:sldMk cId="3779031227" sldId="495"/>
            <ac:picMk id="35" creationId="{D20813BF-B22F-F583-0568-009340615BD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rnelia Amon" userId="5954e632-5942-4ce2-bb41-89c16c6cc23e" providerId="ADAL" clId="{20F59B85-F512-4AF6-AEE0-63D8420A76C0}" dt="2024-03-15T13:14:16.975" v="1606"/>
              <pc2:cmMkLst xmlns:pc2="http://schemas.microsoft.com/office/powerpoint/2019/9/main/command">
                <pc:docMk/>
                <pc:sldMk cId="3779031227" sldId="495"/>
                <pc2:cmMk id="{0BD544FC-5FD0-4133-9793-BDB157CC5B7C}"/>
              </pc2:cmMkLst>
            </pc226:cmChg>
          </p:ext>
        </pc:extLst>
      </pc:sldChg>
      <pc:sldChg chg="delSp add del mod">
        <pc:chgData name="Cornelia Amon" userId="5954e632-5942-4ce2-bb41-89c16c6cc23e" providerId="ADAL" clId="{20F59B85-F512-4AF6-AEE0-63D8420A76C0}" dt="2024-03-15T12:17:42.903" v="564" actId="47"/>
        <pc:sldMkLst>
          <pc:docMk/>
          <pc:sldMk cId="3905006057" sldId="496"/>
        </pc:sldMkLst>
        <pc:spChg chg="del">
          <ac:chgData name="Cornelia Amon" userId="5954e632-5942-4ce2-bb41-89c16c6cc23e" providerId="ADAL" clId="{20F59B85-F512-4AF6-AEE0-63D8420A76C0}" dt="2024-03-15T11:43:29.103" v="101" actId="478"/>
          <ac:spMkLst>
            <pc:docMk/>
            <pc:sldMk cId="3905006057" sldId="496"/>
            <ac:spMk id="4" creationId="{00000000-0000-0000-0000-000000000000}"/>
          </ac:spMkLst>
        </pc:spChg>
      </pc:sldChg>
      <pc:sldChg chg="add">
        <pc:chgData name="Cornelia Amon" userId="5954e632-5942-4ce2-bb41-89c16c6cc23e" providerId="ADAL" clId="{20F59B85-F512-4AF6-AEE0-63D8420A76C0}" dt="2024-03-15T13:20:05.210" v="1636"/>
        <pc:sldMkLst>
          <pc:docMk/>
          <pc:sldMk cId="2094950677" sldId="497"/>
        </pc:sldMkLst>
      </pc:sldChg>
      <pc:sldChg chg="addSp delSp modSp mod modClrScheme chgLayout">
        <pc:chgData name="Cornelia Amon" userId="5954e632-5942-4ce2-bb41-89c16c6cc23e" providerId="ADAL" clId="{20F59B85-F512-4AF6-AEE0-63D8420A76C0}" dt="2024-03-15T13:01:45.275" v="1539" actId="1076"/>
        <pc:sldMkLst>
          <pc:docMk/>
          <pc:sldMk cId="3849265573" sldId="508"/>
        </pc:sldMkLst>
        <pc:spChg chg="del mod">
          <ac:chgData name="Cornelia Amon" userId="5954e632-5942-4ce2-bb41-89c16c6cc23e" providerId="ADAL" clId="{20F59B85-F512-4AF6-AEE0-63D8420A76C0}" dt="2024-03-15T11:44:03.296" v="104" actId="478"/>
          <ac:spMkLst>
            <pc:docMk/>
            <pc:sldMk cId="3849265573" sldId="508"/>
            <ac:spMk id="2" creationId="{00000000-0000-0000-0000-000000000000}"/>
          </ac:spMkLst>
        </pc:spChg>
        <pc:spChg chg="add 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3" creationId="{E0B47031-C8EF-A1BB-D4E6-59CD9F56531D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6" creationId="{00000000-0000-0000-0000-000000000000}"/>
          </ac:spMkLst>
        </pc:spChg>
        <pc:spChg chg="del mod topLvl">
          <ac:chgData name="Cornelia Amon" userId="5954e632-5942-4ce2-bb41-89c16c6cc23e" providerId="ADAL" clId="{20F59B85-F512-4AF6-AEE0-63D8420A76C0}" dt="2024-03-15T12:34:12.242" v="745" actId="478"/>
          <ac:spMkLst>
            <pc:docMk/>
            <pc:sldMk cId="3849265573" sldId="508"/>
            <ac:spMk id="8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3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4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5" creationId="{00000000-0000-0000-0000-000000000000}"/>
          </ac:spMkLst>
        </pc:spChg>
        <pc:spChg chg="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6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7" creationId="{00000000-0000-0000-0000-000000000000}"/>
          </ac:spMkLst>
        </pc:spChg>
        <pc:spChg chg="del mod topLvl">
          <ac:chgData name="Cornelia Amon" userId="5954e632-5942-4ce2-bb41-89c16c6cc23e" providerId="ADAL" clId="{20F59B85-F512-4AF6-AEE0-63D8420A76C0}" dt="2024-03-15T12:34:05.547" v="743" actId="478"/>
          <ac:spMkLst>
            <pc:docMk/>
            <pc:sldMk cId="3849265573" sldId="508"/>
            <ac:spMk id="18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19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0" creationId="{00000000-0000-0000-0000-000000000000}"/>
          </ac:spMkLst>
        </pc:spChg>
        <pc:spChg chg="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1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2" creationId="{00000000-0000-0000-0000-000000000000}"/>
          </ac:spMkLst>
        </pc:spChg>
        <pc:spChg chg="del mod topLvl">
          <ac:chgData name="Cornelia Amon" userId="5954e632-5942-4ce2-bb41-89c16c6cc23e" providerId="ADAL" clId="{20F59B85-F512-4AF6-AEE0-63D8420A76C0}" dt="2024-03-15T12:44:58.575" v="988" actId="478"/>
          <ac:spMkLst>
            <pc:docMk/>
            <pc:sldMk cId="3849265573" sldId="508"/>
            <ac:spMk id="23" creationId="{00000000-0000-0000-0000-000000000000}"/>
          </ac:spMkLst>
        </pc:spChg>
        <pc:spChg chg="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4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5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6" creationId="{00000000-0000-0000-0000-000000000000}"/>
          </ac:spMkLst>
        </pc:spChg>
        <pc:spChg chg="del mod topLvl">
          <ac:chgData name="Cornelia Amon" userId="5954e632-5942-4ce2-bb41-89c16c6cc23e" providerId="ADAL" clId="{20F59B85-F512-4AF6-AEE0-63D8420A76C0}" dt="2024-03-15T12:20:50.388" v="594" actId="478"/>
          <ac:spMkLst>
            <pc:docMk/>
            <pc:sldMk cId="3849265573" sldId="508"/>
            <ac:spMk id="27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8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29" creationId="{00000000-0000-0000-0000-000000000000}"/>
          </ac:spMkLst>
        </pc:spChg>
        <pc:spChg chg="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30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31" creationId="{00000000-0000-0000-0000-000000000000}"/>
          </ac:spMkLst>
        </pc:spChg>
        <pc:spChg chg="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41" creationId="{00000000-0000-0000-0000-000000000000}"/>
          </ac:spMkLst>
        </pc:spChg>
        <pc:spChg chg="del mod">
          <ac:chgData name="Cornelia Amon" userId="5954e632-5942-4ce2-bb41-89c16c6cc23e" providerId="ADAL" clId="{20F59B85-F512-4AF6-AEE0-63D8420A76C0}" dt="2024-03-15T12:24:01.644" v="630" actId="478"/>
          <ac:spMkLst>
            <pc:docMk/>
            <pc:sldMk cId="3849265573" sldId="508"/>
            <ac:spMk id="45" creationId="{00000000-0000-0000-0000-000000000000}"/>
          </ac:spMkLst>
        </pc:spChg>
        <pc:spChg chg="del">
          <ac:chgData name="Cornelia Amon" userId="5954e632-5942-4ce2-bb41-89c16c6cc23e" providerId="ADAL" clId="{20F59B85-F512-4AF6-AEE0-63D8420A76C0}" dt="2024-03-15T12:33:55.714" v="740" actId="478"/>
          <ac:spMkLst>
            <pc:docMk/>
            <pc:sldMk cId="3849265573" sldId="508"/>
            <ac:spMk id="46" creationId="{00000000-0000-0000-0000-000000000000}"/>
          </ac:spMkLst>
        </pc:spChg>
        <pc:spChg chg="add 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0" creationId="{A335AE2C-08BB-AD92-BB95-E5E9A90F25D6}"/>
          </ac:spMkLst>
        </pc:spChg>
        <pc:spChg chg="add 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4" creationId="{1E4159F0-3CBC-47D1-F43F-689B954A3111}"/>
          </ac:spMkLst>
        </pc:spChg>
        <pc:spChg chg="add mod or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5" creationId="{DDCAACD5-FC20-330D-9CBC-0EAB1251EFF4}"/>
          </ac:spMkLst>
        </pc:spChg>
        <pc:spChg chg="add 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6" creationId="{02111717-0B1E-0575-15E9-422864B47E6B}"/>
          </ac:spMkLst>
        </pc:spChg>
        <pc:spChg chg="add mod ord">
          <ac:chgData name="Cornelia Amon" userId="5954e632-5942-4ce2-bb41-89c16c6cc23e" providerId="ADAL" clId="{20F59B85-F512-4AF6-AEE0-63D8420A76C0}" dt="2024-03-15T12:50:02.607" v="1061" actId="27636"/>
          <ac:spMkLst>
            <pc:docMk/>
            <pc:sldMk cId="3849265573" sldId="508"/>
            <ac:spMk id="57" creationId="{83A1328C-4E59-06A7-22F8-3564D318A7FF}"/>
          </ac:spMkLst>
        </pc:spChg>
        <pc:spChg chg="add del mod ord">
          <ac:chgData name="Cornelia Amon" userId="5954e632-5942-4ce2-bb41-89c16c6cc23e" providerId="ADAL" clId="{20F59B85-F512-4AF6-AEE0-63D8420A76C0}" dt="2024-03-15T12:33:58.554" v="741" actId="478"/>
          <ac:spMkLst>
            <pc:docMk/>
            <pc:sldMk cId="3849265573" sldId="508"/>
            <ac:spMk id="58" creationId="{98186DFB-4F0B-5BC4-4A43-048B00EAAB94}"/>
          </ac:spMkLst>
        </pc:spChg>
        <pc:spChg chg="add mod topLvl">
          <ac:chgData name="Cornelia Amon" userId="5954e632-5942-4ce2-bb41-89c16c6cc23e" providerId="ADAL" clId="{20F59B85-F512-4AF6-AEE0-63D8420A76C0}" dt="2024-03-15T13:01:45.275" v="1539" actId="1076"/>
          <ac:spMkLst>
            <pc:docMk/>
            <pc:sldMk cId="3849265573" sldId="508"/>
            <ac:spMk id="59" creationId="{07871576-BD6D-67B7-11B6-FAF2298D00EA}"/>
          </ac:spMkLst>
        </pc:spChg>
        <pc:grpChg chg="del mod topLvl">
          <ac:chgData name="Cornelia Amon" userId="5954e632-5942-4ce2-bb41-89c16c6cc23e" providerId="ADAL" clId="{20F59B85-F512-4AF6-AEE0-63D8420A76C0}" dt="2024-03-15T12:18:41.165" v="573" actId="165"/>
          <ac:grpSpMkLst>
            <pc:docMk/>
            <pc:sldMk cId="3849265573" sldId="508"/>
            <ac:grpSpMk id="7" creationId="{00000000-0000-0000-0000-000000000000}"/>
          </ac:grpSpMkLst>
        </pc:grpChg>
        <pc:grpChg chg="del mod topLvl">
          <ac:chgData name="Cornelia Amon" userId="5954e632-5942-4ce2-bb41-89c16c6cc23e" providerId="ADAL" clId="{20F59B85-F512-4AF6-AEE0-63D8420A76C0}" dt="2024-03-15T12:18:45.419" v="574" actId="165"/>
          <ac:grpSpMkLst>
            <pc:docMk/>
            <pc:sldMk cId="3849265573" sldId="508"/>
            <ac:grpSpMk id="9" creationId="{00000000-0000-0000-0000-000000000000}"/>
          </ac:grpSpMkLst>
        </pc:grpChg>
        <pc:grpChg chg="del mod topLvl">
          <ac:chgData name="Cornelia Amon" userId="5954e632-5942-4ce2-bb41-89c16c6cc23e" providerId="ADAL" clId="{20F59B85-F512-4AF6-AEE0-63D8420A76C0}" dt="2024-03-15T12:18:46.993" v="575" actId="165"/>
          <ac:grpSpMkLst>
            <pc:docMk/>
            <pc:sldMk cId="3849265573" sldId="508"/>
            <ac:grpSpMk id="12" creationId="{00000000-0000-0000-0000-000000000000}"/>
          </ac:grpSpMkLst>
        </pc:grpChg>
        <pc:grpChg chg="del mod">
          <ac:chgData name="Cornelia Amon" userId="5954e632-5942-4ce2-bb41-89c16c6cc23e" providerId="ADAL" clId="{20F59B85-F512-4AF6-AEE0-63D8420A76C0}" dt="2024-03-15T12:18:32.498" v="572" actId="165"/>
          <ac:grpSpMkLst>
            <pc:docMk/>
            <pc:sldMk cId="3849265573" sldId="508"/>
            <ac:grpSpMk id="53" creationId="{00000000-0000-0000-0000-000000000000}"/>
          </ac:grpSpMkLst>
        </pc:grpChg>
        <pc:grpChg chg="add del mod">
          <ac:chgData name="Cornelia Amon" userId="5954e632-5942-4ce2-bb41-89c16c6cc23e" providerId="ADAL" clId="{20F59B85-F512-4AF6-AEE0-63D8420A76C0}" dt="2024-03-15T12:52:50.876" v="1095" actId="165"/>
          <ac:grpSpMkLst>
            <pc:docMk/>
            <pc:sldMk cId="3849265573" sldId="508"/>
            <ac:grpSpMk id="87" creationId="{6CD813D1-4E9B-B5A2-7407-6F9EC904C577}"/>
          </ac:grpSpMkLst>
        </pc:grpChg>
        <pc:grpChg chg="add mod">
          <ac:chgData name="Cornelia Amon" userId="5954e632-5942-4ce2-bb41-89c16c6cc23e" providerId="ADAL" clId="{20F59B85-F512-4AF6-AEE0-63D8420A76C0}" dt="2024-03-15T13:01:45.275" v="1539" actId="1076"/>
          <ac:grpSpMkLst>
            <pc:docMk/>
            <pc:sldMk cId="3849265573" sldId="508"/>
            <ac:grpSpMk id="114" creationId="{65CB4EAF-8C9D-D1E9-1A11-062B6530FC93}"/>
          </ac:grpSpMkLst>
        </pc:grpChg>
        <pc:picChg chg="del mod topLvl">
          <ac:chgData name="Cornelia Amon" userId="5954e632-5942-4ce2-bb41-89c16c6cc23e" providerId="ADAL" clId="{20F59B85-F512-4AF6-AEE0-63D8420A76C0}" dt="2024-03-15T12:19:26.291" v="582" actId="478"/>
          <ac:picMkLst>
            <pc:docMk/>
            <pc:sldMk cId="3849265573" sldId="508"/>
            <ac:picMk id="11" creationId="{00000000-0000-0000-0000-000000000000}"/>
          </ac:picMkLst>
        </pc:pic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10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2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3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4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5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6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7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8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39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40" creationId="{00000000-0000-0000-0000-000000000000}"/>
          </ac:cxnSpMkLst>
        </pc:cxnChg>
        <pc:cxnChg chg="mod or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42" creationId="{00000000-0000-0000-0000-000000000000}"/>
          </ac:cxnSpMkLst>
        </pc:cxnChg>
        <pc:cxnChg chg="mod or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43" creationId="{00000000-0000-0000-0000-000000000000}"/>
          </ac:cxnSpMkLst>
        </pc:cxnChg>
        <pc:cxnChg chg="mod topLvl">
          <ac:chgData name="Cornelia Amon" userId="5954e632-5942-4ce2-bb41-89c16c6cc23e" providerId="ADAL" clId="{20F59B85-F512-4AF6-AEE0-63D8420A76C0}" dt="2024-03-15T13:01:45.275" v="1539" actId="1076"/>
          <ac:cxnSpMkLst>
            <pc:docMk/>
            <pc:sldMk cId="3849265573" sldId="508"/>
            <ac:cxnSpMk id="44" creationId="{00000000-0000-0000-0000-000000000000}"/>
          </ac:cxnSpMkLst>
        </pc:cxnChg>
        <pc:cxnChg chg="add del mod">
          <ac:chgData name="Cornelia Amon" userId="5954e632-5942-4ce2-bb41-89c16c6cc23e" providerId="ADAL" clId="{20F59B85-F512-4AF6-AEE0-63D8420A76C0}" dt="2024-03-15T12:21:49.715" v="608" actId="478"/>
          <ac:cxnSpMkLst>
            <pc:docMk/>
            <pc:sldMk cId="3849265573" sldId="508"/>
            <ac:cxnSpMk id="47" creationId="{8B7691C5-9AF0-2271-9393-3E107E395E88}"/>
          </ac:cxnSpMkLst>
        </pc:cxnChg>
      </pc:sldChg>
      <pc:sldChg chg="delSp modSp del">
        <pc:chgData name="Cornelia Amon" userId="5954e632-5942-4ce2-bb41-89c16c6cc23e" providerId="ADAL" clId="{20F59B85-F512-4AF6-AEE0-63D8420A76C0}" dt="2024-03-15T11:42:40.078" v="97" actId="47"/>
        <pc:sldMkLst>
          <pc:docMk/>
          <pc:sldMk cId="1701429288" sldId="512"/>
        </pc:sldMkLst>
        <pc:spChg chg="mod topLvl">
          <ac:chgData name="Cornelia Amon" userId="5954e632-5942-4ce2-bb41-89c16c6cc23e" providerId="ADAL" clId="{20F59B85-F512-4AF6-AEE0-63D8420A76C0}" dt="2024-03-15T11:42:29.717" v="93" actId="165"/>
          <ac:spMkLst>
            <pc:docMk/>
            <pc:sldMk cId="1701429288" sldId="512"/>
            <ac:spMk id="5" creationId="{00000000-0000-0000-0000-000000000000}"/>
          </ac:spMkLst>
        </pc:spChg>
        <pc:grpChg chg="del">
          <ac:chgData name="Cornelia Amon" userId="5954e632-5942-4ce2-bb41-89c16c6cc23e" providerId="ADAL" clId="{20F59B85-F512-4AF6-AEE0-63D8420A76C0}" dt="2024-03-15T11:42:29.717" v="93" actId="165"/>
          <ac:grpSpMkLst>
            <pc:docMk/>
            <pc:sldMk cId="1701429288" sldId="512"/>
            <ac:grpSpMk id="4" creationId="{00000000-0000-0000-0000-000000000000}"/>
          </ac:grpSpMkLst>
        </pc:grpChg>
        <pc:picChg chg="mod topLvl">
          <ac:chgData name="Cornelia Amon" userId="5954e632-5942-4ce2-bb41-89c16c6cc23e" providerId="ADAL" clId="{20F59B85-F512-4AF6-AEE0-63D8420A76C0}" dt="2024-03-15T11:42:29.717" v="93" actId="165"/>
          <ac:picMkLst>
            <pc:docMk/>
            <pc:sldMk cId="1701429288" sldId="512"/>
            <ac:picMk id="16" creationId="{00000000-0000-0000-0000-000000000000}"/>
          </ac:picMkLst>
        </pc:picChg>
      </pc:sldChg>
      <pc:sldChg chg="delSp modSp del mod">
        <pc:chgData name="Cornelia Amon" userId="5954e632-5942-4ce2-bb41-89c16c6cc23e" providerId="ADAL" clId="{20F59B85-F512-4AF6-AEE0-63D8420A76C0}" dt="2024-03-15T13:18:37.707" v="1635" actId="47"/>
        <pc:sldMkLst>
          <pc:docMk/>
          <pc:sldMk cId="3817618332" sldId="519"/>
        </pc:sldMkLst>
        <pc:spChg chg="del mod">
          <ac:chgData name="Cornelia Amon" userId="5954e632-5942-4ce2-bb41-89c16c6cc23e" providerId="ADAL" clId="{20F59B85-F512-4AF6-AEE0-63D8420A76C0}" dt="2024-03-15T11:43:52.423" v="102" actId="478"/>
          <ac:spMkLst>
            <pc:docMk/>
            <pc:sldMk cId="3817618332" sldId="519"/>
            <ac:spMk id="2" creationId="{00000000-0000-0000-0000-000000000000}"/>
          </ac:spMkLst>
        </pc:spChg>
      </pc:sldChg>
      <pc:sldChg chg="modSp del">
        <pc:chgData name="Cornelia Amon" userId="5954e632-5942-4ce2-bb41-89c16c6cc23e" providerId="ADAL" clId="{20F59B85-F512-4AF6-AEE0-63D8420A76C0}" dt="2024-03-15T11:39:13.793" v="15" actId="47"/>
        <pc:sldMkLst>
          <pc:docMk/>
          <pc:sldMk cId="2045342226" sldId="521"/>
        </pc:sldMkLst>
        <pc:spChg chg="mod">
          <ac:chgData name="Cornelia Amon" userId="5954e632-5942-4ce2-bb41-89c16c6cc23e" providerId="ADAL" clId="{20F59B85-F512-4AF6-AEE0-63D8420A76C0}" dt="2024-03-15T11:38:34.143" v="2"/>
          <ac:spMkLst>
            <pc:docMk/>
            <pc:sldMk cId="2045342226" sldId="521"/>
            <ac:spMk id="8" creationId="{9D277AF2-1C04-0E57-83A7-5881C6C2102E}"/>
          </ac:spMkLst>
        </pc:spChg>
      </pc:sldChg>
      <pc:sldChg chg="modSp add mod">
        <pc:chgData name="Cornelia Amon" userId="5954e632-5942-4ce2-bb41-89c16c6cc23e" providerId="ADAL" clId="{20F59B85-F512-4AF6-AEE0-63D8420A76C0}" dt="2024-03-15T11:39:51.314" v="28" actId="113"/>
        <pc:sldMkLst>
          <pc:docMk/>
          <pc:sldMk cId="293963462" sldId="522"/>
        </pc:sldMkLst>
        <pc:spChg chg="mod">
          <ac:chgData name="Cornelia Amon" userId="5954e632-5942-4ce2-bb41-89c16c6cc23e" providerId="ADAL" clId="{20F59B85-F512-4AF6-AEE0-63D8420A76C0}" dt="2024-03-15T11:39:51.314" v="28" actId="113"/>
          <ac:spMkLst>
            <pc:docMk/>
            <pc:sldMk cId="293963462" sldId="522"/>
            <ac:spMk id="3" creationId="{6D883F1F-18B4-291B-1C8E-0C924544D7DD}"/>
          </ac:spMkLst>
        </pc:spChg>
        <pc:spChg chg="mod">
          <ac:chgData name="Cornelia Amon" userId="5954e632-5942-4ce2-bb41-89c16c6cc23e" providerId="ADAL" clId="{20F59B85-F512-4AF6-AEE0-63D8420A76C0}" dt="2024-03-15T11:39:30.202" v="19" actId="20577"/>
          <ac:spMkLst>
            <pc:docMk/>
            <pc:sldMk cId="293963462" sldId="522"/>
            <ac:spMk id="4" creationId="{07E0CBB6-C5F8-4624-9918-2ABBDA00096C}"/>
          </ac:spMkLst>
        </pc:spChg>
      </pc:sldChg>
      <pc:sldChg chg="addSp delSp modSp add mod">
        <pc:chgData name="Cornelia Amon" userId="5954e632-5942-4ce2-bb41-89c16c6cc23e" providerId="ADAL" clId="{20F59B85-F512-4AF6-AEE0-63D8420A76C0}" dt="2024-03-15T12:13:49.776" v="415" actId="122"/>
        <pc:sldMkLst>
          <pc:docMk/>
          <pc:sldMk cId="3964578988" sldId="523"/>
        </pc:sldMkLst>
        <pc:spChg chg="mod">
          <ac:chgData name="Cornelia Amon" userId="5954e632-5942-4ce2-bb41-89c16c6cc23e" providerId="ADAL" clId="{20F59B85-F512-4AF6-AEE0-63D8420A76C0}" dt="2024-03-15T11:42:09.921" v="87"/>
          <ac:spMkLst>
            <pc:docMk/>
            <pc:sldMk cId="3964578988" sldId="523"/>
            <ac:spMk id="2" creationId="{C4CE13F0-41F2-2D9D-0333-1232FAC34D23}"/>
          </ac:spMkLst>
        </pc:spChg>
        <pc:spChg chg="mod">
          <ac:chgData name="Cornelia Amon" userId="5954e632-5942-4ce2-bb41-89c16c6cc23e" providerId="ADAL" clId="{20F59B85-F512-4AF6-AEE0-63D8420A76C0}" dt="2024-03-15T12:13:49.776" v="415" actId="122"/>
          <ac:spMkLst>
            <pc:docMk/>
            <pc:sldMk cId="3964578988" sldId="523"/>
            <ac:spMk id="4" creationId="{41CB44B8-FF93-45ED-6C8B-A7DE909CCF38}"/>
          </ac:spMkLst>
        </pc:spChg>
        <pc:picChg chg="add mod">
          <ac:chgData name="Cornelia Amon" userId="5954e632-5942-4ce2-bb41-89c16c6cc23e" providerId="ADAL" clId="{20F59B85-F512-4AF6-AEE0-63D8420A76C0}" dt="2024-03-15T12:13:43.218" v="413" actId="1076"/>
          <ac:picMkLst>
            <pc:docMk/>
            <pc:sldMk cId="3964578988" sldId="523"/>
            <ac:picMk id="3" creationId="{7C72DC15-E224-AE7A-FC90-C5D0AFE4F742}"/>
          </ac:picMkLst>
        </pc:picChg>
        <pc:picChg chg="del">
          <ac:chgData name="Cornelia Amon" userId="5954e632-5942-4ce2-bb41-89c16c6cc23e" providerId="ADAL" clId="{20F59B85-F512-4AF6-AEE0-63D8420A76C0}" dt="2024-03-15T11:42:34.448" v="94" actId="478"/>
          <ac:picMkLst>
            <pc:docMk/>
            <pc:sldMk cId="3964578988" sldId="523"/>
            <ac:picMk id="14" creationId="{21A8D301-F13C-B1FD-AD64-4BC9DFA091BE}"/>
          </ac:picMkLst>
        </pc:picChg>
      </pc:sldChg>
      <pc:sldChg chg="addSp delSp modSp add mod modClrScheme delAnim modAnim addCm chgLayout">
        <pc:chgData name="Cornelia Amon" userId="5954e632-5942-4ce2-bb41-89c16c6cc23e" providerId="ADAL" clId="{20F59B85-F512-4AF6-AEE0-63D8420A76C0}" dt="2024-03-15T12:13:16.005" v="410"/>
        <pc:sldMkLst>
          <pc:docMk/>
          <pc:sldMk cId="2946716579" sldId="524"/>
        </pc:sldMkLst>
        <pc:spChg chg="add mod">
          <ac:chgData name="Cornelia Amon" userId="5954e632-5942-4ce2-bb41-89c16c6cc23e" providerId="ADAL" clId="{20F59B85-F512-4AF6-AEE0-63D8420A76C0}" dt="2024-03-15T12:07:44.929" v="320" actId="14100"/>
          <ac:spMkLst>
            <pc:docMk/>
            <pc:sldMk cId="2946716579" sldId="524"/>
            <ac:spMk id="2" creationId="{76371FF5-B01F-2263-2C43-85BDC3B6D610}"/>
          </ac:spMkLst>
        </pc:spChg>
        <pc:spChg chg="del">
          <ac:chgData name="Cornelia Amon" userId="5954e632-5942-4ce2-bb41-89c16c6cc23e" providerId="ADAL" clId="{20F59B85-F512-4AF6-AEE0-63D8420A76C0}" dt="2024-03-15T11:53:46.634" v="108" actId="478"/>
          <ac:spMkLst>
            <pc:docMk/>
            <pc:sldMk cId="2946716579" sldId="524"/>
            <ac:spMk id="3" creationId="{0E6ED664-684E-641F-ECB4-35F716BD0F93}"/>
          </ac:spMkLst>
        </pc:spChg>
        <pc:spChg chg="add mod">
          <ac:chgData name="Cornelia Amon" userId="5954e632-5942-4ce2-bb41-89c16c6cc23e" providerId="ADAL" clId="{20F59B85-F512-4AF6-AEE0-63D8420A76C0}" dt="2024-03-15T12:07:02.444" v="310" actId="2711"/>
          <ac:spMkLst>
            <pc:docMk/>
            <pc:sldMk cId="2946716579" sldId="524"/>
            <ac:spMk id="5" creationId="{A5E2E7F0-089C-A3E3-B992-8AE9FA8CAFF8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6" creationId="{751FB3E4-9D9A-F41E-4A86-2C8FA0E33B8B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7" creationId="{9C42D5BA-3D3D-2ED4-08C4-A6C3ECDF4795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8" creationId="{0AE41B47-19A9-A25A-AEFB-B33DAAFB163F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9" creationId="{2EB19D70-AC8D-8A81-6224-973EFD3CA57C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10" creationId="{392AE4B3-3593-C6F1-2440-1A0B3D327E65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11" creationId="{696642D4-0CD3-9F5B-A858-304AAAD29DBB}"/>
          </ac:spMkLst>
        </pc:spChg>
        <pc:spChg chg="del">
          <ac:chgData name="Cornelia Amon" userId="5954e632-5942-4ce2-bb41-89c16c6cc23e" providerId="ADAL" clId="{20F59B85-F512-4AF6-AEE0-63D8420A76C0}" dt="2024-03-15T11:53:43.644" v="107" actId="478"/>
          <ac:spMkLst>
            <pc:docMk/>
            <pc:sldMk cId="2946716579" sldId="524"/>
            <ac:spMk id="12" creationId="{A709C044-8F94-F1BC-CDB0-A3B90F899B77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13" creationId="{AAC83111-D1F8-71EB-1D16-64885834DF43}"/>
          </ac:spMkLst>
        </pc:spChg>
        <pc:spChg chg="del">
          <ac:chgData name="Cornelia Amon" userId="5954e632-5942-4ce2-bb41-89c16c6cc23e" providerId="ADAL" clId="{20F59B85-F512-4AF6-AEE0-63D8420A76C0}" dt="2024-03-15T11:53:40.632" v="106" actId="478"/>
          <ac:spMkLst>
            <pc:docMk/>
            <pc:sldMk cId="2946716579" sldId="524"/>
            <ac:spMk id="14" creationId="{30E3906B-B065-2CD9-145C-6819B54A1F3E}"/>
          </ac:spMkLst>
        </pc:spChg>
        <pc:spChg chg="add mod">
          <ac:chgData name="Cornelia Amon" userId="5954e632-5942-4ce2-bb41-89c16c6cc23e" providerId="ADAL" clId="{20F59B85-F512-4AF6-AEE0-63D8420A76C0}" dt="2024-03-15T12:07:47.625" v="321" actId="14100"/>
          <ac:spMkLst>
            <pc:docMk/>
            <pc:sldMk cId="2946716579" sldId="524"/>
            <ac:spMk id="17" creationId="{A2D8E7A6-483A-DF5C-AEDF-89D0AE3C31BD}"/>
          </ac:spMkLst>
        </pc:spChg>
        <pc:spChg chg="add mod">
          <ac:chgData name="Cornelia Amon" userId="5954e632-5942-4ce2-bb41-89c16c6cc23e" providerId="ADAL" clId="{20F59B85-F512-4AF6-AEE0-63D8420A76C0}" dt="2024-03-15T12:07:50.729" v="322" actId="14100"/>
          <ac:spMkLst>
            <pc:docMk/>
            <pc:sldMk cId="2946716579" sldId="524"/>
            <ac:spMk id="19" creationId="{080C0820-4873-E19D-2DC6-40807EF36566}"/>
          </ac:spMkLst>
        </pc:spChg>
        <pc:spChg chg="add mod">
          <ac:chgData name="Cornelia Amon" userId="5954e632-5942-4ce2-bb41-89c16c6cc23e" providerId="ADAL" clId="{20F59B85-F512-4AF6-AEE0-63D8420A76C0}" dt="2024-03-15T12:08:11.609" v="329" actId="14100"/>
          <ac:spMkLst>
            <pc:docMk/>
            <pc:sldMk cId="2946716579" sldId="524"/>
            <ac:spMk id="20" creationId="{D1472563-F7C1-5C9C-B4FC-8271BB9D4C7D}"/>
          </ac:spMkLst>
        </pc:spChg>
        <pc:spChg chg="add mod">
          <ac:chgData name="Cornelia Amon" userId="5954e632-5942-4ce2-bb41-89c16c6cc23e" providerId="ADAL" clId="{20F59B85-F512-4AF6-AEE0-63D8420A76C0}" dt="2024-03-15T12:07:21.565" v="315" actId="2711"/>
          <ac:spMkLst>
            <pc:docMk/>
            <pc:sldMk cId="2946716579" sldId="524"/>
            <ac:spMk id="21" creationId="{2BBB2F8B-ACE0-DD6F-F3EF-6BE4E20CBC9C}"/>
          </ac:spMkLst>
        </pc:spChg>
        <pc:spChg chg="add mod">
          <ac:chgData name="Cornelia Amon" userId="5954e632-5942-4ce2-bb41-89c16c6cc23e" providerId="ADAL" clId="{20F59B85-F512-4AF6-AEE0-63D8420A76C0}" dt="2024-03-15T12:07:54.321" v="323" actId="14100"/>
          <ac:spMkLst>
            <pc:docMk/>
            <pc:sldMk cId="2946716579" sldId="524"/>
            <ac:spMk id="22" creationId="{5E224807-4027-756A-053A-C8AC41D040D3}"/>
          </ac:spMkLst>
        </pc:spChg>
        <pc:spChg chg="add mod">
          <ac:chgData name="Cornelia Amon" userId="5954e632-5942-4ce2-bb41-89c16c6cc23e" providerId="ADAL" clId="{20F59B85-F512-4AF6-AEE0-63D8420A76C0}" dt="2024-03-15T12:08:02.705" v="326" actId="20577"/>
          <ac:spMkLst>
            <pc:docMk/>
            <pc:sldMk cId="2946716579" sldId="524"/>
            <ac:spMk id="23" creationId="{CD167279-89C5-3913-2E68-4BFF4D7CBECD}"/>
          </ac:spMkLst>
        </pc:spChg>
        <pc:spChg chg="add mod">
          <ac:chgData name="Cornelia Amon" userId="5954e632-5942-4ce2-bb41-89c16c6cc23e" providerId="ADAL" clId="{20F59B85-F512-4AF6-AEE0-63D8420A76C0}" dt="2024-03-15T12:08:07.354" v="328" actId="20577"/>
          <ac:spMkLst>
            <pc:docMk/>
            <pc:sldMk cId="2946716579" sldId="524"/>
            <ac:spMk id="24" creationId="{E4A62A05-0FDE-0549-4C77-567D0C141A92}"/>
          </ac:spMkLst>
        </pc:spChg>
        <pc:spChg chg="add mod">
          <ac:chgData name="Cornelia Amon" userId="5954e632-5942-4ce2-bb41-89c16c6cc23e" providerId="ADAL" clId="{20F59B85-F512-4AF6-AEE0-63D8420A76C0}" dt="2024-03-15T12:08:56.796" v="339" actId="207"/>
          <ac:spMkLst>
            <pc:docMk/>
            <pc:sldMk cId="2946716579" sldId="524"/>
            <ac:spMk id="25" creationId="{19715E3D-6940-5D67-FB21-8EED3AEDF501}"/>
          </ac:spMkLst>
        </pc:spChg>
        <pc:cxnChg chg="del">
          <ac:chgData name="Cornelia Amon" userId="5954e632-5942-4ce2-bb41-89c16c6cc23e" providerId="ADAL" clId="{20F59B85-F512-4AF6-AEE0-63D8420A76C0}" dt="2024-03-15T11:53:40.632" v="106" actId="478"/>
          <ac:cxnSpMkLst>
            <pc:docMk/>
            <pc:sldMk cId="2946716579" sldId="524"/>
            <ac:cxnSpMk id="4" creationId="{BE3AE9E6-68A2-9050-9C55-A04BC14FB5CF}"/>
          </ac:cxnSpMkLst>
        </pc:cxnChg>
        <pc:cxnChg chg="del">
          <ac:chgData name="Cornelia Amon" userId="5954e632-5942-4ce2-bb41-89c16c6cc23e" providerId="ADAL" clId="{20F59B85-F512-4AF6-AEE0-63D8420A76C0}" dt="2024-03-15T11:53:40.632" v="106" actId="478"/>
          <ac:cxnSpMkLst>
            <pc:docMk/>
            <pc:sldMk cId="2946716579" sldId="524"/>
            <ac:cxnSpMk id="15" creationId="{EE95EA15-423A-9FE0-DC9D-348A0A9CE7A1}"/>
          </ac:cxnSpMkLst>
        </pc:cxnChg>
        <pc:cxnChg chg="del">
          <ac:chgData name="Cornelia Amon" userId="5954e632-5942-4ce2-bb41-89c16c6cc23e" providerId="ADAL" clId="{20F59B85-F512-4AF6-AEE0-63D8420A76C0}" dt="2024-03-15T11:53:40.632" v="106" actId="478"/>
          <ac:cxnSpMkLst>
            <pc:docMk/>
            <pc:sldMk cId="2946716579" sldId="524"/>
            <ac:cxnSpMk id="16" creationId="{9FEBFCBC-68A0-765D-7EA3-BA073076A9D1}"/>
          </ac:cxnSpMkLst>
        </pc:cxnChg>
        <pc:cxnChg chg="del">
          <ac:chgData name="Cornelia Amon" userId="5954e632-5942-4ce2-bb41-89c16c6cc23e" providerId="ADAL" clId="{20F59B85-F512-4AF6-AEE0-63D8420A76C0}" dt="2024-03-15T11:53:40.632" v="106" actId="478"/>
          <ac:cxnSpMkLst>
            <pc:docMk/>
            <pc:sldMk cId="2946716579" sldId="524"/>
            <ac:cxnSpMk id="18" creationId="{01DF39EC-B14E-E04B-4259-6C7701DBC94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rnelia Amon" userId="5954e632-5942-4ce2-bb41-89c16c6cc23e" providerId="ADAL" clId="{20F59B85-F512-4AF6-AEE0-63D8420A76C0}" dt="2024-03-15T12:09:49.402" v="340"/>
              <pc2:cmMkLst xmlns:pc2="http://schemas.microsoft.com/office/powerpoint/2019/9/main/command">
                <pc:docMk/>
                <pc:sldMk cId="2946716579" sldId="524"/>
                <pc2:cmMk id="{1AE01D72-2A53-4330-9EE1-BCC87AAEF2EB}"/>
              </pc2:cmMkLst>
            </pc226:cmChg>
          </p:ext>
        </pc:extLst>
      </pc:sldChg>
      <pc:sldChg chg="addSp modSp add mod modAnim">
        <pc:chgData name="Cornelia Amon" userId="5954e632-5942-4ce2-bb41-89c16c6cc23e" providerId="ADAL" clId="{20F59B85-F512-4AF6-AEE0-63D8420A76C0}" dt="2024-03-15T12:17:51.165" v="566" actId="1076"/>
        <pc:sldMkLst>
          <pc:docMk/>
          <pc:sldMk cId="4134820039" sldId="525"/>
        </pc:sldMkLst>
        <pc:spChg chg="mod">
          <ac:chgData name="Cornelia Amon" userId="5954e632-5942-4ce2-bb41-89c16c6cc23e" providerId="ADAL" clId="{20F59B85-F512-4AF6-AEE0-63D8420A76C0}" dt="2024-03-15T12:15:08.944" v="432"/>
          <ac:spMkLst>
            <pc:docMk/>
            <pc:sldMk cId="4134820039" sldId="525"/>
            <ac:spMk id="2" creationId="{6720DE08-3AA9-61A3-F5FA-3025C55AC775}"/>
          </ac:spMkLst>
        </pc:spChg>
        <pc:spChg chg="mod">
          <ac:chgData name="Cornelia Amon" userId="5954e632-5942-4ce2-bb41-89c16c6cc23e" providerId="ADAL" clId="{20F59B85-F512-4AF6-AEE0-63D8420A76C0}" dt="2024-03-15T12:16:22.955" v="546"/>
          <ac:spMkLst>
            <pc:docMk/>
            <pc:sldMk cId="4134820039" sldId="525"/>
            <ac:spMk id="5" creationId="{80796D21-6831-589F-5AE2-3156CD767DCA}"/>
          </ac:spMkLst>
        </pc:spChg>
        <pc:spChg chg="mod">
          <ac:chgData name="Cornelia Amon" userId="5954e632-5942-4ce2-bb41-89c16c6cc23e" providerId="ADAL" clId="{20F59B85-F512-4AF6-AEE0-63D8420A76C0}" dt="2024-03-15T12:15:53.420" v="532" actId="6549"/>
          <ac:spMkLst>
            <pc:docMk/>
            <pc:sldMk cId="4134820039" sldId="525"/>
            <ac:spMk id="17" creationId="{010CCB16-923C-0B73-3F43-BF3F6C6E1851}"/>
          </ac:spMkLst>
        </pc:spChg>
        <pc:spChg chg="mod">
          <ac:chgData name="Cornelia Amon" userId="5954e632-5942-4ce2-bb41-89c16c6cc23e" providerId="ADAL" clId="{20F59B85-F512-4AF6-AEE0-63D8420A76C0}" dt="2024-03-15T12:17:14.300" v="556" actId="20577"/>
          <ac:spMkLst>
            <pc:docMk/>
            <pc:sldMk cId="4134820039" sldId="525"/>
            <ac:spMk id="21" creationId="{57208FA9-47E4-0703-085C-F09F5FE50E01}"/>
          </ac:spMkLst>
        </pc:spChg>
        <pc:spChg chg="mod">
          <ac:chgData name="Cornelia Amon" userId="5954e632-5942-4ce2-bb41-89c16c6cc23e" providerId="ADAL" clId="{20F59B85-F512-4AF6-AEE0-63D8420A76C0}" dt="2024-03-15T12:14:33.505" v="419"/>
          <ac:spMkLst>
            <pc:docMk/>
            <pc:sldMk cId="4134820039" sldId="525"/>
            <ac:spMk id="23" creationId="{FEC947FA-618B-ABD8-2E72-E9890AF0EC10}"/>
          </ac:spMkLst>
        </pc:spChg>
        <pc:spChg chg="mod">
          <ac:chgData name="Cornelia Amon" userId="5954e632-5942-4ce2-bb41-89c16c6cc23e" providerId="ADAL" clId="{20F59B85-F512-4AF6-AEE0-63D8420A76C0}" dt="2024-03-15T12:14:48.920" v="422"/>
          <ac:spMkLst>
            <pc:docMk/>
            <pc:sldMk cId="4134820039" sldId="525"/>
            <ac:spMk id="24" creationId="{06B2757F-8046-1D93-D352-7FF54BD66696}"/>
          </ac:spMkLst>
        </pc:spChg>
        <pc:spChg chg="mod">
          <ac:chgData name="Cornelia Amon" userId="5954e632-5942-4ce2-bb41-89c16c6cc23e" providerId="ADAL" clId="{20F59B85-F512-4AF6-AEE0-63D8420A76C0}" dt="2024-03-15T12:17:30.339" v="561" actId="20577"/>
          <ac:spMkLst>
            <pc:docMk/>
            <pc:sldMk cId="4134820039" sldId="525"/>
            <ac:spMk id="25" creationId="{BAAF5D96-2E04-7D00-1C76-045C8AA8EE65}"/>
          </ac:spMkLst>
        </pc:spChg>
        <pc:picChg chg="add mod">
          <ac:chgData name="Cornelia Amon" userId="5954e632-5942-4ce2-bb41-89c16c6cc23e" providerId="ADAL" clId="{20F59B85-F512-4AF6-AEE0-63D8420A76C0}" dt="2024-03-15T12:17:51.165" v="566" actId="1076"/>
          <ac:picMkLst>
            <pc:docMk/>
            <pc:sldMk cId="4134820039" sldId="525"/>
            <ac:picMk id="3" creationId="{C823C474-6632-7EC8-69C9-433A7E99A79D}"/>
          </ac:picMkLst>
        </pc:picChg>
      </pc:sldChg>
      <pc:sldMasterChg chg="new mod addSldLayout">
        <pc:chgData name="Cornelia Amon" userId="5954e632-5942-4ce2-bb41-89c16c6cc23e" providerId="ADAL" clId="{20F59B85-F512-4AF6-AEE0-63D8420A76C0}" dt="2024-03-15T11:38:25.369" v="0" actId="6938"/>
        <pc:sldMasterMkLst>
          <pc:docMk/>
          <pc:sldMasterMk cId="618397691" sldId="2147483673"/>
        </pc:sldMasterMkLst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25639631" sldId="2147483674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3049242086" sldId="2147483675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560130143" sldId="2147483676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776090876" sldId="2147483677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1967894479" sldId="2147483678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923932554" sldId="2147483679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1296623680" sldId="2147483680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881052125" sldId="2147483681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359433572" sldId="2147483682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2203216356" sldId="2147483683"/>
          </pc:sldLayoutMkLst>
        </pc:sldLayoutChg>
        <pc:sldLayoutChg chg="new replId">
          <pc:chgData name="Cornelia Amon" userId="5954e632-5942-4ce2-bb41-89c16c6cc23e" providerId="ADAL" clId="{20F59B85-F512-4AF6-AEE0-63D8420A76C0}" dt="2024-03-15T11:38:25.369" v="0" actId="6938"/>
          <pc:sldLayoutMkLst>
            <pc:docMk/>
            <pc:sldMasterMk cId="618397691" sldId="2147483673"/>
            <pc:sldLayoutMk cId="4120037825" sldId="2147483684"/>
          </pc:sldLayoutMkLst>
        </pc:sldLayoutChg>
      </pc:sldMasterChg>
    </pc:docChg>
  </pc:docChgLst>
  <pc:docChgLst>
    <pc:chgData name="yvonne.vonfriedrichs" userId="S::yvonne.vonfriedrichs_miun.se#ext#@imcfhkrems.onmicrosoft.com::1446dabb-076f-4b93-84a7-10efe9a3e9e5" providerId="AD" clId="Web-{D0645B6F-5977-4C04-A8AD-842414A172F3}"/>
    <pc:docChg chg="delSld">
      <pc:chgData name="yvonne.vonfriedrichs" userId="S::yvonne.vonfriedrichs_miun.se#ext#@imcfhkrems.onmicrosoft.com::1446dabb-076f-4b93-84a7-10efe9a3e9e5" providerId="AD" clId="Web-{D0645B6F-5977-4C04-A8AD-842414A172F3}" dt="2023-10-09T14:20:12.001" v="3"/>
      <pc:docMkLst>
        <pc:docMk/>
      </pc:docMkLst>
      <pc:sldChg chg="del">
        <pc:chgData name="yvonne.vonfriedrichs" userId="S::yvonne.vonfriedrichs_miun.se#ext#@imcfhkrems.onmicrosoft.com::1446dabb-076f-4b93-84a7-10efe9a3e9e5" providerId="AD" clId="Web-{D0645B6F-5977-4C04-A8AD-842414A172F3}" dt="2023-10-09T14:17:21.560" v="0"/>
        <pc:sldMkLst>
          <pc:docMk/>
          <pc:sldMk cId="3494108902" sldId="307"/>
        </pc:sldMkLst>
      </pc:sldChg>
      <pc:sldChg chg="del">
        <pc:chgData name="yvonne.vonfriedrichs" userId="S::yvonne.vonfriedrichs_miun.se#ext#@imcfhkrems.onmicrosoft.com::1446dabb-076f-4b93-84a7-10efe9a3e9e5" providerId="AD" clId="Web-{D0645B6F-5977-4C04-A8AD-842414A172F3}" dt="2023-10-09T14:17:27.419" v="2"/>
        <pc:sldMkLst>
          <pc:docMk/>
          <pc:sldMk cId="3893327546" sldId="313"/>
        </pc:sldMkLst>
      </pc:sldChg>
      <pc:sldChg chg="del">
        <pc:chgData name="yvonne.vonfriedrichs" userId="S::yvonne.vonfriedrichs_miun.se#ext#@imcfhkrems.onmicrosoft.com::1446dabb-076f-4b93-84a7-10efe9a3e9e5" providerId="AD" clId="Web-{D0645B6F-5977-4C04-A8AD-842414A172F3}" dt="2023-10-09T14:17:22.888" v="1"/>
        <pc:sldMkLst>
          <pc:docMk/>
          <pc:sldMk cId="2145808383" sldId="314"/>
        </pc:sldMkLst>
      </pc:sldChg>
      <pc:sldChg chg="del">
        <pc:chgData name="yvonne.vonfriedrichs" userId="S::yvonne.vonfriedrichs_miun.se#ext#@imcfhkrems.onmicrosoft.com::1446dabb-076f-4b93-84a7-10efe9a3e9e5" providerId="AD" clId="Web-{D0645B6F-5977-4C04-A8AD-842414A172F3}" dt="2023-10-09T14:20:12.001" v="3"/>
        <pc:sldMkLst>
          <pc:docMk/>
          <pc:sldMk cId="1262829303" sldId="475"/>
        </pc:sldMkLst>
      </pc:sldChg>
    </pc:docChg>
  </pc:docChgLst>
  <pc:docChgLst>
    <pc:chgData name="von Friedrichs, Yvonne" userId="S::yvonne.vonfriedrichs_miun.se#ext#@imcfhkrems.onmicrosoft.com::1446dabb-076f-4b93-84a7-10efe9a3e9e5" providerId="AD" clId="Web-{8AD6A83D-582C-4779-888B-6EBF4F92BF45}"/>
    <pc:docChg chg="modSld">
      <pc:chgData name="von Friedrichs, Yvonne" userId="S::yvonne.vonfriedrichs_miun.se#ext#@imcfhkrems.onmicrosoft.com::1446dabb-076f-4b93-84a7-10efe9a3e9e5" providerId="AD" clId="Web-{8AD6A83D-582C-4779-888B-6EBF4F92BF45}" dt="2024-02-26T15:59:16.303" v="7"/>
      <pc:docMkLst>
        <pc:docMk/>
      </pc:docMkLst>
      <pc:sldChg chg="delSp modSp">
        <pc:chgData name="von Friedrichs, Yvonne" userId="S::yvonne.vonfriedrichs_miun.se#ext#@imcfhkrems.onmicrosoft.com::1446dabb-076f-4b93-84a7-10efe9a3e9e5" providerId="AD" clId="Web-{8AD6A83D-582C-4779-888B-6EBF4F92BF45}" dt="2024-02-26T15:59:16.303" v="7"/>
        <pc:sldMkLst>
          <pc:docMk/>
          <pc:sldMk cId="3620944923" sldId="464"/>
        </pc:sldMkLst>
        <pc:spChg chg="del mod">
          <ac:chgData name="von Friedrichs, Yvonne" userId="S::yvonne.vonfriedrichs_miun.se#ext#@imcfhkrems.onmicrosoft.com::1446dabb-076f-4b93-84a7-10efe9a3e9e5" providerId="AD" clId="Web-{8AD6A83D-582C-4779-888B-6EBF4F92BF45}" dt="2024-02-26T15:59:16.303" v="7"/>
          <ac:spMkLst>
            <pc:docMk/>
            <pc:sldMk cId="3620944923" sldId="464"/>
            <ac:spMk id="2" creationId="{BFD65B75-2FE2-58A7-7EA5-B9417E1C67A5}"/>
          </ac:spMkLst>
        </pc:spChg>
        <pc:picChg chg="del">
          <ac:chgData name="von Friedrichs, Yvonne" userId="S::yvonne.vonfriedrichs_miun.se#ext#@imcfhkrems.onmicrosoft.com::1446dabb-076f-4b93-84a7-10efe9a3e9e5" providerId="AD" clId="Web-{8AD6A83D-582C-4779-888B-6EBF4F92BF45}" dt="2024-02-26T15:59:10.694" v="4"/>
          <ac:picMkLst>
            <pc:docMk/>
            <pc:sldMk cId="3620944923" sldId="464"/>
            <ac:picMk id="5" creationId="{4886B940-982E-4778-9E55-89BFFDCA5858}"/>
          </ac:picMkLst>
        </pc:picChg>
      </pc:sldChg>
      <pc:sldChg chg="addSp delSp modSp">
        <pc:chgData name="von Friedrichs, Yvonne" userId="S::yvonne.vonfriedrichs_miun.se#ext#@imcfhkrems.onmicrosoft.com::1446dabb-076f-4b93-84a7-10efe9a3e9e5" providerId="AD" clId="Web-{8AD6A83D-582C-4779-888B-6EBF4F92BF45}" dt="2024-02-26T15:59:04.444" v="3"/>
        <pc:sldMkLst>
          <pc:docMk/>
          <pc:sldMk cId="2045342226" sldId="521"/>
        </pc:sldMkLst>
        <pc:spChg chg="add mod">
          <ac:chgData name="von Friedrichs, Yvonne" userId="S::yvonne.vonfriedrichs_miun.se#ext#@imcfhkrems.onmicrosoft.com::1446dabb-076f-4b93-84a7-10efe9a3e9e5" providerId="AD" clId="Web-{8AD6A83D-582C-4779-888B-6EBF4F92BF45}" dt="2024-02-26T15:59:04.444" v="3"/>
          <ac:spMkLst>
            <pc:docMk/>
            <pc:sldMk cId="2045342226" sldId="521"/>
            <ac:spMk id="8" creationId="{9D277AF2-1C04-0E57-83A7-5881C6C2102E}"/>
          </ac:spMkLst>
        </pc:spChg>
        <pc:picChg chg="del">
          <ac:chgData name="von Friedrichs, Yvonne" userId="S::yvonne.vonfriedrichs_miun.se#ext#@imcfhkrems.onmicrosoft.com::1446dabb-076f-4b93-84a7-10efe9a3e9e5" providerId="AD" clId="Web-{8AD6A83D-582C-4779-888B-6EBF4F92BF45}" dt="2024-02-26T15:59:04.413" v="1"/>
          <ac:picMkLst>
            <pc:docMk/>
            <pc:sldMk cId="2045342226" sldId="521"/>
            <ac:picMk id="3" creationId="{A0FED784-789D-AB6E-C37D-0AA1F1E6FFED}"/>
          </ac:picMkLst>
        </pc:picChg>
        <pc:picChg chg="del">
          <ac:chgData name="von Friedrichs, Yvonne" userId="S::yvonne.vonfriedrichs_miun.se#ext#@imcfhkrems.onmicrosoft.com::1446dabb-076f-4b93-84a7-10efe9a3e9e5" providerId="AD" clId="Web-{8AD6A83D-582C-4779-888B-6EBF4F92BF45}" dt="2024-02-26T15:59:04.444" v="3"/>
          <ac:picMkLst>
            <pc:docMk/>
            <pc:sldMk cId="2045342226" sldId="521"/>
            <ac:picMk id="5" creationId="{62E1D7A4-3713-4B5A-B4DA-A2EC6A8A15EE}"/>
          </ac:picMkLst>
        </pc:picChg>
        <pc:picChg chg="del">
          <ac:chgData name="von Friedrichs, Yvonne" userId="S::yvonne.vonfriedrichs_miun.se#ext#@imcfhkrems.onmicrosoft.com::1446dabb-076f-4b93-84a7-10efe9a3e9e5" providerId="AD" clId="Web-{8AD6A83D-582C-4779-888B-6EBF4F92BF45}" dt="2024-02-26T15:59:04.413" v="2"/>
          <ac:picMkLst>
            <pc:docMk/>
            <pc:sldMk cId="2045342226" sldId="521"/>
            <ac:picMk id="6" creationId="{EBBFC65B-7C1E-4CEE-9D11-67653FCF6B38}"/>
          </ac:picMkLst>
        </pc:picChg>
        <pc:picChg chg="del">
          <ac:chgData name="von Friedrichs, Yvonne" userId="S::yvonne.vonfriedrichs_miun.se#ext#@imcfhkrems.onmicrosoft.com::1446dabb-076f-4b93-84a7-10efe9a3e9e5" providerId="AD" clId="Web-{8AD6A83D-582C-4779-888B-6EBF4F92BF45}" dt="2024-02-26T15:59:00.991" v="0"/>
          <ac:picMkLst>
            <pc:docMk/>
            <pc:sldMk cId="2045342226" sldId="521"/>
            <ac:picMk id="7" creationId="{37009FCF-3457-469A-BCF1-5DF4354C3E7B}"/>
          </ac:picMkLst>
        </pc:picChg>
      </pc:sldChg>
    </pc:docChg>
  </pc:docChgLst>
</pc:chgInfo>
</file>

<file path=ppt/comments/modernComment_1EF_E13F70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D544FC-5FD0-4133-9793-BDB157CC5B7C}" authorId="{70C19942-CDD0-DB24-F2F2-AD9A397FEC1A}" created="2024-03-15T13:14:16.7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79031227" sldId="495"/>
      <ac:spMk id="5" creationId="{00000000-0000-0000-0000-000000000000}"/>
    </ac:deMkLst>
    <p188:txBody>
      <a:bodyPr/>
      <a:lstStyle/>
      <a:p>
        <a:r>
          <a:rPr lang="de-AT"/>
          <a:t>Is it smart to link to a business? Do we know someone there? Is it a non profit? If it is just some business we should put in a dsiclaimer of non affiliation. </a:t>
        </a:r>
      </a:p>
    </p188:txBody>
  </p188:cm>
</p188:cmLst>
</file>

<file path=ppt/comments/modernComment_20C_AFA353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E01D72-2A53-4330-9EE1-BCC87AAEF2EB}" authorId="{70C19942-CDD0-DB24-F2F2-AD9A397FEC1A}" created="2024-03-15T12:09:49.367">
    <pc:sldMkLst xmlns:pc="http://schemas.microsoft.com/office/powerpoint/2013/main/command">
      <pc:docMk/>
      <pc:sldMk cId="2946716579" sldId="524"/>
    </pc:sldMkLst>
    <p188:txBody>
      <a:bodyPr/>
      <a:lstStyle/>
      <a:p>
        <a:r>
          <a:rPr lang="de-AT"/>
          <a:t>Who is this based on? Do we have to cite or is it free knowledge?</a:t>
        </a:r>
      </a:p>
    </p188:txBody>
  </p188:cm>
</p188:cmLst>
</file>

<file path=ppt/comments/modernComment_20D_F67458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3C5A8A-D887-4FFA-85F9-946A3C2EB4B1}" authorId="{70C19942-CDD0-DB24-F2F2-AD9A397FEC1A}" created="2024-03-15T12:09:49.367">
    <pc:sldMkLst xmlns:pc="http://schemas.microsoft.com/office/powerpoint/2013/main/command">
      <pc:docMk/>
      <pc:sldMk cId="2946716579" sldId="524"/>
    </pc:sldMkLst>
    <p188:txBody>
      <a:bodyPr/>
      <a:lstStyle/>
      <a:p>
        <a:r>
          <a:rPr lang="de-AT"/>
          <a:t>Who is this based on? Do we have to cite or is it free knowledge?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751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30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21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403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815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668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600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970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255403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86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0506981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1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640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360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04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2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FE89A-598A-49F6-852A-60C16E76C666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2A3A-6125-48F2-85DC-A2BAACBF45C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02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C-vGu2mL3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sRmV_Yt4D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C_AFA353A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20D_F67458C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iA5MVUNkSkM" TargetMode="External"/><Relationship Id="rId3" Type="http://schemas.openxmlformats.org/officeDocument/2006/relationships/hyperlink" Target="https://strategyzer.com/canvas" TargetMode="External"/><Relationship Id="rId7" Type="http://schemas.openxmlformats.org/officeDocument/2006/relationships/hyperlink" Target="http://www.youtube.com/watch?v=wlKP-BaC0jA" TargetMode="External"/><Relationship Id="rId12" Type="http://schemas.openxmlformats.org/officeDocument/2006/relationships/image" Target="../media/image8.png"/><Relationship Id="rId2" Type="http://schemas.microsoft.com/office/2018/10/relationships/comments" Target="../comments/modernComment_1EF_E13F70BB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hyperlink" Target="http://www.youtube.com/watch?v=SshglHDKQCc" TargetMode="External"/><Relationship Id="rId5" Type="http://schemas.openxmlformats.org/officeDocument/2006/relationships/hyperlink" Target="http://www.youtube.com/watch?v=wwShFsSFb-Y" TargetMode="External"/><Relationship Id="rId10" Type="http://schemas.openxmlformats.org/officeDocument/2006/relationships/hyperlink" Target="http://www.youtube.com/watch?v=-2gd_vhNYT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youtube.com/watch?v=7O36YBn9x_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3624" y="3682071"/>
            <a:ext cx="11064751" cy="1315040"/>
          </a:xfr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BUSINESS PLANNING AND THE ENTREPRENEURIAL ECOSYSTEM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97111"/>
            <a:ext cx="9144000" cy="4030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(3 ECTS, 75-90 h)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Acknowledgments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 dirty="0"/>
              <a:t>Project Partners: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 dirty="0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 dirty="0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 dirty="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1180905"/>
            <a:ext cx="7821386" cy="1426224"/>
          </a:xfr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sv-SE" dirty="0"/>
              <a:t>2.4 Start-up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2.4.1 New Venture Creation Framework</a:t>
            </a:r>
            <a:br>
              <a:rPr lang="en-US" dirty="0"/>
            </a:br>
            <a:r>
              <a:rPr lang="en-US" b="1" dirty="0"/>
              <a:t>2.4.2 Business Model Canvas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95D238-C43A-8C3F-32D2-508981C1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brief HBR video explains the difference between a strategy &amp; a business model.</a:t>
            </a:r>
          </a:p>
          <a:p>
            <a:endParaRPr lang="de-AT" dirty="0"/>
          </a:p>
        </p:txBody>
      </p:sp>
      <p:pic>
        <p:nvPicPr>
          <p:cNvPr id="14" name="Picture 13">
            <a:hlinkClick r:id="rId2"/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993170" y="3096614"/>
            <a:ext cx="648000" cy="648000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7C29C9-76AF-4ADE-954C-2261F1F8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Business </a:t>
            </a:r>
            <a:r>
              <a:rPr lang="de-DE" dirty="0" err="1"/>
              <a:t>model</a:t>
            </a:r>
            <a:r>
              <a:rPr lang="de-DE" dirty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148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BFFEA6E-AAE5-9573-A54B-194DFF85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0" dirty="0">
                <a:latin typeface="+mj-lt"/>
              </a:rPr>
              <a:t>Advantages of using a business model framework</a:t>
            </a: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25D3E4E-0418-4565-5061-852A13D2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Allows elements of model to be easily modified</a:t>
            </a:r>
          </a:p>
          <a:p>
            <a:r>
              <a:rPr lang="en-US" dirty="0"/>
              <a:t>Allows innovative options to be explore in a structured way </a:t>
            </a:r>
          </a:p>
          <a:p>
            <a:r>
              <a:rPr lang="en-US" dirty="0"/>
              <a:t>Facilitates the understand of linkages between elements of the model</a:t>
            </a:r>
          </a:p>
          <a:p>
            <a:r>
              <a:rPr lang="en-US" dirty="0"/>
              <a:t>Allows the testing of new models against established ones</a:t>
            </a:r>
          </a:p>
          <a:p>
            <a:r>
              <a:rPr lang="en-US" dirty="0"/>
              <a:t>Allows experiment with different versions to see which critical assumptions are most realistic (revenue model; pricing, sales, costs etc.)</a:t>
            </a:r>
          </a:p>
          <a:p>
            <a:r>
              <a:rPr lang="en-US" dirty="0"/>
              <a:t>Helps identify patterns &amp; ensure consistency in the elements of the model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2033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B9AF-1876-299A-D3A4-88F2809D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CB44B8-FF93-45ED-6C8B-A7DE909C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4370293"/>
            <a:ext cx="10085614" cy="18066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video explains the business model development phase of the Framework</a:t>
            </a:r>
          </a:p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CE13F0-41F2-2D9D-0333-1232FAC3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600"/>
              </a:spcBef>
            </a:pPr>
            <a:r>
              <a:rPr lang="en-GB" sz="4400" dirty="0"/>
              <a:t>The development phase of a Business model</a:t>
            </a:r>
          </a:p>
        </p:txBody>
      </p:sp>
      <p:pic>
        <p:nvPicPr>
          <p:cNvPr id="3" name="Picture 15">
            <a:hlinkClick r:id="rId2"/>
            <a:extLst>
              <a:ext uri="{FF2B5EF4-FFF2-40B4-BE49-F238E27FC236}">
                <a16:creationId xmlns:a16="http://schemas.microsoft.com/office/drawing/2014/main" id="{7C72DC15-E224-AE7A-FC90-C5D0AFE4F7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5466217" y="2603120"/>
            <a:ext cx="1651759" cy="165175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96457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215A-2014-368C-E367-D507109F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6371FF5-B01F-2263-2C43-85BDC3B6D610}"/>
              </a:ext>
            </a:extLst>
          </p:cNvPr>
          <p:cNvSpPr/>
          <p:nvPr/>
        </p:nvSpPr>
        <p:spPr>
          <a:xfrm>
            <a:off x="516829" y="686267"/>
            <a:ext cx="2163618" cy="440568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8. Key partnerships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network of suppliers and partners that make the business model work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E2E7F0-089C-A3E3-B992-8AE9FA8CAFF8}"/>
              </a:ext>
            </a:extLst>
          </p:cNvPr>
          <p:cNvSpPr/>
          <p:nvPr/>
        </p:nvSpPr>
        <p:spPr>
          <a:xfrm>
            <a:off x="2765509" y="688359"/>
            <a:ext cx="2163619" cy="2506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6. Key activities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most important things you need to do to make the business model work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2D8E7A6-483A-DF5C-AEDF-89D0AE3C31BD}"/>
              </a:ext>
            </a:extLst>
          </p:cNvPr>
          <p:cNvSpPr/>
          <p:nvPr/>
        </p:nvSpPr>
        <p:spPr>
          <a:xfrm>
            <a:off x="2752229" y="3256737"/>
            <a:ext cx="2163619" cy="183521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7. Key resources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most important assets required to make the business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80C0820-4873-E19D-2DC6-40807EF36566}"/>
              </a:ext>
            </a:extLst>
          </p:cNvPr>
          <p:cNvSpPr/>
          <p:nvPr/>
        </p:nvSpPr>
        <p:spPr>
          <a:xfrm>
            <a:off x="5014191" y="688359"/>
            <a:ext cx="2163619" cy="4403594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Value proposition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product/ service bundle that creates value for each customer segment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1472563-F7C1-5C9C-B4FC-8271BB9D4C7D}"/>
              </a:ext>
            </a:extLst>
          </p:cNvPr>
          <p:cNvSpPr/>
          <p:nvPr/>
        </p:nvSpPr>
        <p:spPr>
          <a:xfrm>
            <a:off x="9511552" y="686266"/>
            <a:ext cx="2163619" cy="4403593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2. Customer segments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different groups of people or organizations you aim to reach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BBB2F8B-ACE0-DD6F-F3EF-6BE4E20CBC9C}"/>
              </a:ext>
            </a:extLst>
          </p:cNvPr>
          <p:cNvSpPr/>
          <p:nvPr/>
        </p:nvSpPr>
        <p:spPr>
          <a:xfrm>
            <a:off x="7262871" y="688359"/>
            <a:ext cx="2163619" cy="2506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3. Customer relations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types of relationships you aim to have with each customer segment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E224807-4027-756A-053A-C8AC41D040D3}"/>
              </a:ext>
            </a:extLst>
          </p:cNvPr>
          <p:cNvSpPr/>
          <p:nvPr/>
        </p:nvSpPr>
        <p:spPr>
          <a:xfrm>
            <a:off x="7262871" y="3254645"/>
            <a:ext cx="2163619" cy="1835216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4. Channels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you communicate with and reach each customer segment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D167279-89C5-3913-2E68-4BFF4D7CBECD}"/>
              </a:ext>
            </a:extLst>
          </p:cNvPr>
          <p:cNvSpPr/>
          <p:nvPr/>
        </p:nvSpPr>
        <p:spPr>
          <a:xfrm>
            <a:off x="516829" y="5153500"/>
            <a:ext cx="5501492" cy="1540499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9. Cost structures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</a:rPr>
              <a:t>All the costs that you will incur to operate your business model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4A62A05-0FDE-0549-4C77-567D0C141A92}"/>
              </a:ext>
            </a:extLst>
          </p:cNvPr>
          <p:cNvSpPr/>
          <p:nvPr/>
        </p:nvSpPr>
        <p:spPr>
          <a:xfrm>
            <a:off x="6173681" y="5149317"/>
            <a:ext cx="5501492" cy="1544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5. Revenue streams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</a:rPr>
              <a:t>The cash generated from each customer segment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9715E3D-6940-5D67-FB21-8EED3AEDF501}"/>
              </a:ext>
            </a:extLst>
          </p:cNvPr>
          <p:cNvSpPr txBox="1">
            <a:spLocks/>
          </p:cNvSpPr>
          <p:nvPr/>
        </p:nvSpPr>
        <p:spPr>
          <a:xfrm>
            <a:off x="516828" y="0"/>
            <a:ext cx="7583199" cy="686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sz="3200" b="0" dirty="0">
                <a:solidFill>
                  <a:schemeClr val="tx1"/>
                </a:solidFill>
                <a:effectLst/>
                <a:latin typeface="+mj-lt"/>
              </a:rPr>
              <a:t>Business Model Canvas</a:t>
            </a:r>
          </a:p>
        </p:txBody>
      </p:sp>
    </p:spTree>
    <p:extLst>
      <p:ext uri="{BB962C8B-B14F-4D97-AF65-F5344CB8AC3E}">
        <p14:creationId xmlns:p14="http://schemas.microsoft.com/office/powerpoint/2010/main" val="29467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6D42-698E-7263-6B26-903490976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720DE08-3AA9-61A3-F5FA-3025C55AC775}"/>
              </a:ext>
            </a:extLst>
          </p:cNvPr>
          <p:cNvSpPr/>
          <p:nvPr/>
        </p:nvSpPr>
        <p:spPr>
          <a:xfrm>
            <a:off x="516829" y="686267"/>
            <a:ext cx="2163618" cy="440568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8. Key problems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key problems that the value proposition seeks to address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(incl. in 4. Channels?)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796D21-6831-589F-5AE2-3156CD767DCA}"/>
              </a:ext>
            </a:extLst>
          </p:cNvPr>
          <p:cNvSpPr/>
          <p:nvPr/>
        </p:nvSpPr>
        <p:spPr>
          <a:xfrm>
            <a:off x="2765509" y="688359"/>
            <a:ext cx="2163619" cy="2506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6. Solutions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de-AT" dirty="0">
                <a:solidFill>
                  <a:schemeClr val="tx1"/>
                </a:solidFill>
              </a:rPr>
              <a:t>Solutions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problems</a:t>
            </a:r>
            <a:r>
              <a:rPr lang="de-AT" dirty="0">
                <a:solidFill>
                  <a:schemeClr val="tx1"/>
                </a:solidFill>
              </a:rPr>
              <a:t> (8)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10CCB16-923C-0B73-3F43-BF3F6C6E1851}"/>
              </a:ext>
            </a:extLst>
          </p:cNvPr>
          <p:cNvSpPr/>
          <p:nvPr/>
        </p:nvSpPr>
        <p:spPr>
          <a:xfrm>
            <a:off x="2752229" y="3256737"/>
            <a:ext cx="2163619" cy="183521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7. Key metrics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few actions that matter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(6. Key activities?)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DE7485E-701D-8B05-E788-A1EA05663592}"/>
              </a:ext>
            </a:extLst>
          </p:cNvPr>
          <p:cNvSpPr/>
          <p:nvPr/>
        </p:nvSpPr>
        <p:spPr>
          <a:xfrm>
            <a:off x="5014191" y="688359"/>
            <a:ext cx="2163619" cy="4403594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Value proposition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product/ service bundle that creates value for each customer segment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FF65C4A-3F3A-5F41-F5A2-CF9EAAEAB4A6}"/>
              </a:ext>
            </a:extLst>
          </p:cNvPr>
          <p:cNvSpPr/>
          <p:nvPr/>
        </p:nvSpPr>
        <p:spPr>
          <a:xfrm>
            <a:off x="9511552" y="686266"/>
            <a:ext cx="2163619" cy="4403593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2. Customer segments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different groups of people or organizations you aim to reach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7208FA9-47E4-0703-085C-F09F5FE50E01}"/>
              </a:ext>
            </a:extLst>
          </p:cNvPr>
          <p:cNvSpPr/>
          <p:nvPr/>
        </p:nvSpPr>
        <p:spPr>
          <a:xfrm>
            <a:off x="7262871" y="688359"/>
            <a:ext cx="2163619" cy="2506831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3. Unfair advantage: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Competitive advantage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2D4CE32-D7D8-01D4-FA5C-AB72DDC0F7EF}"/>
              </a:ext>
            </a:extLst>
          </p:cNvPr>
          <p:cNvSpPr/>
          <p:nvPr/>
        </p:nvSpPr>
        <p:spPr>
          <a:xfrm>
            <a:off x="7262871" y="3254645"/>
            <a:ext cx="2163619" cy="1835216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4. Channels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you communicate with and reach each customer segment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EC947FA-618B-ABD8-2E72-E9890AF0EC10}"/>
              </a:ext>
            </a:extLst>
          </p:cNvPr>
          <p:cNvSpPr/>
          <p:nvPr/>
        </p:nvSpPr>
        <p:spPr>
          <a:xfrm>
            <a:off x="516829" y="5153500"/>
            <a:ext cx="5501492" cy="1540499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9. Cost structures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</a:rPr>
              <a:t>All the costs that you will incur to operate your business model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6B2757F-8046-1D93-D352-7FF54BD66696}"/>
              </a:ext>
            </a:extLst>
          </p:cNvPr>
          <p:cNvSpPr/>
          <p:nvPr/>
        </p:nvSpPr>
        <p:spPr>
          <a:xfrm>
            <a:off x="6173681" y="5149317"/>
            <a:ext cx="5501492" cy="1544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5. Revenue streams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</a:rPr>
              <a:t>The cash generated from each customer segment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BAAF5D96-2E04-7D00-1C76-045C8AA8EE65}"/>
              </a:ext>
            </a:extLst>
          </p:cNvPr>
          <p:cNvSpPr txBox="1">
            <a:spLocks/>
          </p:cNvSpPr>
          <p:nvPr/>
        </p:nvSpPr>
        <p:spPr>
          <a:xfrm>
            <a:off x="516828" y="0"/>
            <a:ext cx="7583199" cy="686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sz="3200" b="0" dirty="0">
                <a:solidFill>
                  <a:schemeClr val="tx1"/>
                </a:solidFill>
                <a:effectLst/>
                <a:latin typeface="+mj-lt"/>
              </a:rPr>
              <a:t>Lean Business Model Canvas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823C474-6632-7EC8-69C9-433A7E99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922" y="6110563"/>
            <a:ext cx="46530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 56">
            <a:extLst>
              <a:ext uri="{FF2B5EF4-FFF2-40B4-BE49-F238E27FC236}">
                <a16:creationId xmlns:a16="http://schemas.microsoft.com/office/drawing/2014/main" id="{83A1328C-4E59-06A7-22F8-3564D318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593291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Concept development cycle</a:t>
            </a:r>
            <a:endParaRPr lang="de-AT" dirty="0"/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65CB4EAF-8C9D-D1E9-1A11-062B6530FC93}"/>
              </a:ext>
            </a:extLst>
          </p:cNvPr>
          <p:cNvGrpSpPr/>
          <p:nvPr/>
        </p:nvGrpSpPr>
        <p:grpSpPr>
          <a:xfrm>
            <a:off x="1519519" y="1149565"/>
            <a:ext cx="8897469" cy="5409416"/>
            <a:chOff x="2129119" y="1149565"/>
            <a:chExt cx="8310281" cy="5409416"/>
          </a:xfrm>
        </p:grpSpPr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1E4159F0-3CBC-47D1-F43F-689B954A3111}"/>
                </a:ext>
              </a:extLst>
            </p:cNvPr>
            <p:cNvSpPr/>
            <p:nvPr/>
          </p:nvSpPr>
          <p:spPr>
            <a:xfrm>
              <a:off x="2883651" y="1149565"/>
              <a:ext cx="4341902" cy="14355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/>
            </a:p>
          </p:txBody>
        </p:sp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A335AE2C-08BB-AD92-BB95-E5E9A90F25D6}"/>
                </a:ext>
              </a:extLst>
            </p:cNvPr>
            <p:cNvSpPr/>
            <p:nvPr/>
          </p:nvSpPr>
          <p:spPr>
            <a:xfrm>
              <a:off x="2129119" y="2807349"/>
              <a:ext cx="8310281" cy="2791692"/>
            </a:xfrm>
            <a:prstGeom prst="roundRect">
              <a:avLst>
                <a:gd name="adj" fmla="val 843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35416" y="2943331"/>
              <a:ext cx="1281542" cy="1001625"/>
            </a:xfrm>
            <a:prstGeom prst="round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ot="0" vert="horz" wrap="square" lIns="91440" tIns="0" rIns="91440" bIns="45720" anchor="t" anchorCtr="0" upright="1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1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Initial screening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256027" y="2944650"/>
              <a:ext cx="1163335" cy="1056158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Idea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generation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701997" y="2953905"/>
              <a:ext cx="1200361" cy="1274698"/>
            </a:xfrm>
            <a:prstGeom prst="round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6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Business model &amp; strategy formulation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9293674" y="2953905"/>
              <a:ext cx="1011191" cy="986382"/>
            </a:xfrm>
            <a:prstGeom prst="round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Product launch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39681" y="4296930"/>
              <a:ext cx="1273309" cy="1117171"/>
            </a:xfrm>
            <a:prstGeom prst="round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2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Concept 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development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222295" y="4308729"/>
              <a:ext cx="1277187" cy="1117170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3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Product specification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232934" y="2984757"/>
              <a:ext cx="1251005" cy="959167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4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MVP development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47917" y="1787162"/>
              <a:ext cx="1223445" cy="666740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Commercial</a:t>
              </a:r>
              <a:r>
                <a:rPr lang="en-IN" sz="1400" dirty="0">
                  <a:ea typeface="Times New Roman"/>
                  <a:cs typeface="Times New Roman"/>
                </a:rPr>
                <a:t> </a:t>
              </a: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viability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 rot="5400000">
              <a:off x="4026087" y="4005550"/>
              <a:ext cx="421721" cy="31317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6" name="Right Arrow 25"/>
            <p:cNvSpPr>
              <a:spLocks noChangeArrowheads="1"/>
            </p:cNvSpPr>
            <p:nvPr/>
          </p:nvSpPr>
          <p:spPr bwMode="auto">
            <a:xfrm rot="16200000">
              <a:off x="5642213" y="3930675"/>
              <a:ext cx="432446" cy="31317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8" name="Right Arrow 27"/>
            <p:cNvSpPr>
              <a:spLocks noChangeArrowheads="1"/>
            </p:cNvSpPr>
            <p:nvPr/>
          </p:nvSpPr>
          <p:spPr bwMode="auto">
            <a:xfrm>
              <a:off x="8910022" y="3305756"/>
              <a:ext cx="466330" cy="3505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9" name="Text Box 17473"/>
            <p:cNvSpPr txBox="1">
              <a:spLocks noChangeArrowheads="1"/>
            </p:cNvSpPr>
            <p:nvPr/>
          </p:nvSpPr>
          <p:spPr bwMode="auto">
            <a:xfrm>
              <a:off x="6659593" y="2953905"/>
              <a:ext cx="877187" cy="997366"/>
            </a:xfrm>
            <a:prstGeom prst="round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5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  <a:p>
              <a:pPr algn="ctr"/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Market testing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1" name="Text Box 17475"/>
            <p:cNvSpPr txBox="1">
              <a:spLocks noChangeArrowheads="1"/>
            </p:cNvSpPr>
            <p:nvPr/>
          </p:nvSpPr>
          <p:spPr bwMode="auto">
            <a:xfrm>
              <a:off x="5948992" y="1281280"/>
              <a:ext cx="1187995" cy="1194993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Market/ industry research</a:t>
              </a:r>
              <a:endParaRPr lang="en-GB" sz="1400" dirty="0">
                <a:solidFill>
                  <a:schemeClr val="bg2"/>
                </a:solidFill>
                <a:ea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8302177" y="4262189"/>
              <a:ext cx="0" cy="593326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dash"/>
              <a:headEnd type="arrow" w="med" len="med"/>
              <a:tailEnd type="arrow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 flipH="1">
              <a:off x="6659593" y="4892646"/>
              <a:ext cx="3139677" cy="0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dash"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Connector 33"/>
            <p:cNvCxnSpPr>
              <a:cxnSpLocks/>
              <a:stCxn id="29" idx="2"/>
            </p:cNvCxnSpPr>
            <p:nvPr/>
          </p:nvCxnSpPr>
          <p:spPr>
            <a:xfrm flipH="1">
              <a:off x="7098186" y="3951271"/>
              <a:ext cx="1" cy="916042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dash"/>
              <a:headEnd type="none" w="med" len="med"/>
              <a:tailEnd type="arrow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/>
              <a:stCxn id="15" idx="2"/>
            </p:cNvCxnSpPr>
            <p:nvPr/>
          </p:nvCxnSpPr>
          <p:spPr>
            <a:xfrm>
              <a:off x="9799270" y="3940287"/>
              <a:ext cx="0" cy="927026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dash"/>
              <a:headEnd type="none" w="med" len="med"/>
              <a:tailEnd type="arrow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cxnSp>
        <p:cxnSp>
          <p:nvCxnSpPr>
            <p:cNvPr id="36" name="Straight Arrow Connector 35"/>
            <p:cNvCxnSpPr>
              <a:cxnSpLocks/>
              <a:stCxn id="41" idx="2"/>
            </p:cNvCxnSpPr>
            <p:nvPr/>
          </p:nvCxnSpPr>
          <p:spPr>
            <a:xfrm>
              <a:off x="3608914" y="2454395"/>
              <a:ext cx="550032" cy="361419"/>
            </a:xfrm>
            <a:prstGeom prst="straightConnector1">
              <a:avLst/>
            </a:prstGeom>
            <a:ln w="28575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/>
                  </a:gs>
                  <a:gs pos="64000">
                    <a:schemeClr val="tx1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 flipH="1">
              <a:off x="4316358" y="2485408"/>
              <a:ext cx="468652" cy="333217"/>
            </a:xfrm>
            <a:prstGeom prst="straightConnector1">
              <a:avLst/>
            </a:prstGeom>
            <a:ln w="28575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83000">
                    <a:schemeClr val="bg2"/>
                  </a:gs>
                  <a:gs pos="100000">
                    <a:schemeClr val="bg2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5132959" y="2474750"/>
              <a:ext cx="491415" cy="402266"/>
            </a:xfrm>
            <a:prstGeom prst="straightConnector1">
              <a:avLst/>
            </a:prstGeom>
            <a:ln w="28575">
              <a:gradFill>
                <a:gsLst>
                  <a:gs pos="0">
                    <a:schemeClr val="tx1"/>
                  </a:gs>
                  <a:gs pos="47000">
                    <a:schemeClr val="tx1"/>
                  </a:gs>
                  <a:gs pos="83000">
                    <a:schemeClr val="bg2"/>
                  </a:gs>
                  <a:gs pos="100000">
                    <a:schemeClr val="bg2"/>
                  </a:gs>
                </a:gsLst>
                <a:lin ang="5400000" scaled="1"/>
              </a:gra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 flipH="1">
              <a:off x="5568907" y="2249497"/>
              <a:ext cx="375073" cy="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 flipH="1">
              <a:off x="5921501" y="2502946"/>
              <a:ext cx="452086" cy="374070"/>
            </a:xfrm>
            <a:prstGeom prst="straightConnector1">
              <a:avLst/>
            </a:prstGeom>
            <a:ln w="28575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  <a:gs pos="83000">
                    <a:schemeClr val="bg2"/>
                  </a:gs>
                  <a:gs pos="100000">
                    <a:schemeClr val="bg2"/>
                  </a:gs>
                </a:gsLst>
                <a:lin ang="5400000" scaled="1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4349"/>
            <p:cNvSpPr txBox="1">
              <a:spLocks noChangeArrowheads="1"/>
            </p:cNvSpPr>
            <p:nvPr/>
          </p:nvSpPr>
          <p:spPr bwMode="auto">
            <a:xfrm>
              <a:off x="2964127" y="1277137"/>
              <a:ext cx="1289573" cy="1177258"/>
            </a:xfrm>
            <a:prstGeom prst="round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Operational relatedness &amp; strategic importance</a:t>
              </a:r>
            </a:p>
          </p:txBody>
        </p: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 flipH="1">
              <a:off x="4264280" y="1581625"/>
              <a:ext cx="1679700" cy="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>
              <a:off x="6600534" y="2550380"/>
              <a:ext cx="313693" cy="373131"/>
            </a:xfrm>
            <a:prstGeom prst="straightConnector1">
              <a:avLst/>
            </a:prstGeom>
            <a:ln w="28575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  <a:gs pos="83000">
                    <a:schemeClr val="bg2"/>
                  </a:gs>
                  <a:gs pos="100000">
                    <a:schemeClr val="bg2"/>
                  </a:gs>
                </a:gsLst>
                <a:lin ang="5400000" scaled="1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557928" y="2890242"/>
              <a:ext cx="1434508" cy="2604393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5621" y="2903689"/>
              <a:ext cx="1410697" cy="2603189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3" name="Legende: mit Pfeil nach unten 2">
              <a:extLst>
                <a:ext uri="{FF2B5EF4-FFF2-40B4-BE49-F238E27FC236}">
                  <a16:creationId xmlns:a16="http://schemas.microsoft.com/office/drawing/2014/main" id="{E0B47031-C8EF-A1BB-D4E6-59CD9F56531D}"/>
                </a:ext>
              </a:extLst>
            </p:cNvPr>
            <p:cNvSpPr/>
            <p:nvPr/>
          </p:nvSpPr>
          <p:spPr>
            <a:xfrm>
              <a:off x="8457256" y="2058353"/>
              <a:ext cx="1258011" cy="1179893"/>
            </a:xfrm>
            <a:prstGeom prst="downArrowCallout">
              <a:avLst>
                <a:gd name="adj1" fmla="val 8874"/>
                <a:gd name="adj2" fmla="val 18339"/>
                <a:gd name="adj3" fmla="val 23536"/>
                <a:gd name="adj4" fmla="val 5912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N" sz="1400" dirty="0">
                  <a:ea typeface="Times New Roman"/>
                  <a:cs typeface="Times New Roman"/>
                </a:rPr>
                <a:t>Go/no-go decision point</a:t>
              </a:r>
              <a:endParaRPr lang="en-GB" sz="1400" dirty="0">
                <a:ea typeface="Times New Roman"/>
                <a:cs typeface="Times New Roman"/>
              </a:endParaRPr>
            </a:p>
          </p:txBody>
        </p:sp>
        <p:sp>
          <p:nvSpPr>
            <p:cNvPr id="56" name="Rechteck: abgerundete Ecken 55">
              <a:extLst>
                <a:ext uri="{FF2B5EF4-FFF2-40B4-BE49-F238E27FC236}">
                  <a16:creationId xmlns:a16="http://schemas.microsoft.com/office/drawing/2014/main" id="{02111717-0B1E-0575-15E9-422864B47E6B}"/>
                </a:ext>
              </a:extLst>
            </p:cNvPr>
            <p:cNvSpPr/>
            <p:nvPr/>
          </p:nvSpPr>
          <p:spPr>
            <a:xfrm>
              <a:off x="6887560" y="4983756"/>
              <a:ext cx="2891155" cy="45584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solidFill>
                    <a:schemeClr val="bg2"/>
                  </a:solidFill>
                  <a:ea typeface="Times New Roman"/>
                  <a:cs typeface="Times New Roman"/>
                </a:rPr>
                <a:t>Measurement against performance metrics &amp; feedback</a:t>
              </a:r>
            </a:p>
          </p:txBody>
        </p:sp>
        <p:sp>
          <p:nvSpPr>
            <p:cNvPr id="24" name="Right Arrow 23"/>
            <p:cNvSpPr>
              <a:spLocks noChangeArrowheads="1"/>
            </p:cNvSpPr>
            <p:nvPr/>
          </p:nvSpPr>
          <p:spPr bwMode="auto">
            <a:xfrm>
              <a:off x="4920214" y="4739672"/>
              <a:ext cx="382325" cy="3505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1" name="Right Arrow 20"/>
            <p:cNvSpPr>
              <a:spLocks noChangeArrowheads="1"/>
            </p:cNvSpPr>
            <p:nvPr/>
          </p:nvSpPr>
          <p:spPr bwMode="auto">
            <a:xfrm>
              <a:off x="3419362" y="3308844"/>
              <a:ext cx="277965" cy="3505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30" name="Right Arrow 29"/>
            <p:cNvSpPr>
              <a:spLocks noChangeArrowheads="1"/>
            </p:cNvSpPr>
            <p:nvPr/>
          </p:nvSpPr>
          <p:spPr bwMode="auto">
            <a:xfrm>
              <a:off x="6491566" y="3305757"/>
              <a:ext cx="217936" cy="3505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59" name="Right Arrow 29">
              <a:extLst>
                <a:ext uri="{FF2B5EF4-FFF2-40B4-BE49-F238E27FC236}">
                  <a16:creationId xmlns:a16="http://schemas.microsoft.com/office/drawing/2014/main" id="{07871576-BD6D-67B7-11B6-FAF2298D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234" y="3305757"/>
              <a:ext cx="210272" cy="3505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DDCAACD5-FC20-330D-9CBC-0EAB1251EFF4}"/>
                </a:ext>
              </a:extLst>
            </p:cNvPr>
            <p:cNvSpPr/>
            <p:nvPr/>
          </p:nvSpPr>
          <p:spPr>
            <a:xfrm>
              <a:off x="4388404" y="5719950"/>
              <a:ext cx="1489109" cy="83903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>
                  <a:ea typeface="Times New Roman"/>
                  <a:cs typeface="Times New Roman"/>
                </a:rPr>
                <a:t>Concept testing and feedback</a:t>
              </a:r>
              <a:endParaRPr lang="en-GB" sz="1400" dirty="0">
                <a:ea typeface="Times New Roman"/>
                <a:cs typeface="Times New Roman"/>
              </a:endParaRPr>
            </a:p>
          </p:txBody>
        </p:sp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 flipH="1">
              <a:off x="5624374" y="5554790"/>
              <a:ext cx="226595" cy="3102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H="1" flipV="1">
              <a:off x="4273058" y="5549420"/>
              <a:ext cx="230691" cy="267833"/>
            </a:xfrm>
            <a:prstGeom prst="straightConnector1">
              <a:avLst/>
            </a:prstGeom>
            <a:ln w="28575">
              <a:gradFill>
                <a:gsLst>
                  <a:gs pos="0">
                    <a:schemeClr val="tx1"/>
                  </a:gs>
                  <a:gs pos="26000">
                    <a:schemeClr val="tx1"/>
                  </a:gs>
                  <a:gs pos="68000">
                    <a:schemeClr val="bg2"/>
                  </a:gs>
                  <a:gs pos="100000">
                    <a:schemeClr val="bg2"/>
                  </a:gs>
                </a:gsLst>
                <a:lin ang="5400000" scaled="1"/>
              </a:gra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26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1005" y="1844824"/>
            <a:ext cx="6113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The Business Model Canvas &amp; other online tools to help apply it are available to download here</a:t>
            </a:r>
          </a:p>
        </p:txBody>
      </p:sp>
      <p:pic>
        <p:nvPicPr>
          <p:cNvPr id="10" name="Picture 9">
            <a:hlinkClick r:id="rId3"/>
          </p:cNvPr>
          <p:cNvPicPr/>
          <p:nvPr/>
        </p:nvPicPr>
        <p:blipFill>
          <a:blip r:embed="rId4"/>
          <a:srcRect/>
          <a:stretch/>
        </p:blipFill>
        <p:spPr bwMode="auto">
          <a:xfrm>
            <a:off x="2711624" y="2305041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272603" y="3828694"/>
            <a:ext cx="10022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/>
              <a:t>These video animations that explain how to use the Canvas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A3C2BA0-6A2A-5922-F297-7AF927872716}"/>
              </a:ext>
            </a:extLst>
          </p:cNvPr>
          <p:cNvGrpSpPr/>
          <p:nvPr/>
        </p:nvGrpSpPr>
        <p:grpSpPr>
          <a:xfrm>
            <a:off x="1368697" y="4333453"/>
            <a:ext cx="1342927" cy="1342927"/>
            <a:chOff x="2743135" y="4351950"/>
            <a:chExt cx="1342927" cy="1342927"/>
          </a:xfrm>
        </p:grpSpPr>
        <p:pic>
          <p:nvPicPr>
            <p:cNvPr id="14" name="Picture 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743135" y="4351950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28368" y="5202598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ED940BD-98B6-B4E6-470D-4AB067BFF44C}"/>
              </a:ext>
            </a:extLst>
          </p:cNvPr>
          <p:cNvGrpSpPr/>
          <p:nvPr/>
        </p:nvGrpSpPr>
        <p:grpSpPr>
          <a:xfrm>
            <a:off x="2729264" y="4333454"/>
            <a:ext cx="1342927" cy="1342927"/>
            <a:chOff x="3895263" y="4351926"/>
            <a:chExt cx="1342927" cy="1342927"/>
          </a:xfrm>
        </p:grpSpPr>
        <p:pic>
          <p:nvPicPr>
            <p:cNvPr id="16" name="Picture 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3895263" y="4351926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186657" y="5205339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F6E2B0E-AA5B-CC77-7932-3D5A1D3003D8}"/>
              </a:ext>
            </a:extLst>
          </p:cNvPr>
          <p:cNvGrpSpPr/>
          <p:nvPr/>
        </p:nvGrpSpPr>
        <p:grpSpPr>
          <a:xfrm>
            <a:off x="4089831" y="4333478"/>
            <a:ext cx="1342927" cy="1342927"/>
            <a:chOff x="5047463" y="4351950"/>
            <a:chExt cx="1342927" cy="1342927"/>
          </a:xfrm>
        </p:grpSpPr>
        <p:pic>
          <p:nvPicPr>
            <p:cNvPr id="17" name="Picture 2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5047463" y="4351950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343058" y="5202598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ABA0905-8158-0BE5-8C76-D739783A788E}"/>
              </a:ext>
            </a:extLst>
          </p:cNvPr>
          <p:cNvGrpSpPr/>
          <p:nvPr/>
        </p:nvGrpSpPr>
        <p:grpSpPr>
          <a:xfrm>
            <a:off x="5450398" y="4333478"/>
            <a:ext cx="1342927" cy="1342927"/>
            <a:chOff x="6199519" y="4351950"/>
            <a:chExt cx="1342927" cy="1342927"/>
          </a:xfrm>
        </p:grpSpPr>
        <p:pic>
          <p:nvPicPr>
            <p:cNvPr id="18" name="Picture 2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6199519" y="4351950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495114" y="5202598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A98AEB0-29FD-BC20-C23A-3F5FA783BBE0}"/>
              </a:ext>
            </a:extLst>
          </p:cNvPr>
          <p:cNvGrpSpPr/>
          <p:nvPr/>
        </p:nvGrpSpPr>
        <p:grpSpPr>
          <a:xfrm>
            <a:off x="6810965" y="4333478"/>
            <a:ext cx="1342927" cy="1342927"/>
            <a:chOff x="7351647" y="4351950"/>
            <a:chExt cx="1342927" cy="1342927"/>
          </a:xfrm>
        </p:grpSpPr>
        <p:pic>
          <p:nvPicPr>
            <p:cNvPr id="19" name="Picture 2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7351647" y="4351950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647170" y="5202598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48C500-1A85-AB7E-9B18-EE2D41F1C55C}"/>
              </a:ext>
            </a:extLst>
          </p:cNvPr>
          <p:cNvGrpSpPr/>
          <p:nvPr/>
        </p:nvGrpSpPr>
        <p:grpSpPr>
          <a:xfrm>
            <a:off x="8171532" y="4333478"/>
            <a:ext cx="1342927" cy="1342927"/>
            <a:chOff x="8575784" y="4351950"/>
            <a:chExt cx="1342927" cy="1342927"/>
          </a:xfrm>
        </p:grpSpPr>
        <p:pic>
          <p:nvPicPr>
            <p:cNvPr id="20" name="Picture 2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575784" y="4351950"/>
              <a:ext cx="1342927" cy="134292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877735" y="5202598"/>
              <a:ext cx="35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2"/>
                  </a:solidFill>
                  <a:latin typeface="+mj-lt"/>
                </a:rPr>
                <a:t>6</a:t>
              </a: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AD60A7C4-3091-7EB0-3628-F6C47488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Business Model Canvas</a:t>
            </a:r>
            <a:endParaRPr lang="de-AT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26652CB-CA89-3414-7CB8-F77303AB79C1}"/>
              </a:ext>
            </a:extLst>
          </p:cNvPr>
          <p:cNvSpPr txBox="1"/>
          <p:nvPr/>
        </p:nvSpPr>
        <p:spPr>
          <a:xfrm>
            <a:off x="9436179" y="5917520"/>
            <a:ext cx="2755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/>
              <a:t>https://tinyurl.com/55crdscy</a:t>
            </a:r>
          </a:p>
        </p:txBody>
      </p:sp>
      <p:pic>
        <p:nvPicPr>
          <p:cNvPr id="35" name="Grafik 34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D20813BF-B22F-F583-0568-009340615B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3257" y="4154017"/>
            <a:ext cx="1607457" cy="16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12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akt" id="{82489726-E61E-41F5-9FA5-6D937E4727F4}" vid="{8FE2F443-450C-471B-8308-D3CB643862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FFDB33B04204D805D358742B5F84C" ma:contentTypeVersion="17" ma:contentTypeDescription="Skapa ett nytt dokument." ma:contentTypeScope="" ma:versionID="d9ac0d3be44e680cc683ccc3b23979b2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1dad5e8b1d2be9ebbc5f89a57b19d58e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19AAC-5780-4A5A-ADC1-C1ED69257832}">
  <ds:schemaRefs>
    <ds:schemaRef ds:uri="http://purl.org/dc/dcmitype/"/>
    <ds:schemaRef ds:uri="http://purl.org/dc/elements/1.1/"/>
    <ds:schemaRef ds:uri="http://www.w3.org/XML/1998/namespace"/>
    <ds:schemaRef ds:uri="323be961-96ff-4fd7-9242-58d5ac1cef53"/>
    <ds:schemaRef ds:uri="http://schemas.microsoft.com/office/infopath/2007/PartnerControls"/>
    <ds:schemaRef ds:uri="http://schemas.microsoft.com/office/2006/metadata/properties"/>
    <ds:schemaRef ds:uri="151c28b5-17be-487d-903d-7070014f18c7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4075E-0E08-4B2F-A9EE-4410BB634E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Breitbild</PresentationFormat>
  <Paragraphs>121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 Serif</vt:lpstr>
      <vt:lpstr>Arial</vt:lpstr>
      <vt:lpstr>Assistant</vt:lpstr>
      <vt:lpstr>Calibri</vt:lpstr>
      <vt:lpstr>Source Sans Pro</vt:lpstr>
      <vt:lpstr>Times New Roman</vt:lpstr>
      <vt:lpstr>Endorseakt</vt:lpstr>
      <vt:lpstr>BUSINESS PLANNING AND THE ENTREPRENEURIAL ECOSYSTEM</vt:lpstr>
      <vt:lpstr> 2.4 Start-up</vt:lpstr>
      <vt:lpstr>What is Business model?</vt:lpstr>
      <vt:lpstr>Advantages of using a business model framework</vt:lpstr>
      <vt:lpstr>The development phase of a Business model</vt:lpstr>
      <vt:lpstr>PowerPoint-Präsentation</vt:lpstr>
      <vt:lpstr>PowerPoint-Präsentation</vt:lpstr>
      <vt:lpstr>Concept development cycle</vt:lpstr>
      <vt:lpstr>Business Model Canvas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lastModifiedBy>Cornelia Amon</cp:lastModifiedBy>
  <cp:revision>140</cp:revision>
  <dcterms:created xsi:type="dcterms:W3CDTF">2022-04-04T19:32:46Z</dcterms:created>
  <dcterms:modified xsi:type="dcterms:W3CDTF">2024-03-15T13:20:14Z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