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1.xml" ContentType="application/xml"/>
  <Override PartName="/customXml/itemProps1.xml" ContentType="application/vnd.openxmlformats-officedocument.customXmlProperties+xml"/>
  <Override PartName="/customXml/item2.xml" ContentType="application/xml"/>
  <Override PartName="/customXml/_rels/item3.xml.rels" ContentType="application/vnd.openxmlformats-package.relationships+xml"/>
  <Override PartName="/customXml/_rels/item2.xml.rels" ContentType="application/vnd.openxmlformats-package.relationships+xml"/>
  <Override PartName="/customXml/_rels/item1.xml.rels" ContentType="application/vnd.openxmlformats-package.relationships+xml"/>
  <Override PartName="/customXml/itemProps2.xml" ContentType="application/vnd.openxmlformats-officedocument.customXmlProperties+xml"/>
  <Override PartName="/customXml/item3.xml" ContentType="application/xml"/>
  <Override PartName="/customXml/itemProps3.xml" ContentType="application/vnd.openxmlformats-officedocument.customXmlProperties+xml"/>
  <Override PartName="/ppt/presentation.xml" ContentType="application/vnd.openxmlformats-officedocument.presentationml.presentation.main+xml"/>
  <Override PartName="/ppt/slideMasters/slideMaster12.xml" ContentType="application/vnd.openxmlformats-officedocument.presentationml.slideMaster+xml"/>
  <Override PartName="/ppt/slideMasters/slideMaster11.xml" ContentType="application/vnd.openxmlformats-officedocument.presentationml.slideMaster+xml"/>
  <Override PartName="/ppt/slideMasters/slideMaster10.xml" ContentType="application/vnd.openxmlformats-officedocument.presentationml.slideMaster+xml"/>
  <Override PartName="/ppt/slideMasters/slideMaster9.xml" ContentType="application/vnd.openxmlformats-officedocument.presentationml.slideMaster+xml"/>
  <Override PartName="/ppt/slideMasters/slideMaster8.xml" ContentType="application/vnd.openxmlformats-officedocument.presentationml.slideMaster+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18.xml" ContentType="application/vnd.openxmlformats-officedocument.presentationml.slideMaster+xml"/>
  <Override PartName="/ppt/slideMasters/slideMaster17.xml" ContentType="application/vnd.openxmlformats-officedocument.presentationml.slideMaster+xml"/>
  <Override PartName="/ppt/slideMasters/slideMaster5.xml" ContentType="application/vnd.openxmlformats-officedocument.presentationml.slideMaster+xml"/>
  <Override PartName="/ppt/slideMasters/slideMaster16.xml" ContentType="application/vnd.openxmlformats-officedocument.presentationml.slideMaster+xml"/>
  <Override PartName="/ppt/slideMasters/slideMaster4.xml" ContentType="application/vnd.openxmlformats-officedocument.presentationml.slideMaster+xml"/>
  <Override PartName="/ppt/slideMasters/slideMaster15.xml" ContentType="application/vnd.openxmlformats-officedocument.presentationml.slideMaster+xml"/>
  <Override PartName="/ppt/slideMasters/slideMaster3.xml" ContentType="application/vnd.openxmlformats-officedocument.presentationml.slideMaster+xml"/>
  <Override PartName="/ppt/slideMasters/_rels/slideMaster5.xml.rels" ContentType="application/vnd.openxmlformats-package.relationships+xml"/>
  <Override PartName="/ppt/slideMasters/_rels/slideMaster16.xml.rels" ContentType="application/vnd.openxmlformats-package.relationships+xml"/>
  <Override PartName="/ppt/slideMasters/_rels/slideMaster4.xml.rels" ContentType="application/vnd.openxmlformats-package.relationships+xml"/>
  <Override PartName="/ppt/slideMasters/_rels/slideMaster15.xml.rels" ContentType="application/vnd.openxmlformats-package.relationships+xml"/>
  <Override PartName="/ppt/slideMasters/_rels/slideMaster3.xml.rels" ContentType="application/vnd.openxmlformats-package.relationships+xml"/>
  <Override PartName="/ppt/slideMasters/_rels/slideMaster14.xml.rels" ContentType="application/vnd.openxmlformats-package.relationships+xml"/>
  <Override PartName="/ppt/slideMasters/_rels/slideMaster11.xml.rels" ContentType="application/vnd.openxmlformats-package.relationships+xml"/>
  <Override PartName="/ppt/slideMasters/_rels/slideMaster10.xml.rels" ContentType="application/vnd.openxmlformats-package.relationships+xml"/>
  <Override PartName="/ppt/slideMasters/_rels/slideMaster9.xml.rels" ContentType="application/vnd.openxmlformats-package.relationships+xml"/>
  <Override PartName="/ppt/slideMasters/_rels/slideMaster8.xml.rels" ContentType="application/vnd.openxmlformats-package.relationships+xml"/>
  <Override PartName="/ppt/slideMasters/_rels/slideMaster19.xml.rels" ContentType="application/vnd.openxmlformats-package.relationships+xml"/>
  <Override PartName="/ppt/slideMasters/_rels/slideMaster13.xml.rels" ContentType="application/vnd.openxmlformats-package.relationships+xml"/>
  <Override PartName="/ppt/slideMasters/_rels/slideMaster2.xml.rels" ContentType="application/vnd.openxmlformats-package.relationships+xml"/>
  <Override PartName="/ppt/slideMasters/_rels/slideMaster7.xml.rels" ContentType="application/vnd.openxmlformats-package.relationships+xml"/>
  <Override PartName="/ppt/slideMasters/_rels/slideMaster20.xml.rels" ContentType="application/vnd.openxmlformats-package.relationships+xml"/>
  <Override PartName="/ppt/slideMasters/_rels/slideMaster18.xml.rels" ContentType="application/vnd.openxmlformats-package.relationships+xml"/>
  <Override PartName="/ppt/slideMasters/_rels/slideMaster6.xml.rels" ContentType="application/vnd.openxmlformats-package.relationships+xml"/>
  <Override PartName="/ppt/slideMasters/_rels/slideMaster17.xml.rels" ContentType="application/vnd.openxmlformats-package.relationships+xml"/>
  <Override PartName="/ppt/slideMasters/_rels/slideMaster12.xml.rels" ContentType="application/vnd.openxmlformats-package.relationships+xml"/>
  <Override PartName="/ppt/slideMasters/_rels/slideMaster1.xml.rels" ContentType="application/vnd.openxmlformats-package.relationships+xml"/>
  <Override PartName="/ppt/slideMasters/slideMaster14.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Masters/slideMaster13.xml" ContentType="application/vnd.openxmlformats-officedocument.presentationml.slideMaster+xml"/>
  <Override PartName="/ppt/presProps.xml" ContentType="application/vnd.openxmlformats-officedocument.presentationml.presProps+xml"/>
  <Override PartName="/ppt/theme/theme10.xml" ContentType="application/vnd.openxmlformats-officedocument.theme+xml"/>
  <Override PartName="/ppt/theme/theme9.xml" ContentType="application/vnd.openxmlformats-officedocument.theme+xml"/>
  <Override PartName="/ppt/theme/theme8.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13.xml" ContentType="application/vnd.openxmlformats-officedocument.theme+xml"/>
  <Override PartName="/ppt/theme/theme21.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theme/theme18.xml" ContentType="application/vnd.openxmlformats-officedocument.theme+xml"/>
  <Override PartName="/ppt/theme/theme17.xml" ContentType="application/vnd.openxmlformats-officedocument.theme+xml"/>
  <Override PartName="/ppt/theme/theme16.xml" ContentType="application/vnd.openxmlformats-officedocument.theme+xml"/>
  <Override PartName="/ppt/theme/theme15.xml" ContentType="application/vnd.openxmlformats-officedocument.theme+xml"/>
  <Override PartName="/ppt/theme/theme14.xml" ContentType="application/vnd.openxmlformats-officedocument.theme+xml"/>
  <Override PartName="/ppt/theme/theme1.xml" ContentType="application/vnd.openxmlformats-officedocument.theme+xml"/>
  <Override PartName="/ppt/theme/theme11.xml" ContentType="application/vnd.openxmlformats-officedocument.theme+xml"/>
  <Override PartName="/ppt/theme/theme2.xml" ContentType="application/vnd.openxmlformats-officedocument.theme+xml"/>
  <Override PartName="/ppt/theme/theme1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4.png" ContentType="image/png"/>
  <Override PartName="/ppt/media/image5.png" ContentType="image/png"/>
  <Override PartName="/ppt/media/image6.png" ContentType="image/png"/>
  <Override PartName="/ppt/media/image10.png" ContentType="image/png"/>
  <Override PartName="/ppt/media/image1.png" ContentType="image/png"/>
  <Override PartName="/ppt/media/image7.png" ContentType="image/png"/>
  <Override PartName="/ppt/media/image11.png" ContentType="image/png"/>
  <Override PartName="/ppt/media/image2.png" ContentType="image/png"/>
  <Override PartName="/ppt/media/image8.png" ContentType="image/png"/>
  <Override PartName="/ppt/media/image12.png" ContentType="image/png"/>
  <Override PartName="/ppt/media/image3.png" ContentType="image/png"/>
  <Override PartName="/ppt/media/image9.png" ContentType="image/png"/>
  <Override PartName="/ppt/media/image13.png" ContentType="image/png"/>
  <Override PartName="/ppt/media/image4.png" ContentType="image/png"/>
  <Override PartName="/ppt/notesMasters/_rels/notesMaster1.xml.rels" ContentType="application/vnd.openxmlformats-package.relationships+xml"/>
  <Override PartName="/ppt/notesMasters/notesMaster1.xml" ContentType="application/vnd.openxmlformats-officedocument.presentationml.notesMaster+xml"/>
  <Override PartName="/ppt/slideLayouts/slideLayout9.xml" ContentType="application/vnd.openxmlformats-officedocument.presentationml.slideLayout+xml"/>
  <Override PartName="/ppt/slideLayouts/slideLayout13.xml" ContentType="application/vnd.openxmlformats-officedocument.presentationml.slideLayout+xml"/>
  <Override PartName="/ppt/slideLayouts/slideLayout8.xml" ContentType="application/vnd.openxmlformats-officedocument.presentationml.slideLayout+xml"/>
  <Override PartName="/ppt/slideLayouts/slideLayout12.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19.xml" ContentType="application/vnd.openxmlformats-officedocument.presentationml.slideLayout+xml"/>
  <Override PartName="/ppt/slideLayouts/slideLayout1.xml" ContentType="application/vnd.openxmlformats-officedocument.presentationml.slideLayout+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10.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_rels/slideLayout19.xml.rels" ContentType="application/vnd.openxmlformats-package.relationships+xml"/>
  <Override PartName="/ppt/slideLayouts/_rels/slideLayout9.xml.rels" ContentType="application/vnd.openxmlformats-package.relationships+xml"/>
  <Override PartName="/ppt/slideLayouts/_rels/slideLayout17.xml.rels" ContentType="application/vnd.openxmlformats-package.relationships+xml"/>
  <Override PartName="/ppt/slideLayouts/_rels/slideLayout13.xml.rels" ContentType="application/vnd.openxmlformats-package.relationships+xml"/>
  <Override PartName="/ppt/slideLayouts/_rels/slideLayout8.xml.rels" ContentType="application/vnd.openxmlformats-package.relationships+xml"/>
  <Override PartName="/ppt/slideLayouts/_rels/slideLayout16.xml.rels" ContentType="application/vnd.openxmlformats-package.relationships+xml"/>
  <Override PartName="/ppt/slideLayouts/_rels/slideLayout12.xml.rels" ContentType="application/vnd.openxmlformats-package.relationships+xml"/>
  <Override PartName="/ppt/slideLayouts/_rels/slideLayout7.xml.rels" ContentType="application/vnd.openxmlformats-package.relationships+xml"/>
  <Override PartName="/ppt/slideLayouts/_rels/slideLayout15.xml.rels" ContentType="application/vnd.openxmlformats-package.relationships+xml"/>
  <Override PartName="/ppt/slideLayouts/_rels/slideLayout11.xml.rels" ContentType="application/vnd.openxmlformats-package.relationships+xml"/>
  <Override PartName="/ppt/slideLayouts/_rels/slideLayout6.xml.rels" ContentType="application/vnd.openxmlformats-package.relationships+xml"/>
  <Override PartName="/ppt/slideLayouts/_rels/slideLayout14.xml.rels" ContentType="application/vnd.openxmlformats-package.relationships+xml"/>
  <Override PartName="/ppt/slideLayouts/_rels/slideLayout20.xml.rels" ContentType="application/vnd.openxmlformats-package.relationships+xml"/>
  <Override PartName="/ppt/slideLayouts/_rels/slideLayout18.xml.rels" ContentType="application/vnd.openxmlformats-package.relationships+xml"/>
  <Override PartName="/ppt/slideLayouts/slideLayout3.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s/slide1.xml" ContentType="application/vnd.openxmlformats-officedocument.presentationml.slide+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Slides/_rels/notesSlide6.xml.rels" ContentType="application/vnd.openxmlformats-package.relationships+xml"/>
  <Override PartName="/ppt/notesSlides/_rels/notesSlide4.xml.rels" ContentType="application/vnd.openxmlformats-package.relationships+xml"/>
  <Override PartName="/ppt/notesSlides/_rels/notesSlide2.xml.rels" ContentType="application/vnd.openxmlformats-package.relationships+xml"/>
  <Override PartName="/ppt/notesSlides/_rels/notesSlide1.xml.rels" ContentType="application/vnd.openxmlformats-package.relationship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customXml" Target="../customXml/item1.xml"/><Relationship Id="rId5" Type="http://schemas.openxmlformats.org/officeDocument/2006/relationships/customXml" Target="../customXml/item2.xml"/><Relationship Id="rId6" Type="http://schemas.openxmlformats.org/officeDocument/2006/relationships/customXml" Target="../customXml/item3.xml"/><Relationship Id="rId7"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50" r:id="rId3"/>
    <p:sldMasterId id="2147483652" r:id="rId4"/>
    <p:sldMasterId id="2147483654" r:id="rId5"/>
    <p:sldMasterId id="2147483656" r:id="rId6"/>
    <p:sldMasterId id="2147483658" r:id="rId7"/>
    <p:sldMasterId id="2147483660" r:id="rId8"/>
    <p:sldMasterId id="2147483662" r:id="rId9"/>
    <p:sldMasterId id="2147483664" r:id="rId10"/>
    <p:sldMasterId id="2147483666" r:id="rId11"/>
    <p:sldMasterId id="2147483668" r:id="rId12"/>
    <p:sldMasterId id="2147483670" r:id="rId13"/>
    <p:sldMasterId id="2147483672" r:id="rId14"/>
    <p:sldMasterId id="2147483674" r:id="rId15"/>
    <p:sldMasterId id="2147483676" r:id="rId16"/>
    <p:sldMasterId id="2147483678" r:id="rId17"/>
    <p:sldMasterId id="2147483680" r:id="rId18"/>
    <p:sldMasterId id="2147483682" r:id="rId19"/>
    <p:sldMasterId id="2147483684" r:id="rId20"/>
    <p:sldMasterId id="2147483686" r:id="rId21"/>
  </p:sldMasterIdLst>
  <p:notesMasterIdLst>
    <p:notesMasterId r:id="rId22"/>
  </p:notesMasterIdLst>
  <p:sldIdLst>
    <p:sldId id="256" r:id="rId23"/>
    <p:sldId id="257" r:id="rId24"/>
    <p:sldId id="258" r:id="rId25"/>
    <p:sldId id="259" r:id="rId26"/>
    <p:sldId id="260" r:id="rId27"/>
    <p:sldId id="261" r:id="rId28"/>
    <p:sldId id="262" r:id="rId29"/>
  </p:sldIdLst>
  <p:sldSz cx="12192000"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Master" Target="slideMasters/slideMaster11.xml"/><Relationship Id="rId13" Type="http://schemas.openxmlformats.org/officeDocument/2006/relationships/slideMaster" Target="slideMasters/slideMaster12.xml"/><Relationship Id="rId14" Type="http://schemas.openxmlformats.org/officeDocument/2006/relationships/slideMaster" Target="slideMasters/slideMaster13.xml"/><Relationship Id="rId15" Type="http://schemas.openxmlformats.org/officeDocument/2006/relationships/slideMaster" Target="slideMasters/slideMaster14.xml"/><Relationship Id="rId16" Type="http://schemas.openxmlformats.org/officeDocument/2006/relationships/slideMaster" Target="slideMasters/slideMaster15.xml"/><Relationship Id="rId17" Type="http://schemas.openxmlformats.org/officeDocument/2006/relationships/slideMaster" Target="slideMasters/slideMaster16.xml"/><Relationship Id="rId18" Type="http://schemas.openxmlformats.org/officeDocument/2006/relationships/slideMaster" Target="slideMasters/slideMaster17.xml"/><Relationship Id="rId19" Type="http://schemas.openxmlformats.org/officeDocument/2006/relationships/slideMaster" Target="slideMasters/slideMaster18.xml"/><Relationship Id="rId20" Type="http://schemas.openxmlformats.org/officeDocument/2006/relationships/slideMaster" Target="slideMasters/slideMaster19.xml"/><Relationship Id="rId21" Type="http://schemas.openxmlformats.org/officeDocument/2006/relationships/slideMaster" Target="slideMasters/slideMaster20.xml"/><Relationship Id="rId22" Type="http://schemas.openxmlformats.org/officeDocument/2006/relationships/notesMaster" Target="notesMasters/notesMaster1.xml"/><Relationship Id="rId23" Type="http://schemas.openxmlformats.org/officeDocument/2006/relationships/slide" Target="slides/slide1.xml"/><Relationship Id="rId24" Type="http://schemas.openxmlformats.org/officeDocument/2006/relationships/slide" Target="slides/slide2.xml"/><Relationship Id="rId25" Type="http://schemas.openxmlformats.org/officeDocument/2006/relationships/slide" Target="slides/slide3.xml"/><Relationship Id="rId26" Type="http://schemas.openxmlformats.org/officeDocument/2006/relationships/slide" Target="slides/slide4.xml"/><Relationship Id="rId27" Type="http://schemas.openxmlformats.org/officeDocument/2006/relationships/slide" Target="slides/slide5.xml"/><Relationship Id="rId28" Type="http://schemas.openxmlformats.org/officeDocument/2006/relationships/slide" Target="slides/slide6.xml"/><Relationship Id="rId29" Type="http://schemas.openxmlformats.org/officeDocument/2006/relationships/slide" Target="slides/slide7.xml"/><Relationship Id="rId30"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21.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1" name="PlaceHolder 1"/>
          <p:cNvSpPr>
            <a:spLocks noGrp="1"/>
          </p:cNvSpPr>
          <p:nvPr>
            <p:ph type="sldImg"/>
          </p:nvPr>
        </p:nvSpPr>
        <p:spPr>
          <a:xfrm>
            <a:off x="0" y="812520"/>
            <a:ext cx="0" cy="0"/>
          </a:xfrm>
          <a:prstGeom prst="rect">
            <a:avLst/>
          </a:prstGeom>
          <a:noFill/>
          <a:ln w="0">
            <a:noFill/>
          </a:ln>
        </p:spPr>
        <p:txBody>
          <a:bodyPr lIns="0" rIns="0" tIns="0" bIns="0" anchor="ctr">
            <a:noAutofit/>
          </a:bodyPr>
          <a:p>
            <a:r>
              <a:rPr b="0" lang="de-DE" sz="1800" spc="-1" strike="noStrike">
                <a:solidFill>
                  <a:schemeClr val="dk1"/>
                </a:solidFill>
                <a:latin typeface="Assistant"/>
              </a:rPr>
              <a:t>Click to move the slide</a:t>
            </a:r>
            <a:endParaRPr b="0" lang="de-DE" sz="1800" spc="-1" strike="noStrike">
              <a:solidFill>
                <a:schemeClr val="dk1"/>
              </a:solidFill>
              <a:latin typeface="Assistant"/>
            </a:endParaRPr>
          </a:p>
        </p:txBody>
      </p:sp>
      <p:sp>
        <p:nvSpPr>
          <p:cNvPr id="232"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pPr marL="216000" indent="-216000">
              <a:buNone/>
            </a:pPr>
            <a:r>
              <a:rPr b="0" lang="en-GB" sz="2000" spc="-1" strike="noStrike">
                <a:solidFill>
                  <a:srgbClr val="000000"/>
                </a:solidFill>
                <a:latin typeface="Arial"/>
              </a:rPr>
              <a:t>Click to edit the notes format</a:t>
            </a:r>
            <a:endParaRPr b="0" lang="en-GB" sz="2000" spc="-1" strike="noStrike">
              <a:solidFill>
                <a:srgbClr val="000000"/>
              </a:solidFill>
              <a:latin typeface="Arial"/>
            </a:endParaRPr>
          </a:p>
        </p:txBody>
      </p:sp>
      <p:sp>
        <p:nvSpPr>
          <p:cNvPr id="233" name="PlaceHolder 3"/>
          <p:cNvSpPr>
            <a:spLocks noGrp="1"/>
          </p:cNvSpPr>
          <p:nvPr>
            <p:ph type="hdr"/>
          </p:nvPr>
        </p:nvSpPr>
        <p:spPr>
          <a:xfrm>
            <a:off x="0" y="0"/>
            <a:ext cx="3280680" cy="534240"/>
          </a:xfrm>
          <a:prstGeom prst="rect">
            <a:avLst/>
          </a:prstGeom>
          <a:noFill/>
          <a:ln w="0">
            <a:noFill/>
          </a:ln>
        </p:spPr>
        <p:txBody>
          <a:bodyPr lIns="0" rIns="0" tIns="0" bIns="0" anchor="t">
            <a:noAutofit/>
          </a:bodyPr>
          <a:p>
            <a:pPr indent="0">
              <a:buNone/>
            </a:pPr>
            <a:r>
              <a:rPr b="0" lang="en-GB" sz="1400" spc="-1" strike="noStrike">
                <a:solidFill>
                  <a:srgbClr val="000000"/>
                </a:solidFill>
                <a:latin typeface="Times New Roman"/>
              </a:rPr>
              <a:t>&lt;header&gt;</a:t>
            </a:r>
            <a:endParaRPr b="0" lang="en-GB" sz="1400" spc="-1" strike="noStrike">
              <a:solidFill>
                <a:srgbClr val="000000"/>
              </a:solidFill>
              <a:latin typeface="Times New Roman"/>
            </a:endParaRPr>
          </a:p>
        </p:txBody>
      </p:sp>
      <p:sp>
        <p:nvSpPr>
          <p:cNvPr id="234" name="PlaceHolder 4"/>
          <p:cNvSpPr>
            <a:spLocks noGrp="1"/>
          </p:cNvSpPr>
          <p:nvPr>
            <p:ph type="dt" idx="50"/>
          </p:nvPr>
        </p:nvSpPr>
        <p:spPr>
          <a:xfrm>
            <a:off x="4278960" y="0"/>
            <a:ext cx="3280680" cy="534240"/>
          </a:xfrm>
          <a:prstGeom prst="rect">
            <a:avLst/>
          </a:prstGeom>
          <a:noFill/>
          <a:ln w="0">
            <a:noFill/>
          </a:ln>
        </p:spPr>
        <p:txBody>
          <a:bodyPr lIns="0" rIns="0" tIns="0" bIns="0" anchor="t">
            <a:noAutofit/>
          </a:bodyPr>
          <a:lstStyle>
            <a:lvl1pPr indent="0" algn="r">
              <a:buNone/>
              <a:defRPr b="0" lang="en-GB" sz="1400" spc="-1" strike="noStrike">
                <a:solidFill>
                  <a:srgbClr val="000000"/>
                </a:solidFill>
                <a:latin typeface="Times New Roman"/>
              </a:defRPr>
            </a:lvl1pPr>
          </a:lstStyle>
          <a:p>
            <a:pPr indent="0" algn="r">
              <a:buNone/>
            </a:pPr>
            <a:r>
              <a:rPr b="0" lang="en-GB" sz="1400" spc="-1" strike="noStrike">
                <a:solidFill>
                  <a:srgbClr val="000000"/>
                </a:solidFill>
                <a:latin typeface="Times New Roman"/>
              </a:rPr>
              <a:t>&lt;date/time&gt;</a:t>
            </a:r>
            <a:endParaRPr b="0" lang="en-GB" sz="1400" spc="-1" strike="noStrike">
              <a:solidFill>
                <a:srgbClr val="000000"/>
              </a:solidFill>
              <a:latin typeface="Times New Roman"/>
            </a:endParaRPr>
          </a:p>
        </p:txBody>
      </p:sp>
      <p:sp>
        <p:nvSpPr>
          <p:cNvPr id="235" name="PlaceHolder 5"/>
          <p:cNvSpPr>
            <a:spLocks noGrp="1"/>
          </p:cNvSpPr>
          <p:nvPr>
            <p:ph type="ftr" idx="51"/>
          </p:nvPr>
        </p:nvSpPr>
        <p:spPr>
          <a:xfrm>
            <a:off x="0" y="10157400"/>
            <a:ext cx="3280680" cy="534240"/>
          </a:xfrm>
          <a:prstGeom prst="rect">
            <a:avLst/>
          </a:prstGeom>
          <a:noFill/>
          <a:ln w="0">
            <a:noFill/>
          </a:ln>
        </p:spPr>
        <p:txBody>
          <a:bodyPr lIns="0" rIns="0" tIns="0" bIns="0" anchor="b">
            <a:noAutofit/>
          </a:bodyPr>
          <a:lstStyle>
            <a:lvl1pPr indent="0">
              <a:buNone/>
              <a:defRPr b="0" lang="en-GB" sz="1400" spc="-1" strike="noStrike">
                <a:solidFill>
                  <a:srgbClr val="000000"/>
                </a:solidFill>
                <a:latin typeface="Times New Roman"/>
              </a:defRPr>
            </a:lvl1pPr>
          </a:lstStyle>
          <a:p>
            <a:pPr indent="0">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
        <p:nvSpPr>
          <p:cNvPr id="236" name="PlaceHolder 6"/>
          <p:cNvSpPr>
            <a:spLocks noGrp="1"/>
          </p:cNvSpPr>
          <p:nvPr>
            <p:ph type="sldNum" idx="52"/>
          </p:nvPr>
        </p:nvSpPr>
        <p:spPr>
          <a:xfrm>
            <a:off x="4278960" y="10157400"/>
            <a:ext cx="3280680" cy="534240"/>
          </a:xfrm>
          <a:prstGeom prst="rect">
            <a:avLst/>
          </a:prstGeom>
          <a:noFill/>
          <a:ln w="0">
            <a:noFill/>
          </a:ln>
        </p:spPr>
        <p:txBody>
          <a:bodyPr lIns="0" rIns="0" tIns="0" bIns="0" anchor="b">
            <a:noAutofit/>
          </a:bodyPr>
          <a:lstStyle>
            <a:lvl1pPr indent="0" algn="r">
              <a:buNone/>
              <a:defRPr b="0" lang="en-GB" sz="1400" spc="-1" strike="noStrike">
                <a:solidFill>
                  <a:srgbClr val="000000"/>
                </a:solidFill>
                <a:latin typeface="Times New Roman"/>
              </a:defRPr>
            </a:lvl1pPr>
          </a:lstStyle>
          <a:p>
            <a:pPr indent="0" algn="r">
              <a:buNone/>
            </a:pPr>
            <a:fld id="{8D3CE7E9-E19F-402E-8A14-D4B07D83613B}" type="slidenum">
              <a:rPr b="0" lang="en-GB" sz="1400" spc="-1" strike="noStrike">
                <a:solidFill>
                  <a:srgbClr val="000000"/>
                </a:solidFill>
                <a:latin typeface="Times New Roman"/>
              </a:rPr>
              <a:t>&lt;number&gt;</a:t>
            </a:fld>
            <a:endParaRPr b="0" lang="en-GB"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0" name="PlaceHolder 1"/>
          <p:cNvSpPr>
            <a:spLocks noGrp="1"/>
          </p:cNvSpPr>
          <p:nvPr>
            <p:ph type="sldImg"/>
          </p:nvPr>
        </p:nvSpPr>
        <p:spPr>
          <a:xfrm>
            <a:off x="685800" y="1143000"/>
            <a:ext cx="5486040" cy="3085920"/>
          </a:xfrm>
          <a:prstGeom prst="rect">
            <a:avLst/>
          </a:prstGeom>
          <a:ln w="0">
            <a:noFill/>
          </a:ln>
        </p:spPr>
      </p:sp>
      <p:sp>
        <p:nvSpPr>
          <p:cNvPr id="271" name="PlaceHolder 2"/>
          <p:cNvSpPr>
            <a:spLocks noGrp="1"/>
          </p:cNvSpPr>
          <p:nvPr>
            <p:ph type="body"/>
          </p:nvPr>
        </p:nvSpPr>
        <p:spPr>
          <a:xfrm>
            <a:off x="685800" y="4400640"/>
            <a:ext cx="5486040" cy="3600000"/>
          </a:xfrm>
          <a:prstGeom prst="rect">
            <a:avLst/>
          </a:prstGeom>
          <a:noFill/>
          <a:ln w="0">
            <a:noFill/>
          </a:ln>
        </p:spPr>
        <p:txBody>
          <a:bodyPr lIns="91440" rIns="91440" tIns="45720" bIns="45720" anchor="t">
            <a:noAutofit/>
          </a:bodyPr>
          <a:p>
            <a:pPr marL="216000" indent="-216000">
              <a:buNone/>
            </a:pPr>
            <a:endParaRPr b="0" lang="en-GB" sz="1800" spc="-1" strike="noStrike">
              <a:solidFill>
                <a:srgbClr val="000000"/>
              </a:solidFill>
              <a:latin typeface="Arial"/>
            </a:endParaRPr>
          </a:p>
        </p:txBody>
      </p:sp>
      <p:sp>
        <p:nvSpPr>
          <p:cNvPr id="272" name="PlaceHolder 3"/>
          <p:cNvSpPr>
            <a:spLocks noGrp="1"/>
          </p:cNvSpPr>
          <p:nvPr>
            <p:ph type="sldNum" idx="53"/>
          </p:nvPr>
        </p:nvSpPr>
        <p:spPr>
          <a:xfrm>
            <a:off x="3884760" y="8685360"/>
            <a:ext cx="2971440" cy="458280"/>
          </a:xfrm>
          <a:prstGeom prst="rect">
            <a:avLst/>
          </a:prstGeom>
          <a:noFill/>
          <a:ln w="0">
            <a:noFill/>
          </a:ln>
        </p:spPr>
        <p:txBody>
          <a:bodyPr lIns="91440" rIns="91440" tIns="45720" bIns="45720" anchor="b">
            <a:noAutofit/>
          </a:bodyPr>
          <a:lstStyle>
            <a:lvl1pPr indent="0" algn="r">
              <a:lnSpc>
                <a:spcPct val="100000"/>
              </a:lnSpc>
              <a:buNone/>
              <a:defRPr b="0" lang="en-GB" sz="1200" spc="-1" strike="noStrike">
                <a:solidFill>
                  <a:srgbClr val="000000"/>
                </a:solidFill>
                <a:latin typeface="Times New Roman"/>
              </a:defRPr>
            </a:lvl1pPr>
          </a:lstStyle>
          <a:p>
            <a:pPr indent="0" algn="r">
              <a:lnSpc>
                <a:spcPct val="100000"/>
              </a:lnSpc>
              <a:buNone/>
            </a:pPr>
            <a:fld id="{BA32C247-38CF-4359-8648-DA3BFF81D976}" type="slidenum">
              <a:rPr b="0" lang="en-GB" sz="1200" spc="-1" strike="noStrike">
                <a:solidFill>
                  <a:srgbClr val="000000"/>
                </a:solidFill>
                <a:latin typeface="Times New Roman"/>
              </a:rPr>
              <a:t>&lt;number&gt;</a:t>
            </a:fld>
            <a:endParaRPr b="0" lang="en-GB" sz="1200" spc="-1" strike="noStrike">
              <a:solidFill>
                <a:srgbClr val="000000"/>
              </a:solidFill>
              <a:latin typeface="Times New Roman"/>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3" name="PlaceHolder 1"/>
          <p:cNvSpPr>
            <a:spLocks noGrp="1"/>
          </p:cNvSpPr>
          <p:nvPr>
            <p:ph type="sldImg"/>
          </p:nvPr>
        </p:nvSpPr>
        <p:spPr>
          <a:xfrm>
            <a:off x="685800" y="1143000"/>
            <a:ext cx="5486040" cy="3085920"/>
          </a:xfrm>
          <a:prstGeom prst="rect">
            <a:avLst/>
          </a:prstGeom>
          <a:ln w="0">
            <a:noFill/>
          </a:ln>
        </p:spPr>
      </p:sp>
      <p:sp>
        <p:nvSpPr>
          <p:cNvPr id="274" name="PlaceHolder 2"/>
          <p:cNvSpPr>
            <a:spLocks noGrp="1"/>
          </p:cNvSpPr>
          <p:nvPr>
            <p:ph type="body"/>
          </p:nvPr>
        </p:nvSpPr>
        <p:spPr>
          <a:xfrm>
            <a:off x="685800" y="4400640"/>
            <a:ext cx="5486040" cy="3600000"/>
          </a:xfrm>
          <a:prstGeom prst="rect">
            <a:avLst/>
          </a:prstGeom>
          <a:noFill/>
          <a:ln w="0">
            <a:noFill/>
          </a:ln>
        </p:spPr>
        <p:txBody>
          <a:bodyPr lIns="91440" rIns="91440" tIns="45720" bIns="45720" anchor="t">
            <a:noAutofit/>
          </a:bodyPr>
          <a:p>
            <a:pPr marL="216000" indent="0">
              <a:lnSpc>
                <a:spcPct val="100000"/>
              </a:lnSpc>
              <a:buNone/>
            </a:pPr>
            <a:r>
              <a:rPr b="0" lang="en-GB" sz="1200" spc="-1" strike="noStrike">
                <a:solidFill>
                  <a:schemeClr val="dk1"/>
                </a:solidFill>
                <a:latin typeface="+mn-lt"/>
                <a:ea typeface="+mn-ea"/>
              </a:rPr>
              <a:t>Entrepreneurship, as well as intrapreneurship, is a way of thinking and acting where you can use your passion for innovation whether you plan to start your own business, or plan to work within an organisation, or develop an understanding of business operations and leadership. </a:t>
            </a:r>
            <a:endParaRPr b="0" lang="en-GB" sz="1200" spc="-1" strike="noStrike">
              <a:solidFill>
                <a:srgbClr val="000000"/>
              </a:solidFill>
              <a:latin typeface="Arial"/>
            </a:endParaRPr>
          </a:p>
        </p:txBody>
      </p:sp>
      <p:sp>
        <p:nvSpPr>
          <p:cNvPr id="275" name="PlaceHolder 3"/>
          <p:cNvSpPr>
            <a:spLocks noGrp="1"/>
          </p:cNvSpPr>
          <p:nvPr>
            <p:ph type="sldNum" idx="54"/>
          </p:nvPr>
        </p:nvSpPr>
        <p:spPr>
          <a:xfrm>
            <a:off x="3884760" y="8685360"/>
            <a:ext cx="2971440" cy="458280"/>
          </a:xfrm>
          <a:prstGeom prst="rect">
            <a:avLst/>
          </a:prstGeom>
          <a:noFill/>
          <a:ln w="0">
            <a:noFill/>
          </a:ln>
        </p:spPr>
        <p:txBody>
          <a:bodyPr lIns="91440" rIns="91440" tIns="45720" bIns="45720" anchor="b">
            <a:noAutofit/>
          </a:bodyPr>
          <a:lstStyle>
            <a:lvl1pPr indent="0" algn="r">
              <a:lnSpc>
                <a:spcPct val="100000"/>
              </a:lnSpc>
              <a:buNone/>
              <a:defRPr b="0" lang="en-GB" sz="1200" spc="-1" strike="noStrike">
                <a:solidFill>
                  <a:srgbClr val="000000"/>
                </a:solidFill>
                <a:latin typeface="Times New Roman"/>
              </a:defRPr>
            </a:lvl1pPr>
          </a:lstStyle>
          <a:p>
            <a:pPr indent="0" algn="r">
              <a:lnSpc>
                <a:spcPct val="100000"/>
              </a:lnSpc>
              <a:buNone/>
            </a:pPr>
            <a:fld id="{9A8B8745-9C0F-4106-BC76-BFB6B5CAAF56}" type="slidenum">
              <a:rPr b="0" lang="en-GB" sz="1200" spc="-1" strike="noStrike">
                <a:solidFill>
                  <a:srgbClr val="000000"/>
                </a:solidFill>
                <a:latin typeface="Times New Roman"/>
              </a:rPr>
              <a:t>&lt;number&gt;</a:t>
            </a:fld>
            <a:endParaRPr b="0" lang="en-GB" sz="1200" spc="-1" strike="noStrike">
              <a:solidFill>
                <a:srgbClr val="000000"/>
              </a:solidFill>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6" name="PlaceHolder 1"/>
          <p:cNvSpPr>
            <a:spLocks noGrp="1"/>
          </p:cNvSpPr>
          <p:nvPr>
            <p:ph type="sldImg"/>
          </p:nvPr>
        </p:nvSpPr>
        <p:spPr>
          <a:xfrm>
            <a:off x="685800" y="1143000"/>
            <a:ext cx="5486040" cy="3085920"/>
          </a:xfrm>
          <a:prstGeom prst="rect">
            <a:avLst/>
          </a:prstGeom>
          <a:ln w="0">
            <a:noFill/>
          </a:ln>
        </p:spPr>
      </p:sp>
      <p:sp>
        <p:nvSpPr>
          <p:cNvPr id="277" name="PlaceHolder 2"/>
          <p:cNvSpPr>
            <a:spLocks noGrp="1"/>
          </p:cNvSpPr>
          <p:nvPr>
            <p:ph type="body"/>
          </p:nvPr>
        </p:nvSpPr>
        <p:spPr>
          <a:xfrm>
            <a:off x="685800" y="4400640"/>
            <a:ext cx="5486040" cy="3600000"/>
          </a:xfrm>
          <a:prstGeom prst="rect">
            <a:avLst/>
          </a:prstGeom>
          <a:noFill/>
          <a:ln w="0">
            <a:noFill/>
          </a:ln>
        </p:spPr>
        <p:txBody>
          <a:bodyPr lIns="91440" rIns="91440" tIns="45720" bIns="45720" anchor="t">
            <a:noAutofit/>
          </a:bodyPr>
          <a:p>
            <a:pPr marL="216000" indent="-216000">
              <a:buNone/>
            </a:pPr>
            <a:endParaRPr b="0" lang="en-GB" sz="1800" spc="-1" strike="noStrike">
              <a:solidFill>
                <a:srgbClr val="000000"/>
              </a:solidFill>
              <a:latin typeface="Arial"/>
            </a:endParaRPr>
          </a:p>
        </p:txBody>
      </p:sp>
      <p:sp>
        <p:nvSpPr>
          <p:cNvPr id="278" name="PlaceHolder 3"/>
          <p:cNvSpPr>
            <a:spLocks noGrp="1"/>
          </p:cNvSpPr>
          <p:nvPr>
            <p:ph type="sldNum" idx="55"/>
          </p:nvPr>
        </p:nvSpPr>
        <p:spPr>
          <a:xfrm>
            <a:off x="3884760" y="8685360"/>
            <a:ext cx="2971440" cy="458280"/>
          </a:xfrm>
          <a:prstGeom prst="rect">
            <a:avLst/>
          </a:prstGeom>
          <a:noFill/>
          <a:ln w="0">
            <a:noFill/>
          </a:ln>
        </p:spPr>
        <p:txBody>
          <a:bodyPr lIns="91440" rIns="91440" tIns="45720" bIns="45720" anchor="b">
            <a:noAutofit/>
          </a:bodyPr>
          <a:lstStyle>
            <a:lvl1pPr indent="0" algn="r">
              <a:lnSpc>
                <a:spcPct val="100000"/>
              </a:lnSpc>
              <a:buNone/>
              <a:defRPr b="0" lang="en-GB" sz="1200" spc="-1" strike="noStrike">
                <a:solidFill>
                  <a:srgbClr val="000000"/>
                </a:solidFill>
                <a:latin typeface="Times New Roman"/>
              </a:defRPr>
            </a:lvl1pPr>
          </a:lstStyle>
          <a:p>
            <a:pPr indent="0" algn="r">
              <a:lnSpc>
                <a:spcPct val="100000"/>
              </a:lnSpc>
              <a:buNone/>
            </a:pPr>
            <a:fld id="{08D36C1E-9726-4BE9-BD49-821ABA85D714}" type="slidenum">
              <a:rPr b="0" lang="en-GB" sz="1200" spc="-1" strike="noStrike">
                <a:solidFill>
                  <a:srgbClr val="000000"/>
                </a:solidFill>
                <a:latin typeface="Times New Roman"/>
              </a:rPr>
              <a:t>&lt;number&gt;</a:t>
            </a:fld>
            <a:endParaRPr b="0" lang="en-GB" sz="1200" spc="-1" strike="noStrike">
              <a:solidFill>
                <a:srgbClr val="000000"/>
              </a:solidFill>
              <a:latin typeface="Times New Roman"/>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9" name="PlaceHolder 1"/>
          <p:cNvSpPr>
            <a:spLocks noGrp="1"/>
          </p:cNvSpPr>
          <p:nvPr>
            <p:ph type="sldImg"/>
          </p:nvPr>
        </p:nvSpPr>
        <p:spPr>
          <a:xfrm>
            <a:off x="685800" y="1143000"/>
            <a:ext cx="5486040" cy="3085920"/>
          </a:xfrm>
          <a:prstGeom prst="rect">
            <a:avLst/>
          </a:prstGeom>
          <a:ln w="0">
            <a:noFill/>
          </a:ln>
        </p:spPr>
      </p:sp>
      <p:sp>
        <p:nvSpPr>
          <p:cNvPr id="280" name="PlaceHolder 2"/>
          <p:cNvSpPr>
            <a:spLocks noGrp="1"/>
          </p:cNvSpPr>
          <p:nvPr>
            <p:ph type="body"/>
          </p:nvPr>
        </p:nvSpPr>
        <p:spPr>
          <a:xfrm>
            <a:off x="685800" y="4400640"/>
            <a:ext cx="5486040" cy="3600000"/>
          </a:xfrm>
          <a:prstGeom prst="rect">
            <a:avLst/>
          </a:prstGeom>
          <a:noFill/>
          <a:ln w="0">
            <a:noFill/>
          </a:ln>
        </p:spPr>
        <p:txBody>
          <a:bodyPr lIns="91440" rIns="91440" tIns="45720" bIns="45720" anchor="t">
            <a:noAutofit/>
          </a:bodyPr>
          <a:p>
            <a:pPr marL="216000" indent="-216000">
              <a:buNone/>
            </a:pPr>
            <a:endParaRPr b="0" lang="en-GB" sz="1800" spc="-1" strike="noStrike">
              <a:solidFill>
                <a:srgbClr val="000000"/>
              </a:solidFill>
              <a:latin typeface="Arial"/>
            </a:endParaRPr>
          </a:p>
        </p:txBody>
      </p:sp>
      <p:sp>
        <p:nvSpPr>
          <p:cNvPr id="281" name="PlaceHolder 3"/>
          <p:cNvSpPr>
            <a:spLocks noGrp="1"/>
          </p:cNvSpPr>
          <p:nvPr>
            <p:ph type="sldNum" idx="56"/>
          </p:nvPr>
        </p:nvSpPr>
        <p:spPr>
          <a:xfrm>
            <a:off x="3884760" y="8685360"/>
            <a:ext cx="2971440" cy="458280"/>
          </a:xfrm>
          <a:prstGeom prst="rect">
            <a:avLst/>
          </a:prstGeom>
          <a:noFill/>
          <a:ln w="0">
            <a:noFill/>
          </a:ln>
        </p:spPr>
        <p:txBody>
          <a:bodyPr lIns="91440" rIns="91440" tIns="45720" bIns="45720" anchor="b">
            <a:noAutofit/>
          </a:bodyPr>
          <a:lstStyle>
            <a:lvl1pPr indent="0" algn="r">
              <a:lnSpc>
                <a:spcPct val="100000"/>
              </a:lnSpc>
              <a:buNone/>
              <a:defRPr b="0" lang="en-GB" sz="1200" spc="-1" strike="noStrike">
                <a:solidFill>
                  <a:srgbClr val="000000"/>
                </a:solidFill>
                <a:latin typeface="Times New Roman"/>
              </a:defRPr>
            </a:lvl1pPr>
          </a:lstStyle>
          <a:p>
            <a:pPr indent="0" algn="r">
              <a:lnSpc>
                <a:spcPct val="100000"/>
              </a:lnSpc>
              <a:buNone/>
            </a:pPr>
            <a:fld id="{2BEA842F-51A1-4CCF-A72E-F9681B6A3AE3}" type="slidenum">
              <a:rPr b="0" lang="en-GB" sz="1200" spc="-1" strike="noStrike">
                <a:solidFill>
                  <a:srgbClr val="000000"/>
                </a:solidFill>
                <a:latin typeface="Times New Roman"/>
              </a:rPr>
              <a:t>&lt;number&gt;</a:t>
            </a:fld>
            <a:endParaRPr b="0" lang="en-GB" sz="1200" spc="-1" strike="noStrike">
              <a:solidFill>
                <a:srgbClr val="000000"/>
              </a:solidFill>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Titelfolie">
    <p:spTree>
      <p:nvGrpSpPr>
        <p:cNvPr id="1" name=""/>
        <p:cNvGrpSpPr/>
        <p:nvPr/>
      </p:nvGrpSpPr>
      <p:grpSpPr>
        <a:xfrm>
          <a:off x="0" y="0"/>
          <a:ext cx="0" cy="0"/>
          <a:chOff x="0" y="0"/>
          <a:chExt cx="0" cy="0"/>
        </a:xfrm>
      </p:grpSpPr>
      <p:sp>
        <p:nvSpPr>
          <p:cNvPr id="9" name="PlaceHolder 1"/>
          <p:cNvSpPr>
            <a:spLocks noGrp="1"/>
          </p:cNvSpPr>
          <p:nvPr>
            <p:ph type="title"/>
          </p:nvPr>
        </p:nvSpPr>
        <p:spPr>
          <a:xfrm>
            <a:off x="1268280" y="365040"/>
            <a:ext cx="8007840" cy="1325160"/>
          </a:xfrm>
          <a:prstGeom prst="rect">
            <a:avLst/>
          </a:prstGeom>
          <a:noFill/>
          <a:ln w="0">
            <a:noFill/>
          </a:ln>
        </p:spPr>
        <p:txBody>
          <a:bodyPr lIns="0" rIns="0" tIns="0" bIns="0" anchor="ctr">
            <a:noAutofit/>
          </a:bodyPr>
          <a:p>
            <a:pPr indent="0">
              <a:buNone/>
            </a:pPr>
            <a:endParaRPr b="0" lang="de-DE" sz="1800" spc="-1" strike="noStrike">
              <a:solidFill>
                <a:schemeClr val="dk1"/>
              </a:solidFill>
              <a:latin typeface="Assistant"/>
            </a:endParaRPr>
          </a:p>
        </p:txBody>
      </p:sp>
      <p:sp>
        <p:nvSpPr>
          <p:cNvPr id="10" name="PlaceHolder 2"/>
          <p:cNvSpPr>
            <a:spLocks noGrp="1"/>
          </p:cNvSpPr>
          <p:nvPr>
            <p:ph type="subTitle"/>
          </p:nvPr>
        </p:nvSpPr>
        <p:spPr>
          <a:xfrm>
            <a:off x="1268280" y="1825560"/>
            <a:ext cx="10085400" cy="4350960"/>
          </a:xfrm>
          <a:prstGeom prst="rect">
            <a:avLst/>
          </a:prstGeom>
          <a:noFill/>
          <a:ln w="0">
            <a:noFill/>
          </a:ln>
        </p:spPr>
        <p:txBody>
          <a:bodyPr lIns="0" rIns="0" tIns="0" bIns="0" anchor="ctr">
            <a:noAutofit/>
          </a:bodyPr>
          <a:p>
            <a:pPr indent="0" algn="ctr">
              <a:buNone/>
            </a:pPr>
            <a:endParaRPr b="0" lang="en-GB" sz="3200" spc="-1" strike="noStrike">
              <a:solidFill>
                <a:srgbClr val="000000"/>
              </a:solidFill>
              <a:latin typeface="Arial"/>
            </a:endParaRP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1_Title and Content">
    <p:spTree>
      <p:nvGrpSpPr>
        <p:cNvPr id="1" name=""/>
        <p:cNvGrpSpPr/>
        <p:nvPr/>
      </p:nvGrpSpPr>
      <p:grpSpPr>
        <a:xfrm>
          <a:off x="0" y="0"/>
          <a:ext cx="0" cy="0"/>
          <a:chOff x="0" y="0"/>
          <a:chExt cx="0" cy="0"/>
        </a:xfrm>
      </p:grpSpPr>
      <p:sp>
        <p:nvSpPr>
          <p:cNvPr id="2" name="PlaceHolder 1"/>
          <p:cNvSpPr>
            <a:spLocks noGrp="1"/>
          </p:cNvSpPr>
          <p:nvPr>
            <p:ph type="ftr" idx="26"/>
          </p:nvPr>
        </p:nvSpPr>
        <p:spPr/>
        <p:txBody>
          <a:bodyPr/>
          <a:p>
            <a:r>
              <a:t>Footer</a:t>
            </a:r>
          </a:p>
        </p:txBody>
      </p:sp>
      <p:sp>
        <p:nvSpPr>
          <p:cNvPr id="3" name="PlaceHolder 2"/>
          <p:cNvSpPr>
            <a:spLocks noGrp="1"/>
          </p:cNvSpPr>
          <p:nvPr>
            <p:ph type="sldNum" idx="27"/>
          </p:nvPr>
        </p:nvSpPr>
        <p:spPr/>
        <p:txBody>
          <a:bodyPr/>
          <a:p>
            <a:fld id="{AAA31EB2-E746-4689-BAC1-4AEF61DD0595}" type="slidenum">
              <a:t>&lt;#&gt;</a:t>
            </a:fld>
          </a:p>
        </p:txBody>
      </p:sp>
      <p:sp>
        <p:nvSpPr>
          <p:cNvPr id="4" name="PlaceHolder 3"/>
          <p:cNvSpPr>
            <a:spLocks noGrp="1"/>
          </p:cNvSpPr>
          <p:nvPr>
            <p:ph type="dt" idx="25"/>
          </p:nvPr>
        </p:nvSpPr>
        <p:spPr/>
        <p:txBody>
          <a:bodyPr/>
          <a:p>
            <a:r>
              <a:rPr lang="en-GB"/>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1_Benutzerdefiniertes Layout">
    <p:spTree>
      <p:nvGrpSpPr>
        <p:cNvPr id="1" name=""/>
        <p:cNvGrpSpPr/>
        <p:nvPr/>
      </p:nvGrpSpPr>
      <p:grpSpPr>
        <a:xfrm>
          <a:off x="0" y="0"/>
          <a:ext cx="0" cy="0"/>
          <a:chOff x="0" y="0"/>
          <a:chExt cx="0" cy="0"/>
        </a:xfrm>
      </p:grpSpPr>
      <p:sp>
        <p:nvSpPr>
          <p:cNvPr id="2" name="PlaceHolder 1"/>
          <p:cNvSpPr>
            <a:spLocks noGrp="1"/>
          </p:cNvSpPr>
          <p:nvPr>
            <p:ph type="ftr" idx="29"/>
          </p:nvPr>
        </p:nvSpPr>
        <p:spPr/>
        <p:txBody>
          <a:bodyPr/>
          <a:p>
            <a:r>
              <a:t>Footer</a:t>
            </a:r>
          </a:p>
        </p:txBody>
      </p:sp>
      <p:sp>
        <p:nvSpPr>
          <p:cNvPr id="3" name="PlaceHolder 2"/>
          <p:cNvSpPr>
            <a:spLocks noGrp="1"/>
          </p:cNvSpPr>
          <p:nvPr>
            <p:ph type="sldNum" idx="28"/>
          </p:nvPr>
        </p:nvSpPr>
        <p:spPr/>
        <p:txBody>
          <a:bodyPr/>
          <a:p>
            <a:fld id="{903E7B6A-6614-4934-92BB-DFBDD06AC404}" type="slidenum">
              <a:t>&lt;#&gt;</a:t>
            </a:fld>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2_Titelfolie">
    <p:spTree>
      <p:nvGrpSpPr>
        <p:cNvPr id="1" name=""/>
        <p:cNvGrpSpPr/>
        <p:nvPr/>
      </p:nvGrpSpPr>
      <p:grpSpPr>
        <a:xfrm>
          <a:off x="0" y="0"/>
          <a:ext cx="0" cy="0"/>
          <a:chOff x="0" y="0"/>
          <a:chExt cx="0" cy="0"/>
        </a:xfrm>
      </p:grpSpPr>
      <p:sp>
        <p:nvSpPr>
          <p:cNvPr id="128" name="PlaceHolder 1"/>
          <p:cNvSpPr>
            <a:spLocks noGrp="1"/>
          </p:cNvSpPr>
          <p:nvPr>
            <p:ph type="title"/>
          </p:nvPr>
        </p:nvSpPr>
        <p:spPr>
          <a:xfrm>
            <a:off x="1268280" y="365040"/>
            <a:ext cx="8007840" cy="1325160"/>
          </a:xfrm>
          <a:prstGeom prst="rect">
            <a:avLst/>
          </a:prstGeom>
          <a:noFill/>
          <a:ln w="0">
            <a:noFill/>
          </a:ln>
        </p:spPr>
        <p:txBody>
          <a:bodyPr lIns="0" rIns="0" tIns="0" bIns="0" anchor="ctr">
            <a:noAutofit/>
          </a:bodyPr>
          <a:p>
            <a:pPr indent="0">
              <a:buNone/>
            </a:pPr>
            <a:endParaRPr b="0" lang="de-DE" sz="1800" spc="-1" strike="noStrike">
              <a:solidFill>
                <a:schemeClr val="dk1"/>
              </a:solidFill>
              <a:latin typeface="Assistant"/>
            </a:endParaRPr>
          </a:p>
        </p:txBody>
      </p:sp>
      <p:sp>
        <p:nvSpPr>
          <p:cNvPr id="129" name="PlaceHolder 2"/>
          <p:cNvSpPr>
            <a:spLocks noGrp="1"/>
          </p:cNvSpPr>
          <p:nvPr>
            <p:ph type="subTitle"/>
          </p:nvPr>
        </p:nvSpPr>
        <p:spPr>
          <a:xfrm>
            <a:off x="1268280" y="1825560"/>
            <a:ext cx="10085400" cy="4350960"/>
          </a:xfrm>
          <a:prstGeom prst="rect">
            <a:avLst/>
          </a:prstGeom>
          <a:noFill/>
          <a:ln w="0">
            <a:noFill/>
          </a:ln>
        </p:spPr>
        <p:txBody>
          <a:bodyPr lIns="0" rIns="0" tIns="0" bIns="0" anchor="ctr">
            <a:noAutofit/>
          </a:bodyPr>
          <a:p>
            <a:pPr indent="0" algn="ctr">
              <a:buNone/>
            </a:pPr>
            <a:endParaRPr b="0" lang="en-GB" sz="3200" spc="-1" strike="noStrike">
              <a:solidFill>
                <a:srgbClr val="000000"/>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2_Titel und Inhalt">
    <p:spTree>
      <p:nvGrpSpPr>
        <p:cNvPr id="1" name=""/>
        <p:cNvGrpSpPr/>
        <p:nvPr/>
      </p:nvGrpSpPr>
      <p:grpSpPr>
        <a:xfrm>
          <a:off x="0" y="0"/>
          <a:ext cx="0" cy="0"/>
          <a:chOff x="0" y="0"/>
          <a:chExt cx="0" cy="0"/>
        </a:xfrm>
      </p:grpSpPr>
      <p:sp>
        <p:nvSpPr>
          <p:cNvPr id="2" name="PlaceHolder 1"/>
          <p:cNvSpPr>
            <a:spLocks noGrp="1"/>
          </p:cNvSpPr>
          <p:nvPr>
            <p:ph type="ftr" idx="31"/>
          </p:nvPr>
        </p:nvSpPr>
        <p:spPr/>
        <p:txBody>
          <a:bodyPr/>
          <a:p>
            <a:r>
              <a:t>Footer</a:t>
            </a:r>
          </a:p>
        </p:txBody>
      </p:sp>
      <p:sp>
        <p:nvSpPr>
          <p:cNvPr id="3" name="PlaceHolder 2"/>
          <p:cNvSpPr>
            <a:spLocks noGrp="1"/>
          </p:cNvSpPr>
          <p:nvPr>
            <p:ph type="sldNum" idx="32"/>
          </p:nvPr>
        </p:nvSpPr>
        <p:spPr/>
        <p:txBody>
          <a:bodyPr/>
          <a:p>
            <a:fld id="{926B2760-56E0-4824-966E-C03CC49CADF4}" type="slidenum">
              <a:t>&lt;#&gt;</a:t>
            </a:fld>
          </a:p>
        </p:txBody>
      </p:sp>
      <p:sp>
        <p:nvSpPr>
          <p:cNvPr id="4" name="PlaceHolder 3"/>
          <p:cNvSpPr>
            <a:spLocks noGrp="1"/>
          </p:cNvSpPr>
          <p:nvPr>
            <p:ph type="dt" idx="30"/>
          </p:nvPr>
        </p:nvSpPr>
        <p:spPr/>
        <p:txBody>
          <a:bodyPr/>
          <a:p>
            <a:r>
              <a:rPr lang="en-GB"/>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1_Titelfolie">
    <p:spTree>
      <p:nvGrpSpPr>
        <p:cNvPr id="1" name=""/>
        <p:cNvGrpSpPr/>
        <p:nvPr/>
      </p:nvGrpSpPr>
      <p:grpSpPr>
        <a:xfrm>
          <a:off x="0" y="0"/>
          <a:ext cx="0" cy="0"/>
          <a:chOff x="0" y="0"/>
          <a:chExt cx="0" cy="0"/>
        </a:xfrm>
      </p:grpSpPr>
      <p:sp>
        <p:nvSpPr>
          <p:cNvPr id="149" name="PlaceHolder 1"/>
          <p:cNvSpPr>
            <a:spLocks noGrp="1"/>
          </p:cNvSpPr>
          <p:nvPr>
            <p:ph type="title"/>
          </p:nvPr>
        </p:nvSpPr>
        <p:spPr>
          <a:xfrm>
            <a:off x="1268280" y="365040"/>
            <a:ext cx="8007840" cy="1325160"/>
          </a:xfrm>
          <a:prstGeom prst="rect">
            <a:avLst/>
          </a:prstGeom>
          <a:noFill/>
          <a:ln w="0">
            <a:noFill/>
          </a:ln>
        </p:spPr>
        <p:txBody>
          <a:bodyPr lIns="0" rIns="0" tIns="0" bIns="0" anchor="ctr">
            <a:noAutofit/>
          </a:bodyPr>
          <a:p>
            <a:pPr indent="0">
              <a:buNone/>
            </a:pPr>
            <a:endParaRPr b="0" lang="de-DE" sz="1800" spc="-1" strike="noStrike">
              <a:solidFill>
                <a:schemeClr val="dk1"/>
              </a:solidFill>
              <a:latin typeface="Assistant"/>
            </a:endParaRPr>
          </a:p>
        </p:txBody>
      </p:sp>
      <p:sp>
        <p:nvSpPr>
          <p:cNvPr id="150" name="PlaceHolder 2"/>
          <p:cNvSpPr>
            <a:spLocks noGrp="1"/>
          </p:cNvSpPr>
          <p:nvPr>
            <p:ph type="subTitle"/>
          </p:nvPr>
        </p:nvSpPr>
        <p:spPr>
          <a:xfrm>
            <a:off x="1268280" y="1825560"/>
            <a:ext cx="10085400" cy="4350960"/>
          </a:xfrm>
          <a:prstGeom prst="rect">
            <a:avLst/>
          </a:prstGeom>
          <a:noFill/>
          <a:ln w="0">
            <a:noFill/>
          </a:ln>
        </p:spPr>
        <p:txBody>
          <a:bodyPr lIns="0" rIns="0" tIns="0" bIns="0" anchor="ctr">
            <a:noAutofit/>
          </a:bodyPr>
          <a:p>
            <a:pPr indent="0" algn="ctr">
              <a:buNone/>
            </a:pPr>
            <a:endParaRPr b="0" lang="en-GB" sz="3200" spc="-1" strike="noStrike">
              <a:solidFill>
                <a:srgbClr val="000000"/>
              </a:solid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el und Inhalt">
    <p:spTree>
      <p:nvGrpSpPr>
        <p:cNvPr id="1" name=""/>
        <p:cNvGrpSpPr/>
        <p:nvPr/>
      </p:nvGrpSpPr>
      <p:grpSpPr>
        <a:xfrm>
          <a:off x="0" y="0"/>
          <a:ext cx="0" cy="0"/>
          <a:chOff x="0" y="0"/>
          <a:chExt cx="0" cy="0"/>
        </a:xfrm>
      </p:grpSpPr>
      <p:sp>
        <p:nvSpPr>
          <p:cNvPr id="161" name="PlaceHolder 1"/>
          <p:cNvSpPr>
            <a:spLocks noGrp="1"/>
          </p:cNvSpPr>
          <p:nvPr>
            <p:ph type="title"/>
          </p:nvPr>
        </p:nvSpPr>
        <p:spPr>
          <a:xfrm>
            <a:off x="1268280" y="365040"/>
            <a:ext cx="8007840" cy="1325160"/>
          </a:xfrm>
          <a:prstGeom prst="rect">
            <a:avLst/>
          </a:prstGeom>
          <a:noFill/>
          <a:ln w="0">
            <a:noFill/>
          </a:ln>
        </p:spPr>
        <p:txBody>
          <a:bodyPr lIns="0" rIns="0" tIns="0" bIns="0" anchor="ctr">
            <a:noAutofit/>
          </a:bodyPr>
          <a:p>
            <a:pPr indent="0">
              <a:buNone/>
            </a:pPr>
            <a:endParaRPr b="0" lang="de-DE" sz="1800" spc="-1" strike="noStrike">
              <a:solidFill>
                <a:schemeClr val="dk1"/>
              </a:solidFill>
              <a:latin typeface="Assistant"/>
            </a:endParaRPr>
          </a:p>
        </p:txBody>
      </p:sp>
      <p:sp>
        <p:nvSpPr>
          <p:cNvPr id="162" name="PlaceHolder 2"/>
          <p:cNvSpPr>
            <a:spLocks noGrp="1"/>
          </p:cNvSpPr>
          <p:nvPr>
            <p:ph/>
          </p:nvPr>
        </p:nvSpPr>
        <p:spPr>
          <a:xfrm>
            <a:off x="1268280" y="1825560"/>
            <a:ext cx="10085400" cy="4350960"/>
          </a:xfrm>
          <a:prstGeom prst="rect">
            <a:avLst/>
          </a:prstGeom>
          <a:noFill/>
          <a:ln w="0">
            <a:noFill/>
          </a:ln>
        </p:spPr>
        <p:txBody>
          <a:bodyPr lIns="0" rIns="0" tIns="0" bIns="0" anchor="t">
            <a:normAutofit/>
          </a:bodyPr>
          <a:p>
            <a:pPr indent="0">
              <a:lnSpc>
                <a:spcPct val="90000"/>
              </a:lnSpc>
              <a:spcBef>
                <a:spcPts val="1417"/>
              </a:spcBef>
              <a:buNone/>
            </a:pPr>
            <a:endParaRPr b="0" lang="de-DE" sz="2800" spc="-1" strike="noStrike">
              <a:solidFill>
                <a:srgbClr val="0d385e"/>
              </a:solidFill>
              <a:latin typeface="Assistant"/>
            </a:endParaRPr>
          </a:p>
        </p:txBody>
      </p:sp>
      <p:sp>
        <p:nvSpPr>
          <p:cNvPr id="4" name="PlaceHolder 3"/>
          <p:cNvSpPr>
            <a:spLocks noGrp="1"/>
          </p:cNvSpPr>
          <p:nvPr>
            <p:ph type="ftr" idx="34"/>
          </p:nvPr>
        </p:nvSpPr>
        <p:spPr/>
        <p:txBody>
          <a:bodyPr/>
          <a:p>
            <a:r>
              <a:t>Footer</a:t>
            </a:r>
          </a:p>
        </p:txBody>
      </p:sp>
      <p:sp>
        <p:nvSpPr>
          <p:cNvPr id="5" name="PlaceHolder 4"/>
          <p:cNvSpPr>
            <a:spLocks noGrp="1"/>
          </p:cNvSpPr>
          <p:nvPr>
            <p:ph type="dt" idx="33"/>
          </p:nvPr>
        </p:nvSpPr>
        <p:spPr/>
        <p:txBody>
          <a:bodyPr/>
          <a:p>
            <a:r>
              <a:rPr lang="en-GB"/>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1_Titel und Inhalt">
    <p:spTree>
      <p:nvGrpSpPr>
        <p:cNvPr id="1" name=""/>
        <p:cNvGrpSpPr/>
        <p:nvPr/>
      </p:nvGrpSpPr>
      <p:grpSpPr>
        <a:xfrm>
          <a:off x="0" y="0"/>
          <a:ext cx="0" cy="0"/>
          <a:chOff x="0" y="0"/>
          <a:chExt cx="0" cy="0"/>
        </a:xfrm>
      </p:grpSpPr>
      <p:sp>
        <p:nvSpPr>
          <p:cNvPr id="174" name="PlaceHolder 1"/>
          <p:cNvSpPr>
            <a:spLocks noGrp="1"/>
          </p:cNvSpPr>
          <p:nvPr>
            <p:ph type="title"/>
          </p:nvPr>
        </p:nvSpPr>
        <p:spPr>
          <a:xfrm>
            <a:off x="1268280" y="365040"/>
            <a:ext cx="8007840" cy="1325160"/>
          </a:xfrm>
          <a:prstGeom prst="rect">
            <a:avLst/>
          </a:prstGeom>
          <a:noFill/>
          <a:ln w="0">
            <a:noFill/>
          </a:ln>
        </p:spPr>
        <p:txBody>
          <a:bodyPr lIns="0" rIns="0" tIns="0" bIns="0" anchor="ctr">
            <a:noAutofit/>
          </a:bodyPr>
          <a:p>
            <a:pPr indent="0">
              <a:buNone/>
            </a:pPr>
            <a:endParaRPr b="0" lang="de-DE" sz="1800" spc="-1" strike="noStrike">
              <a:solidFill>
                <a:schemeClr val="dk1"/>
              </a:solidFill>
              <a:latin typeface="Assistant"/>
            </a:endParaRPr>
          </a:p>
        </p:txBody>
      </p:sp>
      <p:sp>
        <p:nvSpPr>
          <p:cNvPr id="175" name="PlaceHolder 2"/>
          <p:cNvSpPr>
            <a:spLocks noGrp="1"/>
          </p:cNvSpPr>
          <p:nvPr>
            <p:ph/>
          </p:nvPr>
        </p:nvSpPr>
        <p:spPr>
          <a:xfrm>
            <a:off x="1268280" y="1825560"/>
            <a:ext cx="10085400" cy="4350960"/>
          </a:xfrm>
          <a:prstGeom prst="rect">
            <a:avLst/>
          </a:prstGeom>
          <a:noFill/>
          <a:ln w="0">
            <a:noFill/>
          </a:ln>
        </p:spPr>
        <p:txBody>
          <a:bodyPr lIns="0" rIns="0" tIns="0" bIns="0" anchor="t">
            <a:normAutofit/>
          </a:bodyPr>
          <a:p>
            <a:pPr indent="0">
              <a:lnSpc>
                <a:spcPct val="90000"/>
              </a:lnSpc>
              <a:spcBef>
                <a:spcPts val="1417"/>
              </a:spcBef>
              <a:buNone/>
            </a:pPr>
            <a:endParaRPr b="0" lang="de-DE" sz="2800" spc="-1" strike="noStrike">
              <a:solidFill>
                <a:srgbClr val="0d385e"/>
              </a:solidFill>
              <a:latin typeface="Assistant"/>
            </a:endParaRPr>
          </a:p>
        </p:txBody>
      </p:sp>
      <p:sp>
        <p:nvSpPr>
          <p:cNvPr id="4" name="PlaceHolder 3"/>
          <p:cNvSpPr>
            <a:spLocks noGrp="1"/>
          </p:cNvSpPr>
          <p:nvPr>
            <p:ph type="ftr" idx="36"/>
          </p:nvPr>
        </p:nvSpPr>
        <p:spPr/>
        <p:txBody>
          <a:bodyPr/>
          <a:p>
            <a:r>
              <a:t>Footer</a:t>
            </a:r>
          </a:p>
        </p:txBody>
      </p:sp>
      <p:sp>
        <p:nvSpPr>
          <p:cNvPr id="5" name="PlaceHolder 4"/>
          <p:cNvSpPr>
            <a:spLocks noGrp="1"/>
          </p:cNvSpPr>
          <p:nvPr>
            <p:ph type="sldNum" idx="37"/>
          </p:nvPr>
        </p:nvSpPr>
        <p:spPr/>
        <p:txBody>
          <a:bodyPr/>
          <a:p>
            <a:fld id="{E90D75F6-63E1-4D10-A48B-D464CC63B212}" type="slidenum">
              <a:t>&lt;#&gt;</a:t>
            </a:fld>
          </a:p>
        </p:txBody>
      </p:sp>
      <p:sp>
        <p:nvSpPr>
          <p:cNvPr id="6" name="PlaceHolder 5"/>
          <p:cNvSpPr>
            <a:spLocks noGrp="1"/>
          </p:cNvSpPr>
          <p:nvPr>
            <p:ph type="dt" idx="35"/>
          </p:nvPr>
        </p:nvSpPr>
        <p:spPr/>
        <p:txBody>
          <a:bodyPr/>
          <a:p>
            <a:r>
              <a:rPr lang="en-GB"/>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Zwei Inhalte">
    <p:spTree>
      <p:nvGrpSpPr>
        <p:cNvPr id="1" name=""/>
        <p:cNvGrpSpPr/>
        <p:nvPr/>
      </p:nvGrpSpPr>
      <p:grpSpPr>
        <a:xfrm>
          <a:off x="0" y="0"/>
          <a:ext cx="0" cy="0"/>
          <a:chOff x="0" y="0"/>
          <a:chExt cx="0" cy="0"/>
        </a:xfrm>
      </p:grpSpPr>
      <p:sp>
        <p:nvSpPr>
          <p:cNvPr id="188" name="PlaceHolder 1"/>
          <p:cNvSpPr>
            <a:spLocks noGrp="1"/>
          </p:cNvSpPr>
          <p:nvPr>
            <p:ph type="title"/>
          </p:nvPr>
        </p:nvSpPr>
        <p:spPr>
          <a:xfrm>
            <a:off x="1268280" y="365040"/>
            <a:ext cx="8007840" cy="1325160"/>
          </a:xfrm>
          <a:prstGeom prst="rect">
            <a:avLst/>
          </a:prstGeom>
          <a:noFill/>
          <a:ln w="0">
            <a:noFill/>
          </a:ln>
        </p:spPr>
        <p:txBody>
          <a:bodyPr lIns="0" rIns="0" tIns="0" bIns="0" anchor="ctr">
            <a:noAutofit/>
          </a:bodyPr>
          <a:p>
            <a:pPr indent="0">
              <a:buNone/>
            </a:pPr>
            <a:endParaRPr b="0" lang="de-DE" sz="1800" spc="-1" strike="noStrike">
              <a:solidFill>
                <a:schemeClr val="dk1"/>
              </a:solidFill>
              <a:latin typeface="Assistant"/>
            </a:endParaRPr>
          </a:p>
        </p:txBody>
      </p:sp>
      <p:sp>
        <p:nvSpPr>
          <p:cNvPr id="189" name="PlaceHolder 2"/>
          <p:cNvSpPr>
            <a:spLocks noGrp="1"/>
          </p:cNvSpPr>
          <p:nvPr>
            <p:ph/>
          </p:nvPr>
        </p:nvSpPr>
        <p:spPr>
          <a:xfrm>
            <a:off x="1268280" y="1825560"/>
            <a:ext cx="4921560" cy="4350960"/>
          </a:xfrm>
          <a:prstGeom prst="rect">
            <a:avLst/>
          </a:prstGeom>
          <a:noFill/>
          <a:ln w="0">
            <a:noFill/>
          </a:ln>
        </p:spPr>
        <p:txBody>
          <a:bodyPr lIns="0" rIns="0" tIns="0" bIns="0" anchor="t">
            <a:normAutofit/>
          </a:bodyPr>
          <a:p>
            <a:pPr indent="0">
              <a:lnSpc>
                <a:spcPct val="90000"/>
              </a:lnSpc>
              <a:spcBef>
                <a:spcPts val="1417"/>
              </a:spcBef>
              <a:buNone/>
            </a:pPr>
            <a:endParaRPr b="0" lang="de-DE" sz="2800" spc="-1" strike="noStrike">
              <a:solidFill>
                <a:srgbClr val="0d385e"/>
              </a:solidFill>
              <a:latin typeface="Assistant"/>
            </a:endParaRPr>
          </a:p>
        </p:txBody>
      </p:sp>
      <p:sp>
        <p:nvSpPr>
          <p:cNvPr id="190" name="PlaceHolder 3"/>
          <p:cNvSpPr>
            <a:spLocks noGrp="1"/>
          </p:cNvSpPr>
          <p:nvPr>
            <p:ph/>
          </p:nvPr>
        </p:nvSpPr>
        <p:spPr>
          <a:xfrm>
            <a:off x="6436440" y="1825560"/>
            <a:ext cx="4921560" cy="4350960"/>
          </a:xfrm>
          <a:prstGeom prst="rect">
            <a:avLst/>
          </a:prstGeom>
          <a:noFill/>
          <a:ln w="0">
            <a:noFill/>
          </a:ln>
        </p:spPr>
        <p:txBody>
          <a:bodyPr lIns="0" rIns="0" tIns="0" bIns="0" anchor="t">
            <a:normAutofit/>
          </a:bodyPr>
          <a:p>
            <a:pPr indent="0">
              <a:lnSpc>
                <a:spcPct val="90000"/>
              </a:lnSpc>
              <a:spcBef>
                <a:spcPts val="1417"/>
              </a:spcBef>
              <a:buNone/>
            </a:pPr>
            <a:endParaRPr b="0" lang="de-DE" sz="2800" spc="-1" strike="noStrike">
              <a:solidFill>
                <a:srgbClr val="0d385e"/>
              </a:solidFill>
              <a:latin typeface="Assistant"/>
            </a:endParaRPr>
          </a:p>
        </p:txBody>
      </p:sp>
      <p:sp>
        <p:nvSpPr>
          <p:cNvPr id="5" name="PlaceHolder 4"/>
          <p:cNvSpPr>
            <a:spLocks noGrp="1"/>
          </p:cNvSpPr>
          <p:nvPr>
            <p:ph type="ftr" idx="39"/>
          </p:nvPr>
        </p:nvSpPr>
        <p:spPr/>
        <p:txBody>
          <a:bodyPr/>
          <a:p>
            <a:r>
              <a:t>Footer</a:t>
            </a:r>
          </a:p>
        </p:txBody>
      </p:sp>
      <p:sp>
        <p:nvSpPr>
          <p:cNvPr id="6" name="PlaceHolder 5"/>
          <p:cNvSpPr>
            <a:spLocks noGrp="1"/>
          </p:cNvSpPr>
          <p:nvPr>
            <p:ph type="sldNum" idx="40"/>
          </p:nvPr>
        </p:nvSpPr>
        <p:spPr/>
        <p:txBody>
          <a:bodyPr/>
          <a:p>
            <a:fld id="{8BCA5C0B-C441-406D-8147-7D00E76423F4}" type="slidenum">
              <a:t>&lt;#&gt;</a:t>
            </a:fld>
          </a:p>
        </p:txBody>
      </p:sp>
      <p:sp>
        <p:nvSpPr>
          <p:cNvPr id="7" name="PlaceHolder 6"/>
          <p:cNvSpPr>
            <a:spLocks noGrp="1"/>
          </p:cNvSpPr>
          <p:nvPr>
            <p:ph type="dt" idx="38"/>
          </p:nvPr>
        </p:nvSpPr>
        <p:spPr/>
        <p:txBody>
          <a:bodyPr/>
          <a:p>
            <a:r>
              <a:rPr lang="en-GB"/>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1_Zwei Inhalte">
    <p:spTree>
      <p:nvGrpSpPr>
        <p:cNvPr id="1" name=""/>
        <p:cNvGrpSpPr/>
        <p:nvPr/>
      </p:nvGrpSpPr>
      <p:grpSpPr>
        <a:xfrm>
          <a:off x="0" y="0"/>
          <a:ext cx="0" cy="0"/>
          <a:chOff x="0" y="0"/>
          <a:chExt cx="0" cy="0"/>
        </a:xfrm>
      </p:grpSpPr>
      <p:sp>
        <p:nvSpPr>
          <p:cNvPr id="203" name="PlaceHolder 1"/>
          <p:cNvSpPr>
            <a:spLocks noGrp="1"/>
          </p:cNvSpPr>
          <p:nvPr>
            <p:ph type="title"/>
          </p:nvPr>
        </p:nvSpPr>
        <p:spPr>
          <a:xfrm>
            <a:off x="1268280" y="365040"/>
            <a:ext cx="8007840" cy="1325160"/>
          </a:xfrm>
          <a:prstGeom prst="rect">
            <a:avLst/>
          </a:prstGeom>
          <a:noFill/>
          <a:ln w="0">
            <a:noFill/>
          </a:ln>
        </p:spPr>
        <p:txBody>
          <a:bodyPr lIns="0" rIns="0" tIns="0" bIns="0" anchor="ctr">
            <a:noAutofit/>
          </a:bodyPr>
          <a:p>
            <a:pPr indent="0">
              <a:buNone/>
            </a:pPr>
            <a:endParaRPr b="0" lang="de-DE" sz="1800" spc="-1" strike="noStrike">
              <a:solidFill>
                <a:schemeClr val="dk1"/>
              </a:solidFill>
              <a:latin typeface="Assistant"/>
            </a:endParaRPr>
          </a:p>
        </p:txBody>
      </p:sp>
      <p:sp>
        <p:nvSpPr>
          <p:cNvPr id="204" name="PlaceHolder 2"/>
          <p:cNvSpPr>
            <a:spLocks noGrp="1"/>
          </p:cNvSpPr>
          <p:nvPr>
            <p:ph/>
          </p:nvPr>
        </p:nvSpPr>
        <p:spPr>
          <a:xfrm>
            <a:off x="1268280" y="1825560"/>
            <a:ext cx="4921560" cy="4350960"/>
          </a:xfrm>
          <a:prstGeom prst="rect">
            <a:avLst/>
          </a:prstGeom>
          <a:noFill/>
          <a:ln w="0">
            <a:noFill/>
          </a:ln>
        </p:spPr>
        <p:txBody>
          <a:bodyPr lIns="0" rIns="0" tIns="0" bIns="0" anchor="t">
            <a:normAutofit/>
          </a:bodyPr>
          <a:p>
            <a:pPr indent="0">
              <a:lnSpc>
                <a:spcPct val="90000"/>
              </a:lnSpc>
              <a:spcBef>
                <a:spcPts val="1417"/>
              </a:spcBef>
              <a:buNone/>
            </a:pPr>
            <a:endParaRPr b="0" lang="de-DE" sz="2800" spc="-1" strike="noStrike">
              <a:solidFill>
                <a:srgbClr val="0d385e"/>
              </a:solidFill>
              <a:latin typeface="Assistant"/>
            </a:endParaRPr>
          </a:p>
        </p:txBody>
      </p:sp>
      <p:sp>
        <p:nvSpPr>
          <p:cNvPr id="205" name="PlaceHolder 3"/>
          <p:cNvSpPr>
            <a:spLocks noGrp="1"/>
          </p:cNvSpPr>
          <p:nvPr>
            <p:ph/>
          </p:nvPr>
        </p:nvSpPr>
        <p:spPr>
          <a:xfrm>
            <a:off x="6436440" y="1825560"/>
            <a:ext cx="4921560" cy="4350960"/>
          </a:xfrm>
          <a:prstGeom prst="rect">
            <a:avLst/>
          </a:prstGeom>
          <a:noFill/>
          <a:ln w="0">
            <a:noFill/>
          </a:ln>
        </p:spPr>
        <p:txBody>
          <a:bodyPr lIns="0" rIns="0" tIns="0" bIns="0" anchor="t">
            <a:normAutofit/>
          </a:bodyPr>
          <a:p>
            <a:pPr indent="0">
              <a:lnSpc>
                <a:spcPct val="90000"/>
              </a:lnSpc>
              <a:spcBef>
                <a:spcPts val="1417"/>
              </a:spcBef>
              <a:buNone/>
            </a:pPr>
            <a:endParaRPr b="0" lang="de-DE" sz="2800" spc="-1" strike="noStrike">
              <a:solidFill>
                <a:srgbClr val="0d385e"/>
              </a:solidFill>
              <a:latin typeface="Assistant"/>
            </a:endParaRPr>
          </a:p>
        </p:txBody>
      </p:sp>
      <p:sp>
        <p:nvSpPr>
          <p:cNvPr id="5" name="PlaceHolder 4"/>
          <p:cNvSpPr>
            <a:spLocks noGrp="1"/>
          </p:cNvSpPr>
          <p:nvPr>
            <p:ph type="ftr" idx="42"/>
          </p:nvPr>
        </p:nvSpPr>
        <p:spPr/>
        <p:txBody>
          <a:bodyPr/>
          <a:p>
            <a:r>
              <a:t>Footer</a:t>
            </a:r>
          </a:p>
        </p:txBody>
      </p:sp>
      <p:sp>
        <p:nvSpPr>
          <p:cNvPr id="6" name="PlaceHolder 5"/>
          <p:cNvSpPr>
            <a:spLocks noGrp="1"/>
          </p:cNvSpPr>
          <p:nvPr>
            <p:ph type="sldNum" idx="43"/>
          </p:nvPr>
        </p:nvSpPr>
        <p:spPr/>
        <p:txBody>
          <a:bodyPr/>
          <a:p>
            <a:fld id="{E1657EDE-1577-4B08-8990-667663F3C394}" type="slidenum">
              <a:t>&lt;#&gt;</a:t>
            </a:fld>
          </a:p>
        </p:txBody>
      </p:sp>
      <p:sp>
        <p:nvSpPr>
          <p:cNvPr id="7" name="PlaceHolder 6"/>
          <p:cNvSpPr>
            <a:spLocks noGrp="1"/>
          </p:cNvSpPr>
          <p:nvPr>
            <p:ph type="dt" idx="41"/>
          </p:nvPr>
        </p:nvSpPr>
        <p:spPr/>
        <p:txBody>
          <a:bodyPr/>
          <a:p>
            <a:r>
              <a:rPr lang="en-GB"/>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Vergleich">
    <p:spTree>
      <p:nvGrpSpPr>
        <p:cNvPr id="1" name=""/>
        <p:cNvGrpSpPr/>
        <p:nvPr/>
      </p:nvGrpSpPr>
      <p:grpSpPr>
        <a:xfrm>
          <a:off x="0" y="0"/>
          <a:ext cx="0" cy="0"/>
          <a:chOff x="0" y="0"/>
          <a:chExt cx="0" cy="0"/>
        </a:xfrm>
      </p:grpSpPr>
      <p:sp>
        <p:nvSpPr>
          <p:cNvPr id="2" name="PlaceHolder 1"/>
          <p:cNvSpPr>
            <a:spLocks noGrp="1"/>
          </p:cNvSpPr>
          <p:nvPr>
            <p:ph type="ftr" idx="45"/>
          </p:nvPr>
        </p:nvSpPr>
        <p:spPr/>
        <p:txBody>
          <a:bodyPr/>
          <a:p>
            <a:r>
              <a:t>Footer</a:t>
            </a:r>
          </a:p>
        </p:txBody>
      </p:sp>
      <p:sp>
        <p:nvSpPr>
          <p:cNvPr id="3" name="PlaceHolder 2"/>
          <p:cNvSpPr>
            <a:spLocks noGrp="1"/>
          </p:cNvSpPr>
          <p:nvPr>
            <p:ph type="sldNum" idx="46"/>
          </p:nvPr>
        </p:nvSpPr>
        <p:spPr/>
        <p:txBody>
          <a:bodyPr/>
          <a:p>
            <a:fld id="{C9C9B2C1-42A5-4A46-9BD7-D399B1E44ACC}" type="slidenum">
              <a:t>&lt;#&gt;</a:t>
            </a:fld>
          </a:p>
        </p:txBody>
      </p:sp>
      <p:sp>
        <p:nvSpPr>
          <p:cNvPr id="4" name="PlaceHolder 3"/>
          <p:cNvSpPr>
            <a:spLocks noGrp="1"/>
          </p:cNvSpPr>
          <p:nvPr>
            <p:ph type="dt" idx="44"/>
          </p:nvPr>
        </p:nvSpPr>
        <p:spPr/>
        <p:txBody>
          <a:bodyPr/>
          <a:p>
            <a:r>
              <a:rPr lang="en-GB"/>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1_Nur Titel">
    <p:spTree>
      <p:nvGrpSpPr>
        <p:cNvPr id="1" name=""/>
        <p:cNvGrpSpPr/>
        <p:nvPr/>
      </p:nvGrpSpPr>
      <p:grpSpPr>
        <a:xfrm>
          <a:off x="0" y="0"/>
          <a:ext cx="0" cy="0"/>
          <a:chOff x="0" y="0"/>
          <a:chExt cx="0" cy="0"/>
        </a:xfrm>
      </p:grpSpPr>
      <p:sp>
        <p:nvSpPr>
          <p:cNvPr id="21" name="PlaceHolder 1"/>
          <p:cNvSpPr>
            <a:spLocks noGrp="1"/>
          </p:cNvSpPr>
          <p:nvPr>
            <p:ph type="title"/>
          </p:nvPr>
        </p:nvSpPr>
        <p:spPr>
          <a:xfrm>
            <a:off x="1268280" y="365040"/>
            <a:ext cx="8007840" cy="1325160"/>
          </a:xfrm>
          <a:prstGeom prst="rect">
            <a:avLst/>
          </a:prstGeom>
          <a:noFill/>
          <a:ln w="0">
            <a:noFill/>
          </a:ln>
        </p:spPr>
        <p:txBody>
          <a:bodyPr lIns="0" rIns="0" tIns="0" bIns="0" anchor="ctr">
            <a:noAutofit/>
          </a:bodyPr>
          <a:p>
            <a:pPr indent="0">
              <a:buNone/>
            </a:pPr>
            <a:endParaRPr b="0" lang="de-DE" sz="1800" spc="-1" strike="noStrike">
              <a:solidFill>
                <a:schemeClr val="dk1"/>
              </a:solidFill>
              <a:latin typeface="Assistant"/>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85D08B93-ECBC-4490-AF84-CAF14BE3B6B2}" type="slidenum">
              <a:t>&lt;#&gt;</a:t>
            </a:fld>
          </a:p>
        </p:txBody>
      </p:sp>
      <p:sp>
        <p:nvSpPr>
          <p:cNvPr id="5" name="PlaceHolder 4"/>
          <p:cNvSpPr>
            <a:spLocks noGrp="1"/>
          </p:cNvSpPr>
          <p:nvPr>
            <p:ph type="dt" idx="1"/>
          </p:nvPr>
        </p:nvSpPr>
        <p:spPr/>
        <p:txBody>
          <a:bodyPr/>
          <a:p>
            <a:r>
              <a:rPr lang="en-GB"/>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Nur Titel">
    <p:spTree>
      <p:nvGrpSpPr>
        <p:cNvPr id="1" name=""/>
        <p:cNvGrpSpPr/>
        <p:nvPr/>
      </p:nvGrpSpPr>
      <p:grpSpPr>
        <a:xfrm>
          <a:off x="0" y="0"/>
          <a:ext cx="0" cy="0"/>
          <a:chOff x="0" y="0"/>
          <a:chExt cx="0" cy="0"/>
        </a:xfrm>
      </p:grpSpPr>
      <p:sp>
        <p:nvSpPr>
          <p:cNvPr id="230" name="PlaceHolder 1"/>
          <p:cNvSpPr>
            <a:spLocks noGrp="1"/>
          </p:cNvSpPr>
          <p:nvPr>
            <p:ph type="title"/>
          </p:nvPr>
        </p:nvSpPr>
        <p:spPr>
          <a:xfrm>
            <a:off x="1268280" y="365040"/>
            <a:ext cx="8007840" cy="1325160"/>
          </a:xfrm>
          <a:prstGeom prst="rect">
            <a:avLst/>
          </a:prstGeom>
          <a:noFill/>
          <a:ln w="0">
            <a:noFill/>
          </a:ln>
        </p:spPr>
        <p:txBody>
          <a:bodyPr lIns="0" rIns="0" tIns="0" bIns="0" anchor="ctr">
            <a:noAutofit/>
          </a:bodyPr>
          <a:p>
            <a:pPr indent="0">
              <a:buNone/>
            </a:pPr>
            <a:endParaRPr b="0" lang="de-DE" sz="1800" spc="-1" strike="noStrike">
              <a:solidFill>
                <a:schemeClr val="dk1"/>
              </a:solidFill>
              <a:latin typeface="Assistant"/>
            </a:endParaRPr>
          </a:p>
        </p:txBody>
      </p:sp>
      <p:sp>
        <p:nvSpPr>
          <p:cNvPr id="3" name="PlaceHolder 2"/>
          <p:cNvSpPr>
            <a:spLocks noGrp="1"/>
          </p:cNvSpPr>
          <p:nvPr>
            <p:ph type="ftr" idx="48"/>
          </p:nvPr>
        </p:nvSpPr>
        <p:spPr/>
        <p:txBody>
          <a:bodyPr/>
          <a:p>
            <a:r>
              <a:t>Footer</a:t>
            </a:r>
          </a:p>
        </p:txBody>
      </p:sp>
      <p:sp>
        <p:nvSpPr>
          <p:cNvPr id="4" name="PlaceHolder 3"/>
          <p:cNvSpPr>
            <a:spLocks noGrp="1"/>
          </p:cNvSpPr>
          <p:nvPr>
            <p:ph type="sldNum" idx="49"/>
          </p:nvPr>
        </p:nvSpPr>
        <p:spPr/>
        <p:txBody>
          <a:bodyPr/>
          <a:p>
            <a:fld id="{5A4BFA2F-32F3-430D-AE08-6FB7A581DB50}" type="slidenum">
              <a:t>&lt;#&gt;</a:t>
            </a:fld>
          </a:p>
        </p:txBody>
      </p:sp>
      <p:sp>
        <p:nvSpPr>
          <p:cNvPr id="5" name="PlaceHolder 4"/>
          <p:cNvSpPr>
            <a:spLocks noGrp="1"/>
          </p:cNvSpPr>
          <p:nvPr>
            <p:ph type="dt" idx="47"/>
          </p:nvPr>
        </p:nvSpPr>
        <p:spPr/>
        <p:txBody>
          <a:bodyPr/>
          <a:p>
            <a:r>
              <a:rPr lang="en-GB"/>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Leer">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p>
            <a:r>
              <a:t>Footer</a:t>
            </a:r>
          </a:p>
        </p:txBody>
      </p:sp>
      <p:sp>
        <p:nvSpPr>
          <p:cNvPr id="3" name="PlaceHolder 2"/>
          <p:cNvSpPr>
            <a:spLocks noGrp="1"/>
          </p:cNvSpPr>
          <p:nvPr>
            <p:ph type="sldNum" idx="6"/>
          </p:nvPr>
        </p:nvSpPr>
        <p:spPr/>
        <p:txBody>
          <a:bodyPr/>
          <a:p>
            <a:fld id="{A5219529-A785-4B62-9F9D-98C875CA9FEE}" type="slidenum">
              <a:t>&lt;#&gt;</a:t>
            </a:fld>
          </a:p>
        </p:txBody>
      </p:sp>
      <p:sp>
        <p:nvSpPr>
          <p:cNvPr id="4" name="PlaceHolder 3"/>
          <p:cNvSpPr>
            <a:spLocks noGrp="1"/>
          </p:cNvSpPr>
          <p:nvPr>
            <p:ph type="dt" idx="4"/>
          </p:nvPr>
        </p:nvSpPr>
        <p:spPr/>
        <p:txBody>
          <a:bodyPr/>
          <a:p>
            <a:r>
              <a:rPr lang="en-GB"/>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1_Leer">
    <p:spTree>
      <p:nvGrpSpPr>
        <p:cNvPr id="1" name=""/>
        <p:cNvGrpSpPr/>
        <p:nvPr/>
      </p:nvGrpSpPr>
      <p:grpSpPr>
        <a:xfrm>
          <a:off x="0" y="0"/>
          <a:ext cx="0" cy="0"/>
          <a:chOff x="0" y="0"/>
          <a:chExt cx="0" cy="0"/>
        </a:xfrm>
      </p:grpSpPr>
      <p:sp>
        <p:nvSpPr>
          <p:cNvPr id="2" name="PlaceHolder 1"/>
          <p:cNvSpPr>
            <a:spLocks noGrp="1"/>
          </p:cNvSpPr>
          <p:nvPr>
            <p:ph type="ftr" idx="8"/>
          </p:nvPr>
        </p:nvSpPr>
        <p:spPr/>
        <p:txBody>
          <a:bodyPr/>
          <a:p>
            <a:r>
              <a:t>Footer</a:t>
            </a:r>
          </a:p>
        </p:txBody>
      </p:sp>
      <p:sp>
        <p:nvSpPr>
          <p:cNvPr id="3" name="PlaceHolder 2"/>
          <p:cNvSpPr>
            <a:spLocks noGrp="1"/>
          </p:cNvSpPr>
          <p:nvPr>
            <p:ph type="sldNum" idx="9"/>
          </p:nvPr>
        </p:nvSpPr>
        <p:spPr/>
        <p:txBody>
          <a:bodyPr/>
          <a:p>
            <a:fld id="{2D28177D-0F8F-417E-98DC-BE92B4FA3BF7}" type="slidenum">
              <a:t>&lt;#&gt;</a:t>
            </a:fld>
          </a:p>
        </p:txBody>
      </p:sp>
      <p:sp>
        <p:nvSpPr>
          <p:cNvPr id="4" name="PlaceHolder 3"/>
          <p:cNvSpPr>
            <a:spLocks noGrp="1"/>
          </p:cNvSpPr>
          <p:nvPr>
            <p:ph type="dt" idx="7"/>
          </p:nvPr>
        </p:nvSpPr>
        <p:spPr/>
        <p:txBody>
          <a:bodyPr/>
          <a:p>
            <a:r>
              <a:rPr lang="en-GB"/>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Inhalt mit Überschrift">
    <p:spTree>
      <p:nvGrpSpPr>
        <p:cNvPr id="1" name=""/>
        <p:cNvGrpSpPr/>
        <p:nvPr/>
      </p:nvGrpSpPr>
      <p:grpSpPr>
        <a:xfrm>
          <a:off x="0" y="0"/>
          <a:ext cx="0" cy="0"/>
          <a:chOff x="0" y="0"/>
          <a:chExt cx="0" cy="0"/>
        </a:xfrm>
      </p:grpSpPr>
      <p:sp>
        <p:nvSpPr>
          <p:cNvPr id="2" name="PlaceHolder 1"/>
          <p:cNvSpPr>
            <a:spLocks noGrp="1"/>
          </p:cNvSpPr>
          <p:nvPr>
            <p:ph type="ftr" idx="11"/>
          </p:nvPr>
        </p:nvSpPr>
        <p:spPr/>
        <p:txBody>
          <a:bodyPr/>
          <a:p>
            <a:r>
              <a:t>Footer</a:t>
            </a:r>
          </a:p>
        </p:txBody>
      </p:sp>
      <p:sp>
        <p:nvSpPr>
          <p:cNvPr id="3" name="PlaceHolder 2"/>
          <p:cNvSpPr>
            <a:spLocks noGrp="1"/>
          </p:cNvSpPr>
          <p:nvPr>
            <p:ph type="sldNum" idx="12"/>
          </p:nvPr>
        </p:nvSpPr>
        <p:spPr/>
        <p:txBody>
          <a:bodyPr/>
          <a:p>
            <a:fld id="{7E2FBFC8-E135-4DC1-9739-DCCD53FA0DEC}" type="slidenum">
              <a:t>&lt;#&gt;</a:t>
            </a:fld>
          </a:p>
        </p:txBody>
      </p:sp>
      <p:sp>
        <p:nvSpPr>
          <p:cNvPr id="4" name="PlaceHolder 3"/>
          <p:cNvSpPr>
            <a:spLocks noGrp="1"/>
          </p:cNvSpPr>
          <p:nvPr>
            <p:ph type="dt" idx="10"/>
          </p:nvPr>
        </p:nvSpPr>
        <p:spPr/>
        <p:txBody>
          <a:bodyPr/>
          <a:p>
            <a:r>
              <a:rPr lang="en-GB"/>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ild mit Überschrift">
    <p:spTree>
      <p:nvGrpSpPr>
        <p:cNvPr id="1" name=""/>
        <p:cNvGrpSpPr/>
        <p:nvPr/>
      </p:nvGrpSpPr>
      <p:grpSpPr>
        <a:xfrm>
          <a:off x="0" y="0"/>
          <a:ext cx="0" cy="0"/>
          <a:chOff x="0" y="0"/>
          <a:chExt cx="0" cy="0"/>
        </a:xfrm>
      </p:grpSpPr>
      <p:sp>
        <p:nvSpPr>
          <p:cNvPr id="2" name="PlaceHolder 1"/>
          <p:cNvSpPr>
            <a:spLocks noGrp="1"/>
          </p:cNvSpPr>
          <p:nvPr>
            <p:ph type="ftr" idx="14"/>
          </p:nvPr>
        </p:nvSpPr>
        <p:spPr/>
        <p:txBody>
          <a:bodyPr/>
          <a:p>
            <a:r>
              <a:t>Footer</a:t>
            </a:r>
          </a:p>
        </p:txBody>
      </p:sp>
      <p:sp>
        <p:nvSpPr>
          <p:cNvPr id="3" name="PlaceHolder 2"/>
          <p:cNvSpPr>
            <a:spLocks noGrp="1"/>
          </p:cNvSpPr>
          <p:nvPr>
            <p:ph type="sldNum" idx="15"/>
          </p:nvPr>
        </p:nvSpPr>
        <p:spPr/>
        <p:txBody>
          <a:bodyPr/>
          <a:p>
            <a:fld id="{FB5064FB-00BB-4E79-9634-03579AFF7F4F}" type="slidenum">
              <a:t>&lt;#&gt;</a:t>
            </a:fld>
          </a:p>
        </p:txBody>
      </p:sp>
      <p:sp>
        <p:nvSpPr>
          <p:cNvPr id="4" name="PlaceHolder 3"/>
          <p:cNvSpPr>
            <a:spLocks noGrp="1"/>
          </p:cNvSpPr>
          <p:nvPr>
            <p:ph type="dt" idx="13"/>
          </p:nvPr>
        </p:nvSpPr>
        <p:spPr/>
        <p:txBody>
          <a:bodyPr/>
          <a:p>
            <a:r>
              <a:rPr lang="en-GB"/>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x" preserve="1">
  <p:cSld name="Titel und vertikaler Text">
    <p:spTree>
      <p:nvGrpSpPr>
        <p:cNvPr id="1" name=""/>
        <p:cNvGrpSpPr/>
        <p:nvPr/>
      </p:nvGrpSpPr>
      <p:grpSpPr>
        <a:xfrm>
          <a:off x="0" y="0"/>
          <a:ext cx="0" cy="0"/>
          <a:chOff x="0" y="0"/>
          <a:chExt cx="0" cy="0"/>
        </a:xfrm>
      </p:grpSpPr>
      <p:sp>
        <p:nvSpPr>
          <p:cNvPr id="2" name="PlaceHolder 1"/>
          <p:cNvSpPr>
            <a:spLocks noGrp="1"/>
          </p:cNvSpPr>
          <p:nvPr>
            <p:ph type="ftr" idx="17"/>
          </p:nvPr>
        </p:nvSpPr>
        <p:spPr/>
        <p:txBody>
          <a:bodyPr/>
          <a:p>
            <a:r>
              <a:t>Footer</a:t>
            </a:r>
          </a:p>
        </p:txBody>
      </p:sp>
      <p:sp>
        <p:nvSpPr>
          <p:cNvPr id="3" name="PlaceHolder 2"/>
          <p:cNvSpPr>
            <a:spLocks noGrp="1"/>
          </p:cNvSpPr>
          <p:nvPr>
            <p:ph type="sldNum" idx="18"/>
          </p:nvPr>
        </p:nvSpPr>
        <p:spPr/>
        <p:txBody>
          <a:bodyPr/>
          <a:p>
            <a:fld id="{3926C788-FCB3-4E73-88A0-E805D7AACD79}" type="slidenum">
              <a:t>&lt;#&gt;</a:t>
            </a:fld>
          </a:p>
        </p:txBody>
      </p:sp>
      <p:sp>
        <p:nvSpPr>
          <p:cNvPr id="4" name="PlaceHolder 3"/>
          <p:cNvSpPr>
            <a:spLocks noGrp="1"/>
          </p:cNvSpPr>
          <p:nvPr>
            <p:ph type="dt" idx="16"/>
          </p:nvPr>
        </p:nvSpPr>
        <p:spPr/>
        <p:txBody>
          <a:bodyPr/>
          <a:p>
            <a:r>
              <a:rPr lang="en-GB"/>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itleAndTx" preserve="1">
  <p:cSld name="Vertikaler Titel und Text">
    <p:spTree>
      <p:nvGrpSpPr>
        <p:cNvPr id="1" name=""/>
        <p:cNvGrpSpPr/>
        <p:nvPr/>
      </p:nvGrpSpPr>
      <p:grpSpPr>
        <a:xfrm>
          <a:off x="0" y="0"/>
          <a:ext cx="0" cy="0"/>
          <a:chOff x="0" y="0"/>
          <a:chExt cx="0" cy="0"/>
        </a:xfrm>
      </p:grpSpPr>
      <p:sp>
        <p:nvSpPr>
          <p:cNvPr id="2" name="PlaceHolder 1"/>
          <p:cNvSpPr>
            <a:spLocks noGrp="1"/>
          </p:cNvSpPr>
          <p:nvPr>
            <p:ph type="ftr" idx="20"/>
          </p:nvPr>
        </p:nvSpPr>
        <p:spPr/>
        <p:txBody>
          <a:bodyPr/>
          <a:p>
            <a:r>
              <a:t>Footer</a:t>
            </a:r>
          </a:p>
        </p:txBody>
      </p:sp>
      <p:sp>
        <p:nvSpPr>
          <p:cNvPr id="3" name="PlaceHolder 2"/>
          <p:cNvSpPr>
            <a:spLocks noGrp="1"/>
          </p:cNvSpPr>
          <p:nvPr>
            <p:ph type="sldNum" idx="21"/>
          </p:nvPr>
        </p:nvSpPr>
        <p:spPr/>
        <p:txBody>
          <a:bodyPr/>
          <a:p>
            <a:fld id="{1DF0CF3C-B896-4207-B679-930757F0BB4A}" type="slidenum">
              <a:t>&lt;#&gt;</a:t>
            </a:fld>
          </a:p>
        </p:txBody>
      </p:sp>
      <p:sp>
        <p:nvSpPr>
          <p:cNvPr id="4" name="PlaceHolder 3"/>
          <p:cNvSpPr>
            <a:spLocks noGrp="1"/>
          </p:cNvSpPr>
          <p:nvPr>
            <p:ph type="dt" idx="19"/>
          </p:nvPr>
        </p:nvSpPr>
        <p:spPr/>
        <p:txBody>
          <a:bodyPr/>
          <a:p>
            <a:r>
              <a:rPr lang="en-GB"/>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enutzerdefiniertes Layout">
    <p:spTree>
      <p:nvGrpSpPr>
        <p:cNvPr id="1" name=""/>
        <p:cNvGrpSpPr/>
        <p:nvPr/>
      </p:nvGrpSpPr>
      <p:grpSpPr>
        <a:xfrm>
          <a:off x="0" y="0"/>
          <a:ext cx="0" cy="0"/>
          <a:chOff x="0" y="0"/>
          <a:chExt cx="0" cy="0"/>
        </a:xfrm>
      </p:grpSpPr>
      <p:sp>
        <p:nvSpPr>
          <p:cNvPr id="2" name="PlaceHolder 1"/>
          <p:cNvSpPr>
            <a:spLocks noGrp="1"/>
          </p:cNvSpPr>
          <p:nvPr>
            <p:ph type="ftr" idx="23"/>
          </p:nvPr>
        </p:nvSpPr>
        <p:spPr/>
        <p:txBody>
          <a:bodyPr/>
          <a:p>
            <a:r>
              <a:t>Footer</a:t>
            </a:r>
          </a:p>
        </p:txBody>
      </p:sp>
      <p:sp>
        <p:nvSpPr>
          <p:cNvPr id="3" name="PlaceHolder 2"/>
          <p:cNvSpPr>
            <a:spLocks noGrp="1"/>
          </p:cNvSpPr>
          <p:nvPr>
            <p:ph type="sldNum" idx="24"/>
          </p:nvPr>
        </p:nvSpPr>
        <p:spPr/>
        <p:txBody>
          <a:bodyPr/>
          <a:p>
            <a:fld id="{8EF24010-9BE3-4A41-8B62-CBC627DB8EF8}" type="slidenum">
              <a:t>&lt;#&gt;</a:t>
            </a:fld>
          </a:p>
        </p:txBody>
      </p:sp>
      <p:sp>
        <p:nvSpPr>
          <p:cNvPr id="4" name="PlaceHolder 3"/>
          <p:cNvSpPr>
            <a:spLocks noGrp="1"/>
          </p:cNvSpPr>
          <p:nvPr>
            <p:ph type="dt" idx="22"/>
          </p:nvPr>
        </p:nvSpPr>
        <p:spPr/>
        <p:txBody>
          <a:bodyPr/>
          <a:p>
            <a:r>
              <a:rPr lang="en-GB"/>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slideLayout" Target="../slideLayouts/slideLayout1.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0.xml"/>
</Relationships>
</file>

<file path=ppt/slideMasters/_rels/slideMaster11.xml.rels><?xml version="1.0" encoding="UTF-8"?>
<Relationships xmlns="http://schemas.openxmlformats.org/package/2006/relationships"><Relationship Id="rId1" Type="http://schemas.openxmlformats.org/officeDocument/2006/relationships/theme" Target="../theme/theme1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1.xml"/>
</Relationships>
</file>

<file path=ppt/slideMasters/_rels/slideMaster12.xml.rels><?xml version="1.0" encoding="UTF-8"?>
<Relationships xmlns="http://schemas.openxmlformats.org/package/2006/relationships"><Relationship Id="rId1" Type="http://schemas.openxmlformats.org/officeDocument/2006/relationships/theme" Target="../theme/theme12.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2.png"/><Relationship Id="rId5" Type="http://schemas.openxmlformats.org/officeDocument/2006/relationships/slideLayout" Target="../slideLayouts/slideLayout12.xml"/>
</Relationships>
</file>

<file path=ppt/slideMasters/_rels/slideMaster13.xml.rels><?xml version="1.0" encoding="UTF-8"?>
<Relationships xmlns="http://schemas.openxmlformats.org/package/2006/relationships"><Relationship Id="rId1" Type="http://schemas.openxmlformats.org/officeDocument/2006/relationships/theme" Target="../theme/theme13.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3.xml"/>
</Relationships>
</file>

<file path=ppt/slideMasters/_rels/slideMaster14.xml.rels><?xml version="1.0" encoding="UTF-8"?>
<Relationships xmlns="http://schemas.openxmlformats.org/package/2006/relationships"><Relationship Id="rId1" Type="http://schemas.openxmlformats.org/officeDocument/2006/relationships/theme" Target="../theme/theme14.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4.xml"/>
</Relationships>
</file>

<file path=ppt/slideMasters/_rels/slideMaster15.xml.rels><?xml version="1.0" encoding="UTF-8"?>
<Relationships xmlns="http://schemas.openxmlformats.org/package/2006/relationships"><Relationship Id="rId1" Type="http://schemas.openxmlformats.org/officeDocument/2006/relationships/theme" Target="../theme/theme15.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5.xml"/>
</Relationships>
</file>

<file path=ppt/slideMasters/_rels/slideMaster16.xml.rels><?xml version="1.0" encoding="UTF-8"?>
<Relationships xmlns="http://schemas.openxmlformats.org/package/2006/relationships"><Relationship Id="rId1" Type="http://schemas.openxmlformats.org/officeDocument/2006/relationships/theme" Target="../theme/theme16.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6.xml"/>
</Relationships>
</file>

<file path=ppt/slideMasters/_rels/slideMaster17.xml.rels><?xml version="1.0" encoding="UTF-8"?>
<Relationships xmlns="http://schemas.openxmlformats.org/package/2006/relationships"><Relationship Id="rId1" Type="http://schemas.openxmlformats.org/officeDocument/2006/relationships/theme" Target="../theme/theme1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7.xml"/>
</Relationships>
</file>

<file path=ppt/slideMasters/_rels/slideMaster18.xml.rels><?xml version="1.0" encoding="UTF-8"?>
<Relationships xmlns="http://schemas.openxmlformats.org/package/2006/relationships"><Relationship Id="rId1" Type="http://schemas.openxmlformats.org/officeDocument/2006/relationships/theme" Target="../theme/theme18.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8.xml"/>
</Relationships>
</file>

<file path=ppt/slideMasters/_rels/slideMaster19.xml.rels><?xml version="1.0" encoding="UTF-8"?>
<Relationships xmlns="http://schemas.openxmlformats.org/package/2006/relationships"><Relationship Id="rId1" Type="http://schemas.openxmlformats.org/officeDocument/2006/relationships/theme" Target="../theme/theme19.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9.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2.xml"/>
</Relationships>
</file>

<file path=ppt/slideMasters/_rels/slideMaster20.xml.rels><?xml version="1.0" encoding="UTF-8"?>
<Relationships xmlns="http://schemas.openxmlformats.org/package/2006/relationships"><Relationship Id="rId1" Type="http://schemas.openxmlformats.org/officeDocument/2006/relationships/theme" Target="../theme/theme20.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20.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3.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4.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5.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6.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7.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8.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9.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0" name="Rechteck 7" hidden="1"/>
          <p:cNvSpPr/>
          <p:nvPr/>
        </p:nvSpPr>
        <p:spPr>
          <a:xfrm flipH="1">
            <a:off x="-720" y="0"/>
            <a:ext cx="130680" cy="6857640"/>
          </a:xfrm>
          <a:prstGeom prst="rect">
            <a:avLst/>
          </a:prstGeom>
          <a:solidFill>
            <a:srgbClr val="f07921">
              <a:alpha val="90000"/>
            </a:srgbClr>
          </a:solidFill>
          <a:ln w="38100">
            <a:no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AT" sz="1800" spc="-1" strike="noStrike">
              <a:solidFill>
                <a:schemeClr val="lt1"/>
              </a:solidFill>
              <a:latin typeface="Assistant"/>
            </a:endParaRPr>
          </a:p>
        </p:txBody>
      </p:sp>
      <p:sp>
        <p:nvSpPr>
          <p:cNvPr id="1" name="Rechteck 8" hidden="1"/>
          <p:cNvSpPr/>
          <p:nvPr/>
        </p:nvSpPr>
        <p:spPr>
          <a:xfrm flipH="1">
            <a:off x="380160" y="0"/>
            <a:ext cx="133560" cy="6857640"/>
          </a:xfrm>
          <a:prstGeom prst="rect">
            <a:avLst/>
          </a:prstGeom>
          <a:solidFill>
            <a:schemeClr val="accent3">
              <a:alpha val="90000"/>
            </a:schemeClr>
          </a:solidFill>
          <a:ln w="38100">
            <a:no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AT" sz="1800" spc="-1" strike="noStrike">
              <a:solidFill>
                <a:schemeClr val="lt1"/>
              </a:solidFill>
              <a:latin typeface="Assistant"/>
            </a:endParaRPr>
          </a:p>
        </p:txBody>
      </p:sp>
      <p:sp>
        <p:nvSpPr>
          <p:cNvPr id="2" name="Rechteck 9" hidden="1"/>
          <p:cNvSpPr/>
          <p:nvPr/>
        </p:nvSpPr>
        <p:spPr>
          <a:xfrm flipH="1">
            <a:off x="184320" y="0"/>
            <a:ext cx="130680" cy="6857640"/>
          </a:xfrm>
          <a:prstGeom prst="rect">
            <a:avLst/>
          </a:prstGeom>
          <a:solidFill>
            <a:srgbClr val="01ad4b">
              <a:alpha val="90000"/>
            </a:srgbClr>
          </a:solidFill>
          <a:ln w="38100">
            <a:no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AT" sz="1800" spc="-1" strike="noStrike">
              <a:solidFill>
                <a:schemeClr val="lt1"/>
              </a:solidFill>
              <a:latin typeface="Assistant"/>
            </a:endParaRPr>
          </a:p>
        </p:txBody>
      </p:sp>
      <p:sp>
        <p:nvSpPr>
          <p:cNvPr id="3" name="Rechteck 10" hidden="1"/>
          <p:cNvSpPr/>
          <p:nvPr/>
        </p:nvSpPr>
        <p:spPr>
          <a:xfrm flipH="1">
            <a:off x="577080" y="0"/>
            <a:ext cx="128160" cy="6857640"/>
          </a:xfrm>
          <a:prstGeom prst="rect">
            <a:avLst/>
          </a:prstGeom>
          <a:solidFill>
            <a:srgbClr val="ee297b">
              <a:alpha val="90000"/>
            </a:srgbClr>
          </a:solidFill>
          <a:ln w="38100">
            <a:no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AT" sz="1800" spc="-1" strike="noStrike">
              <a:solidFill>
                <a:schemeClr val="lt1"/>
              </a:solidFill>
              <a:latin typeface="Assistant"/>
            </a:endParaRPr>
          </a:p>
        </p:txBody>
      </p:sp>
      <p:pic>
        <p:nvPicPr>
          <p:cNvPr id="4" name="Grafik 11" descr="Ein Bild, das Grafiken, Grafikdesign, Farbigkeit, Kreis enthält.&#10;&#10;Automatisch generierte Beschreibung"/>
          <p:cNvPicPr/>
          <p:nvPr/>
        </p:nvPicPr>
        <p:blipFill>
          <a:blip r:embed="rId2"/>
          <a:stretch/>
        </p:blipFill>
        <p:spPr>
          <a:xfrm>
            <a:off x="9340200" y="365040"/>
            <a:ext cx="2013120" cy="1256040"/>
          </a:xfrm>
          <a:prstGeom prst="rect">
            <a:avLst/>
          </a:prstGeom>
          <a:ln w="0">
            <a:noFill/>
          </a:ln>
        </p:spPr>
      </p:pic>
      <p:pic>
        <p:nvPicPr>
          <p:cNvPr id="5" name="Grafik 13" descr=""/>
          <p:cNvPicPr/>
          <p:nvPr/>
        </p:nvPicPr>
        <p:blipFill>
          <a:blip r:embed="rId3"/>
          <a:stretch/>
        </p:blipFill>
        <p:spPr>
          <a:xfrm>
            <a:off x="838080" y="6265800"/>
            <a:ext cx="1537560" cy="314280"/>
          </a:xfrm>
          <a:prstGeom prst="rect">
            <a:avLst/>
          </a:prstGeom>
          <a:ln w="0">
            <a:noFill/>
          </a:ln>
        </p:spPr>
      </p:pic>
      <p:sp>
        <p:nvSpPr>
          <p:cNvPr id="6" name="PlaceHolder 1"/>
          <p:cNvSpPr>
            <a:spLocks noGrp="1"/>
          </p:cNvSpPr>
          <p:nvPr>
            <p:ph type="title"/>
          </p:nvPr>
        </p:nvSpPr>
        <p:spPr>
          <a:xfrm>
            <a:off x="1523880" y="2826360"/>
            <a:ext cx="9143640" cy="1800000"/>
          </a:xfrm>
          <a:prstGeom prst="rect">
            <a:avLst/>
          </a:prstGeom>
          <a:noFill/>
          <a:ln w="0">
            <a:noFill/>
          </a:ln>
        </p:spPr>
        <p:txBody>
          <a:bodyPr lIns="91440" rIns="91440" tIns="45720" bIns="45720" anchor="b">
            <a:noAutofit/>
          </a:bodyPr>
          <a:p>
            <a:pPr indent="0" algn="ctr" defTabSz="914400">
              <a:lnSpc>
                <a:spcPct val="90000"/>
              </a:lnSpc>
              <a:buNone/>
            </a:pPr>
            <a:r>
              <a:rPr b="0" lang="de-DE" sz="6000" spc="-1" strike="noStrike">
                <a:solidFill>
                  <a:srgbClr val="0d385e"/>
                </a:solidFill>
                <a:latin typeface="Aptos Serif"/>
              </a:rPr>
              <a:t>Mastertitelformat bearbeiten</a:t>
            </a:r>
            <a:endParaRPr b="0" lang="de-DE" sz="6000" spc="-1" strike="noStrike">
              <a:solidFill>
                <a:schemeClr val="dk1"/>
              </a:solidFill>
              <a:latin typeface="Assistant"/>
            </a:endParaRPr>
          </a:p>
        </p:txBody>
      </p:sp>
      <p:pic>
        <p:nvPicPr>
          <p:cNvPr id="7" name="Grafik 7" descr=""/>
          <p:cNvPicPr/>
          <p:nvPr/>
        </p:nvPicPr>
        <p:blipFill>
          <a:blip r:embed="rId4"/>
          <a:stretch/>
        </p:blipFill>
        <p:spPr>
          <a:xfrm>
            <a:off x="4724280" y="5955120"/>
            <a:ext cx="2742840" cy="560520"/>
          </a:xfrm>
          <a:prstGeom prst="rect">
            <a:avLst/>
          </a:prstGeom>
          <a:ln w="0">
            <a:noFill/>
          </a:ln>
        </p:spPr>
      </p:pic>
      <p:pic>
        <p:nvPicPr>
          <p:cNvPr id="8" name="Grafik 19" descr="Ein Bild, das Grafiken, Grafikdesign, Farbigkeit, Kreis enthält.&#10;&#10;Automatisch generierte Beschreibung"/>
          <p:cNvPicPr/>
          <p:nvPr/>
        </p:nvPicPr>
        <p:blipFill>
          <a:blip r:embed="rId5"/>
          <a:stretch/>
        </p:blipFill>
        <p:spPr>
          <a:xfrm>
            <a:off x="3589200" y="0"/>
            <a:ext cx="5013720" cy="3128400"/>
          </a:xfrm>
          <a:prstGeom prst="rect">
            <a:avLst/>
          </a:prstGeom>
          <a:ln w="0">
            <a:noFill/>
          </a:ln>
        </p:spPr>
      </p:pic>
    </p:spTree>
  </p:cSld>
  <p:clrMap bg1="lt1" bg2="lt2" tx1="dk1" tx2="dk2" accent1="accent1" accent2="accent2" accent3="accent3" accent4="accent4" accent5="accent5" accent6="accent6" hlink="hlink" folHlink="folHlink"/>
  <p:sldLayoutIdLst>
    <p:sldLayoutId id="2147483649" r:id="rId6"/>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98" name="Rechteck 7"/>
          <p:cNvSpPr/>
          <p:nvPr/>
        </p:nvSpPr>
        <p:spPr>
          <a:xfrm flipH="1">
            <a:off x="-720" y="0"/>
            <a:ext cx="130680" cy="6857640"/>
          </a:xfrm>
          <a:prstGeom prst="rect">
            <a:avLst/>
          </a:prstGeom>
          <a:solidFill>
            <a:srgbClr val="f07921">
              <a:alpha val="90000"/>
            </a:srgbClr>
          </a:solidFill>
          <a:ln w="38100">
            <a:no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AT" sz="1800" spc="-1" strike="noStrike">
              <a:solidFill>
                <a:schemeClr val="lt1"/>
              </a:solidFill>
              <a:latin typeface="Assistant"/>
            </a:endParaRPr>
          </a:p>
        </p:txBody>
      </p:sp>
      <p:sp>
        <p:nvSpPr>
          <p:cNvPr id="99" name="Rechteck 8"/>
          <p:cNvSpPr/>
          <p:nvPr/>
        </p:nvSpPr>
        <p:spPr>
          <a:xfrm flipH="1">
            <a:off x="380160" y="0"/>
            <a:ext cx="133560" cy="6857640"/>
          </a:xfrm>
          <a:prstGeom prst="rect">
            <a:avLst/>
          </a:prstGeom>
          <a:solidFill>
            <a:schemeClr val="accent3">
              <a:alpha val="90000"/>
            </a:schemeClr>
          </a:solidFill>
          <a:ln w="38100">
            <a:no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AT" sz="1800" spc="-1" strike="noStrike">
              <a:solidFill>
                <a:schemeClr val="lt1"/>
              </a:solidFill>
              <a:latin typeface="Assistant"/>
            </a:endParaRPr>
          </a:p>
        </p:txBody>
      </p:sp>
      <p:sp>
        <p:nvSpPr>
          <p:cNvPr id="100" name="Rechteck 9"/>
          <p:cNvSpPr/>
          <p:nvPr/>
        </p:nvSpPr>
        <p:spPr>
          <a:xfrm flipH="1">
            <a:off x="184320" y="0"/>
            <a:ext cx="130680" cy="6857640"/>
          </a:xfrm>
          <a:prstGeom prst="rect">
            <a:avLst/>
          </a:prstGeom>
          <a:solidFill>
            <a:srgbClr val="01ad4b">
              <a:alpha val="90000"/>
            </a:srgbClr>
          </a:solidFill>
          <a:ln w="38100">
            <a:no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AT" sz="1800" spc="-1" strike="noStrike">
              <a:solidFill>
                <a:schemeClr val="lt1"/>
              </a:solidFill>
              <a:latin typeface="Assistant"/>
            </a:endParaRPr>
          </a:p>
        </p:txBody>
      </p:sp>
      <p:sp>
        <p:nvSpPr>
          <p:cNvPr id="101" name="Rechteck 10"/>
          <p:cNvSpPr/>
          <p:nvPr/>
        </p:nvSpPr>
        <p:spPr>
          <a:xfrm flipH="1">
            <a:off x="577080" y="0"/>
            <a:ext cx="128160" cy="6857640"/>
          </a:xfrm>
          <a:prstGeom prst="rect">
            <a:avLst/>
          </a:prstGeom>
          <a:solidFill>
            <a:srgbClr val="ee297b">
              <a:alpha val="90000"/>
            </a:srgbClr>
          </a:solidFill>
          <a:ln w="38100">
            <a:no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AT" sz="1800" spc="-1" strike="noStrike">
              <a:solidFill>
                <a:schemeClr val="lt1"/>
              </a:solidFill>
              <a:latin typeface="Assistant"/>
            </a:endParaRPr>
          </a:p>
        </p:txBody>
      </p:sp>
      <p:pic>
        <p:nvPicPr>
          <p:cNvPr id="102" name="Grafik 11" descr="Ein Bild, das Grafiken, Grafikdesign, Farbigkeit, Kreis enthält.&#10;&#10;Automatisch generierte Beschreibung"/>
          <p:cNvPicPr/>
          <p:nvPr/>
        </p:nvPicPr>
        <p:blipFill>
          <a:blip r:embed="rId2"/>
          <a:stretch/>
        </p:blipFill>
        <p:spPr>
          <a:xfrm>
            <a:off x="9340200" y="365040"/>
            <a:ext cx="2013120" cy="1256040"/>
          </a:xfrm>
          <a:prstGeom prst="rect">
            <a:avLst/>
          </a:prstGeom>
          <a:ln w="0">
            <a:noFill/>
          </a:ln>
        </p:spPr>
      </p:pic>
      <p:pic>
        <p:nvPicPr>
          <p:cNvPr id="103" name="Grafik 13" descr=""/>
          <p:cNvPicPr/>
          <p:nvPr/>
        </p:nvPicPr>
        <p:blipFill>
          <a:blip r:embed="rId3"/>
          <a:stretch/>
        </p:blipFill>
        <p:spPr>
          <a:xfrm>
            <a:off x="838080" y="6265800"/>
            <a:ext cx="1537560" cy="314280"/>
          </a:xfrm>
          <a:prstGeom prst="rect">
            <a:avLst/>
          </a:prstGeom>
          <a:ln w="0">
            <a:noFill/>
          </a:ln>
        </p:spPr>
      </p:pic>
      <p:sp>
        <p:nvSpPr>
          <p:cNvPr id="104" name="PlaceHolder 1"/>
          <p:cNvSpPr>
            <a:spLocks noGrp="1"/>
          </p:cNvSpPr>
          <p:nvPr>
            <p:ph type="body"/>
          </p:nvPr>
        </p:nvSpPr>
        <p:spPr>
          <a:xfrm>
            <a:off x="1268280" y="1825560"/>
            <a:ext cx="10085400" cy="4350960"/>
          </a:xfrm>
          <a:prstGeom prst="rect">
            <a:avLst/>
          </a:prstGeom>
          <a:noFill/>
          <a:ln w="0">
            <a:noFill/>
          </a:ln>
        </p:spPr>
        <p:txBody>
          <a:bodyPr lIns="91440" rIns="91440" tIns="45720" bIns="45720" anchor="t">
            <a:noAutofit/>
          </a:bodyPr>
          <a:p>
            <a:pPr marL="228600" indent="-228600" defTabSz="914400">
              <a:lnSpc>
                <a:spcPct val="90000"/>
              </a:lnSpc>
              <a:spcBef>
                <a:spcPts val="1001"/>
              </a:spcBef>
              <a:buClr>
                <a:srgbClr val="0d385e"/>
              </a:buClr>
              <a:buFont typeface="Arial"/>
              <a:buChar char="•"/>
            </a:pPr>
            <a:r>
              <a:rPr b="0" lang="de-DE" sz="2800" spc="-1" strike="noStrike">
                <a:solidFill>
                  <a:srgbClr val="0d385e"/>
                </a:solidFill>
                <a:latin typeface="Assistant"/>
              </a:rPr>
              <a:t>Mastertextformat bearbeiten</a:t>
            </a:r>
            <a:endParaRPr b="0" lang="de-DE" sz="2800" spc="-1" strike="noStrike">
              <a:solidFill>
                <a:srgbClr val="0d385e"/>
              </a:solidFill>
              <a:latin typeface="Assistant"/>
            </a:endParaRPr>
          </a:p>
          <a:p>
            <a:pPr lvl="1" marL="685800" indent="-228600" defTabSz="914400">
              <a:lnSpc>
                <a:spcPct val="90000"/>
              </a:lnSpc>
              <a:spcBef>
                <a:spcPts val="499"/>
              </a:spcBef>
              <a:buClr>
                <a:srgbClr val="0d385e"/>
              </a:buClr>
              <a:buFont typeface="Arial"/>
              <a:buChar char="•"/>
            </a:pPr>
            <a:r>
              <a:rPr b="0" lang="de-DE" sz="2400" spc="-1" strike="noStrike">
                <a:solidFill>
                  <a:srgbClr val="0d385e"/>
                </a:solidFill>
                <a:latin typeface="Assistant"/>
              </a:rPr>
              <a:t>Zweite Ebene</a:t>
            </a:r>
            <a:endParaRPr b="0" lang="de-DE" sz="2400" spc="-1" strike="noStrike">
              <a:solidFill>
                <a:srgbClr val="0d385e"/>
              </a:solidFill>
              <a:latin typeface="Assistant"/>
            </a:endParaRPr>
          </a:p>
          <a:p>
            <a:pPr lvl="2" marL="1143000" indent="-228600" defTabSz="914400">
              <a:lnSpc>
                <a:spcPct val="90000"/>
              </a:lnSpc>
              <a:spcBef>
                <a:spcPts val="499"/>
              </a:spcBef>
              <a:buClr>
                <a:srgbClr val="0d385e"/>
              </a:buClr>
              <a:buFont typeface="Arial"/>
              <a:buChar char="•"/>
            </a:pPr>
            <a:r>
              <a:rPr b="0" lang="de-DE" sz="2000" spc="-1" strike="noStrike">
                <a:solidFill>
                  <a:srgbClr val="0d385e"/>
                </a:solidFill>
                <a:latin typeface="Assistant"/>
              </a:rPr>
              <a:t>Dritte Ebene</a:t>
            </a:r>
            <a:endParaRPr b="0" lang="de-DE" sz="2000" spc="-1" strike="noStrike">
              <a:solidFill>
                <a:srgbClr val="0d385e"/>
              </a:solidFill>
              <a:latin typeface="Assistant"/>
            </a:endParaRPr>
          </a:p>
          <a:p>
            <a:pPr lvl="3" marL="1600200" indent="-228600" defTabSz="914400">
              <a:lnSpc>
                <a:spcPct val="90000"/>
              </a:lnSpc>
              <a:spcBef>
                <a:spcPts val="499"/>
              </a:spcBef>
              <a:buClr>
                <a:srgbClr val="0d385e"/>
              </a:buClr>
              <a:buFont typeface="Arial"/>
              <a:buChar char="•"/>
            </a:pPr>
            <a:r>
              <a:rPr b="0" lang="de-DE" sz="1800" spc="-1" strike="noStrike">
                <a:solidFill>
                  <a:srgbClr val="0d385e"/>
                </a:solidFill>
                <a:latin typeface="Assistant"/>
              </a:rPr>
              <a:t>Vierte Ebene</a:t>
            </a:r>
            <a:endParaRPr b="0" lang="de-DE" sz="1800" spc="-1" strike="noStrike">
              <a:solidFill>
                <a:srgbClr val="0d385e"/>
              </a:solidFill>
              <a:latin typeface="Assistant"/>
            </a:endParaRPr>
          </a:p>
          <a:p>
            <a:pPr lvl="4" marL="2057400" indent="-228600" defTabSz="914400">
              <a:lnSpc>
                <a:spcPct val="90000"/>
              </a:lnSpc>
              <a:spcBef>
                <a:spcPts val="499"/>
              </a:spcBef>
              <a:buClr>
                <a:srgbClr val="0d385e"/>
              </a:buClr>
              <a:buFont typeface="Arial"/>
              <a:buChar char="•"/>
            </a:pPr>
            <a:r>
              <a:rPr b="0" lang="de-DE" sz="1800" spc="-1" strike="noStrike">
                <a:solidFill>
                  <a:srgbClr val="0d385e"/>
                </a:solidFill>
                <a:latin typeface="Assistant"/>
              </a:rPr>
              <a:t>Fünfte Ebene</a:t>
            </a:r>
            <a:endParaRPr b="0" lang="de-DE" sz="1800" spc="-1" strike="noStrike">
              <a:solidFill>
                <a:srgbClr val="0d385e"/>
              </a:solidFill>
              <a:latin typeface="Assistant"/>
            </a:endParaRPr>
          </a:p>
        </p:txBody>
      </p:sp>
      <p:sp>
        <p:nvSpPr>
          <p:cNvPr id="105" name="PlaceHolder 2"/>
          <p:cNvSpPr>
            <a:spLocks noGrp="1"/>
          </p:cNvSpPr>
          <p:nvPr>
            <p:ph type="dt" idx="25"/>
          </p:nvPr>
        </p:nvSpPr>
        <p:spPr>
          <a:xfrm>
            <a:off x="0" y="0"/>
            <a:ext cx="0" cy="0"/>
          </a:xfrm>
          <a:prstGeom prst="rect">
            <a:avLst/>
          </a:prstGeom>
          <a:noFill/>
          <a:ln w="0">
            <a:noFill/>
          </a:ln>
        </p:spPr>
        <p:txBody>
          <a:bodyPr lIns="90000" rIns="90000" tIns="-45000" bIns="-45000" anchor="t">
            <a:noAutofit/>
          </a:bodyPr>
          <a:lstStyle>
            <a:lvl1pPr indent="0" defTabSz="914400">
              <a:lnSpc>
                <a:spcPct val="100000"/>
              </a:lnSpc>
              <a:buNone/>
              <a:defRPr b="0" lang="de-AT" sz="1800" spc="-1" strike="noStrike">
                <a:solidFill>
                  <a:schemeClr val="dk1"/>
                </a:solidFill>
                <a:latin typeface="Assistant"/>
              </a:defRPr>
            </a:lvl1pPr>
          </a:lstStyle>
          <a:p>
            <a:pPr indent="0" defTabSz="914400">
              <a:lnSpc>
                <a:spcPct val="100000"/>
              </a:lnSpc>
              <a:buNone/>
            </a:pPr>
            <a:r>
              <a:rPr b="0" lang="de-AT" sz="1800" spc="-1" strike="noStrike">
                <a:solidFill>
                  <a:schemeClr val="dk1"/>
                </a:solidFill>
                <a:latin typeface="Assistant"/>
              </a:rPr>
              <a:t>&lt;date/time&gt;</a:t>
            </a:r>
            <a:endParaRPr b="0" lang="en-GB" sz="1800" spc="-1" strike="noStrike">
              <a:solidFill>
                <a:srgbClr val="000000"/>
              </a:solidFill>
              <a:latin typeface="Times New Roman"/>
            </a:endParaRPr>
          </a:p>
        </p:txBody>
      </p:sp>
      <p:sp>
        <p:nvSpPr>
          <p:cNvPr id="106" name="PlaceHolder 3"/>
          <p:cNvSpPr>
            <a:spLocks noGrp="1"/>
          </p:cNvSpPr>
          <p:nvPr>
            <p:ph type="ftr" idx="26"/>
          </p:nvPr>
        </p:nvSpPr>
        <p:spPr>
          <a:xfrm>
            <a:off x="4038480" y="6356520"/>
            <a:ext cx="4114440" cy="364680"/>
          </a:xfrm>
          <a:prstGeom prst="rect">
            <a:avLst/>
          </a:prstGeom>
          <a:noFill/>
          <a:ln w="0">
            <a:noFill/>
          </a:ln>
        </p:spPr>
        <p:txBody>
          <a:bodyPr lIns="90000" rIns="90000" tIns="45000" bIns="4500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
        <p:nvSpPr>
          <p:cNvPr id="107" name="PlaceHolder 4"/>
          <p:cNvSpPr>
            <a:spLocks noGrp="1"/>
          </p:cNvSpPr>
          <p:nvPr>
            <p:ph type="sldNum" idx="27"/>
          </p:nvPr>
        </p:nvSpPr>
        <p:spPr>
          <a:xfrm>
            <a:off x="11442600" y="0"/>
            <a:ext cx="748800" cy="364680"/>
          </a:xfrm>
          <a:prstGeom prst="rect">
            <a:avLst/>
          </a:prstGeom>
          <a:noFill/>
          <a:ln w="0">
            <a:noFill/>
          </a:ln>
        </p:spPr>
        <p:txBody>
          <a:bodyPr lIns="90000" rIns="90000" tIns="45000" bIns="45000" anchor="t">
            <a:noAutofit/>
          </a:bodyPr>
          <a:lstStyle>
            <a:lvl1pPr indent="0" algn="r" defTabSz="914400">
              <a:lnSpc>
                <a:spcPct val="100000"/>
              </a:lnSpc>
              <a:buNone/>
              <a:defRPr b="1" lang="de-AT" sz="1800" spc="-1" strike="noStrike">
                <a:solidFill>
                  <a:schemeClr val="dk2"/>
                </a:solidFill>
                <a:latin typeface="Aptos Serif"/>
              </a:defRPr>
            </a:lvl1pPr>
          </a:lstStyle>
          <a:p>
            <a:pPr indent="0" algn="r" defTabSz="914400">
              <a:lnSpc>
                <a:spcPct val="100000"/>
              </a:lnSpc>
              <a:buNone/>
            </a:pPr>
            <a:fld id="{11AB9C40-485B-4358-86B2-13456784398C}" type="slidenum">
              <a:rPr b="1" lang="de-AT" sz="1800" spc="-1" strike="noStrike">
                <a:solidFill>
                  <a:schemeClr val="dk2"/>
                </a:solidFill>
                <a:latin typeface="Aptos Serif"/>
              </a:rPr>
              <a:t>&lt;number&gt;</a:t>
            </a:fld>
            <a:endParaRPr b="0" lang="en-GB" sz="1800" spc="-1" strike="noStrike">
              <a:solidFill>
                <a:srgbClr val="000000"/>
              </a:solidFill>
              <a:latin typeface="Times New Roman"/>
            </a:endParaRPr>
          </a:p>
        </p:txBody>
      </p:sp>
      <p:sp>
        <p:nvSpPr>
          <p:cNvPr id="108" name="Title 2"/>
          <p:cNvSpPr/>
          <p:nvPr/>
        </p:nvSpPr>
        <p:spPr>
          <a:xfrm>
            <a:off x="623520" y="152280"/>
            <a:ext cx="10972440" cy="1599840"/>
          </a:xfrm>
          <a:prstGeom prst="rect">
            <a:avLst/>
          </a:prstGeom>
          <a:noFill/>
          <a:ln w="0">
            <a:noFill/>
          </a:ln>
        </p:spPr>
        <p:style>
          <a:lnRef idx="0"/>
          <a:fillRef idx="0"/>
          <a:effectRef idx="0"/>
          <a:fontRef idx="minor"/>
        </p:style>
        <p:txBody>
          <a:bodyPr lIns="90000" rIns="90000" tIns="45000" bIns="45000" anchor="t">
            <a:noAutofit/>
          </a:bodyPr>
          <a:p>
            <a:pPr algn="ctr" defTabSz="914400">
              <a:lnSpc>
                <a:spcPts val="5800"/>
              </a:lnSpc>
            </a:pPr>
            <a:endParaRPr b="1" lang="en-GB" sz="3600" spc="-1" strike="noStrike">
              <a:solidFill>
                <a:schemeClr val="dk2"/>
              </a:solidFill>
              <a:latin typeface="Assistant"/>
            </a:endParaRPr>
          </a:p>
        </p:txBody>
      </p:sp>
      <p:sp>
        <p:nvSpPr>
          <p:cNvPr id="109" name="Title 2"/>
          <p:cNvSpPr/>
          <p:nvPr/>
        </p:nvSpPr>
        <p:spPr>
          <a:xfrm>
            <a:off x="623520" y="152280"/>
            <a:ext cx="10972440" cy="1599840"/>
          </a:xfrm>
          <a:prstGeom prst="rect">
            <a:avLst/>
          </a:prstGeom>
          <a:noFill/>
          <a:ln w="0">
            <a:noFill/>
          </a:ln>
        </p:spPr>
        <p:style>
          <a:lnRef idx="0"/>
          <a:fillRef idx="0"/>
          <a:effectRef idx="0"/>
          <a:fontRef idx="minor"/>
        </p:style>
        <p:txBody>
          <a:bodyPr lIns="90000" rIns="90000" tIns="45000" bIns="45000" anchor="t">
            <a:noAutofit/>
          </a:bodyPr>
          <a:p>
            <a:pPr algn="ctr" defTabSz="914400">
              <a:lnSpc>
                <a:spcPts val="5800"/>
              </a:lnSpc>
            </a:pPr>
            <a:endParaRPr b="1" lang="en-GB" sz="3600" spc="-1" strike="noStrike">
              <a:solidFill>
                <a:schemeClr val="dk2"/>
              </a:solidFill>
              <a:latin typeface="Assistant"/>
            </a:endParaRPr>
          </a:p>
        </p:txBody>
      </p:sp>
    </p:spTree>
  </p:cSld>
  <p:clrMap bg1="lt1" bg2="lt2" tx1="dk1" tx2="dk2" accent1="accent1" accent2="accent2" accent3="accent3" accent4="accent4" accent5="accent5" accent6="accent6" hlink="hlink" folHlink="folHlink"/>
  <p:sldLayoutIdLst>
    <p:sldLayoutId id="2147483667" r:id="rId4"/>
  </p:sldLayoutIdLst>
</p:sldMaster>
</file>

<file path=ppt/slideMasters/slideMaster1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110" name="Rechteck 7" hidden="1"/>
          <p:cNvSpPr/>
          <p:nvPr/>
        </p:nvSpPr>
        <p:spPr>
          <a:xfrm flipH="1">
            <a:off x="-720" y="0"/>
            <a:ext cx="130680" cy="6857640"/>
          </a:xfrm>
          <a:prstGeom prst="rect">
            <a:avLst/>
          </a:prstGeom>
          <a:solidFill>
            <a:srgbClr val="f07921">
              <a:alpha val="90000"/>
            </a:srgbClr>
          </a:solidFill>
          <a:ln w="38100">
            <a:no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AT" sz="1800" spc="-1" strike="noStrike">
              <a:solidFill>
                <a:schemeClr val="lt1"/>
              </a:solidFill>
              <a:latin typeface="Assistant"/>
            </a:endParaRPr>
          </a:p>
        </p:txBody>
      </p:sp>
      <p:sp>
        <p:nvSpPr>
          <p:cNvPr id="111" name="Rechteck 8" hidden="1"/>
          <p:cNvSpPr/>
          <p:nvPr/>
        </p:nvSpPr>
        <p:spPr>
          <a:xfrm flipH="1">
            <a:off x="380160" y="0"/>
            <a:ext cx="133560" cy="6857640"/>
          </a:xfrm>
          <a:prstGeom prst="rect">
            <a:avLst/>
          </a:prstGeom>
          <a:solidFill>
            <a:schemeClr val="accent3">
              <a:alpha val="90000"/>
            </a:schemeClr>
          </a:solidFill>
          <a:ln w="38100">
            <a:no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AT" sz="1800" spc="-1" strike="noStrike">
              <a:solidFill>
                <a:schemeClr val="lt1"/>
              </a:solidFill>
              <a:latin typeface="Assistant"/>
            </a:endParaRPr>
          </a:p>
        </p:txBody>
      </p:sp>
      <p:sp>
        <p:nvSpPr>
          <p:cNvPr id="112" name="Rechteck 9" hidden="1"/>
          <p:cNvSpPr/>
          <p:nvPr/>
        </p:nvSpPr>
        <p:spPr>
          <a:xfrm flipH="1">
            <a:off x="184320" y="0"/>
            <a:ext cx="130680" cy="6857640"/>
          </a:xfrm>
          <a:prstGeom prst="rect">
            <a:avLst/>
          </a:prstGeom>
          <a:solidFill>
            <a:srgbClr val="01ad4b">
              <a:alpha val="90000"/>
            </a:srgbClr>
          </a:solidFill>
          <a:ln w="38100">
            <a:no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AT" sz="1800" spc="-1" strike="noStrike">
              <a:solidFill>
                <a:schemeClr val="lt1"/>
              </a:solidFill>
              <a:latin typeface="Assistant"/>
            </a:endParaRPr>
          </a:p>
        </p:txBody>
      </p:sp>
      <p:sp>
        <p:nvSpPr>
          <p:cNvPr id="113" name="Rechteck 10" hidden="1"/>
          <p:cNvSpPr/>
          <p:nvPr/>
        </p:nvSpPr>
        <p:spPr>
          <a:xfrm flipH="1">
            <a:off x="577080" y="0"/>
            <a:ext cx="128160" cy="6857640"/>
          </a:xfrm>
          <a:prstGeom prst="rect">
            <a:avLst/>
          </a:prstGeom>
          <a:solidFill>
            <a:srgbClr val="ee297b">
              <a:alpha val="90000"/>
            </a:srgbClr>
          </a:solidFill>
          <a:ln w="38100">
            <a:no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AT" sz="1800" spc="-1" strike="noStrike">
              <a:solidFill>
                <a:schemeClr val="lt1"/>
              </a:solidFill>
              <a:latin typeface="Assistant"/>
            </a:endParaRPr>
          </a:p>
        </p:txBody>
      </p:sp>
      <p:pic>
        <p:nvPicPr>
          <p:cNvPr id="114" name="Grafik 11" descr="Ein Bild, das Grafiken, Grafikdesign, Farbigkeit, Kreis enthält.&#10;&#10;Automatisch generierte Beschreibung"/>
          <p:cNvPicPr/>
          <p:nvPr/>
        </p:nvPicPr>
        <p:blipFill>
          <a:blip r:embed="rId2"/>
          <a:stretch/>
        </p:blipFill>
        <p:spPr>
          <a:xfrm>
            <a:off x="9340200" y="365040"/>
            <a:ext cx="2013120" cy="1256040"/>
          </a:xfrm>
          <a:prstGeom prst="rect">
            <a:avLst/>
          </a:prstGeom>
          <a:ln w="0">
            <a:noFill/>
          </a:ln>
        </p:spPr>
      </p:pic>
      <p:pic>
        <p:nvPicPr>
          <p:cNvPr id="115" name="Grafik 13" descr=""/>
          <p:cNvPicPr/>
          <p:nvPr/>
        </p:nvPicPr>
        <p:blipFill>
          <a:blip r:embed="rId3"/>
          <a:stretch/>
        </p:blipFill>
        <p:spPr>
          <a:xfrm>
            <a:off x="838080" y="6265800"/>
            <a:ext cx="1537560" cy="314280"/>
          </a:xfrm>
          <a:prstGeom prst="rect">
            <a:avLst/>
          </a:prstGeom>
          <a:ln w="0">
            <a:noFill/>
          </a:ln>
        </p:spPr>
      </p:pic>
      <p:sp>
        <p:nvSpPr>
          <p:cNvPr id="116" name="PlaceHolder 1"/>
          <p:cNvSpPr>
            <a:spLocks noGrp="1"/>
          </p:cNvSpPr>
          <p:nvPr>
            <p:ph type="title"/>
          </p:nvPr>
        </p:nvSpPr>
        <p:spPr>
          <a:xfrm>
            <a:off x="1268280" y="365040"/>
            <a:ext cx="8007840" cy="1325160"/>
          </a:xfrm>
          <a:prstGeom prst="rect">
            <a:avLst/>
          </a:prstGeom>
          <a:noFill/>
          <a:ln w="0">
            <a:noFill/>
          </a:ln>
        </p:spPr>
        <p:txBody>
          <a:bodyPr lIns="91440" rIns="91440" tIns="45720" bIns="45720" anchor="ctr">
            <a:noAutofit/>
          </a:bodyPr>
          <a:p>
            <a:pPr indent="0" defTabSz="914400">
              <a:lnSpc>
                <a:spcPct val="90000"/>
              </a:lnSpc>
              <a:buNone/>
            </a:pPr>
            <a:r>
              <a:rPr b="0" lang="de-DE" sz="4400" spc="-1" strike="noStrike">
                <a:solidFill>
                  <a:srgbClr val="0d385e"/>
                </a:solidFill>
                <a:latin typeface="Aptos Serif"/>
              </a:rPr>
              <a:t>Mastertitelformat bearbeiten</a:t>
            </a:r>
            <a:endParaRPr b="0" lang="de-DE" sz="4400" spc="-1" strike="noStrike">
              <a:solidFill>
                <a:schemeClr val="dk1"/>
              </a:solidFill>
              <a:latin typeface="Assistant"/>
            </a:endParaRPr>
          </a:p>
        </p:txBody>
      </p:sp>
      <p:sp>
        <p:nvSpPr>
          <p:cNvPr id="117" name="PlaceHolder 2"/>
          <p:cNvSpPr>
            <a:spLocks noGrp="1"/>
          </p:cNvSpPr>
          <p:nvPr>
            <p:ph type="sldNum" idx="28"/>
          </p:nvPr>
        </p:nvSpPr>
        <p:spPr>
          <a:xfrm>
            <a:off x="8610480" y="6356520"/>
            <a:ext cx="2742840" cy="364680"/>
          </a:xfrm>
          <a:prstGeom prst="rect">
            <a:avLst/>
          </a:prstGeom>
          <a:noFill/>
          <a:ln w="0">
            <a:noFill/>
          </a:ln>
        </p:spPr>
        <p:txBody>
          <a:bodyPr lIns="90000" rIns="90000" tIns="45000" bIns="45000" anchor="t">
            <a:noAutofit/>
          </a:bodyPr>
          <a:lstStyle>
            <a:lvl1pPr indent="0" defTabSz="914400">
              <a:lnSpc>
                <a:spcPct val="100000"/>
              </a:lnSpc>
              <a:buNone/>
              <a:defRPr b="0" lang="de-AT" sz="1800" spc="-1" strike="noStrike">
                <a:solidFill>
                  <a:schemeClr val="dk1"/>
                </a:solidFill>
                <a:latin typeface="Assistant"/>
              </a:defRPr>
            </a:lvl1pPr>
          </a:lstStyle>
          <a:p>
            <a:pPr indent="0" defTabSz="914400">
              <a:lnSpc>
                <a:spcPct val="100000"/>
              </a:lnSpc>
              <a:buNone/>
            </a:pPr>
            <a:fld id="{0024FCA3-7C8E-4653-8AEB-D656823EBBC6}" type="slidenum">
              <a:rPr b="0" lang="de-AT" sz="1800" spc="-1" strike="noStrike">
                <a:solidFill>
                  <a:schemeClr val="dk1"/>
                </a:solidFill>
                <a:latin typeface="Assistant"/>
              </a:rPr>
              <a:t>&lt;number&gt;</a:t>
            </a:fld>
            <a:endParaRPr b="0" lang="en-GB" sz="1800" spc="-1" strike="noStrike">
              <a:solidFill>
                <a:srgbClr val="000000"/>
              </a:solidFill>
              <a:latin typeface="Times New Roman"/>
            </a:endParaRPr>
          </a:p>
        </p:txBody>
      </p:sp>
      <p:sp>
        <p:nvSpPr>
          <p:cNvPr id="118" name="PlaceHolder 3"/>
          <p:cNvSpPr>
            <a:spLocks noGrp="1"/>
          </p:cNvSpPr>
          <p:nvPr>
            <p:ph type="ftr" idx="29"/>
          </p:nvPr>
        </p:nvSpPr>
        <p:spPr>
          <a:xfrm>
            <a:off x="4038480" y="6356520"/>
            <a:ext cx="4114440" cy="364680"/>
          </a:xfrm>
          <a:prstGeom prst="rect">
            <a:avLst/>
          </a:prstGeom>
          <a:noFill/>
          <a:ln w="0">
            <a:noFill/>
          </a:ln>
        </p:spPr>
        <p:txBody>
          <a:bodyPr lIns="90000" rIns="90000" tIns="45000" bIns="4500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9" r:id="rId4"/>
  </p:sldLayoutIdLst>
</p:sldMaster>
</file>

<file path=ppt/slideMasters/slideMaster1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119" name="Rechteck 7" hidden="1"/>
          <p:cNvSpPr/>
          <p:nvPr/>
        </p:nvSpPr>
        <p:spPr>
          <a:xfrm flipH="1">
            <a:off x="-720" y="0"/>
            <a:ext cx="130680" cy="6857640"/>
          </a:xfrm>
          <a:prstGeom prst="rect">
            <a:avLst/>
          </a:prstGeom>
          <a:solidFill>
            <a:srgbClr val="f07921">
              <a:alpha val="90000"/>
            </a:srgbClr>
          </a:solidFill>
          <a:ln w="38100">
            <a:no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AT" sz="1800" spc="-1" strike="noStrike">
              <a:solidFill>
                <a:schemeClr val="lt1"/>
              </a:solidFill>
              <a:latin typeface="Assistant"/>
            </a:endParaRPr>
          </a:p>
        </p:txBody>
      </p:sp>
      <p:sp>
        <p:nvSpPr>
          <p:cNvPr id="120" name="Rechteck 8" hidden="1"/>
          <p:cNvSpPr/>
          <p:nvPr/>
        </p:nvSpPr>
        <p:spPr>
          <a:xfrm flipH="1">
            <a:off x="380160" y="0"/>
            <a:ext cx="133560" cy="6857640"/>
          </a:xfrm>
          <a:prstGeom prst="rect">
            <a:avLst/>
          </a:prstGeom>
          <a:solidFill>
            <a:schemeClr val="accent3">
              <a:alpha val="90000"/>
            </a:schemeClr>
          </a:solidFill>
          <a:ln w="38100">
            <a:no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AT" sz="1800" spc="-1" strike="noStrike">
              <a:solidFill>
                <a:schemeClr val="lt1"/>
              </a:solidFill>
              <a:latin typeface="Assistant"/>
            </a:endParaRPr>
          </a:p>
        </p:txBody>
      </p:sp>
      <p:sp>
        <p:nvSpPr>
          <p:cNvPr id="121" name="Rechteck 9" hidden="1"/>
          <p:cNvSpPr/>
          <p:nvPr/>
        </p:nvSpPr>
        <p:spPr>
          <a:xfrm flipH="1">
            <a:off x="184320" y="0"/>
            <a:ext cx="130680" cy="6857640"/>
          </a:xfrm>
          <a:prstGeom prst="rect">
            <a:avLst/>
          </a:prstGeom>
          <a:solidFill>
            <a:srgbClr val="01ad4b">
              <a:alpha val="90000"/>
            </a:srgbClr>
          </a:solidFill>
          <a:ln w="38100">
            <a:no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AT" sz="1800" spc="-1" strike="noStrike">
              <a:solidFill>
                <a:schemeClr val="lt1"/>
              </a:solidFill>
              <a:latin typeface="Assistant"/>
            </a:endParaRPr>
          </a:p>
        </p:txBody>
      </p:sp>
      <p:sp>
        <p:nvSpPr>
          <p:cNvPr id="122" name="Rechteck 10" hidden="1"/>
          <p:cNvSpPr/>
          <p:nvPr/>
        </p:nvSpPr>
        <p:spPr>
          <a:xfrm flipH="1">
            <a:off x="577080" y="0"/>
            <a:ext cx="128160" cy="6857640"/>
          </a:xfrm>
          <a:prstGeom prst="rect">
            <a:avLst/>
          </a:prstGeom>
          <a:solidFill>
            <a:srgbClr val="ee297b">
              <a:alpha val="90000"/>
            </a:srgbClr>
          </a:solidFill>
          <a:ln w="38100">
            <a:no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AT" sz="1800" spc="-1" strike="noStrike">
              <a:solidFill>
                <a:schemeClr val="lt1"/>
              </a:solidFill>
              <a:latin typeface="Assistant"/>
            </a:endParaRPr>
          </a:p>
        </p:txBody>
      </p:sp>
      <p:pic>
        <p:nvPicPr>
          <p:cNvPr id="123" name="Grafik 11" descr="Ein Bild, das Grafiken, Grafikdesign, Farbigkeit, Kreis enthält.&#10;&#10;Automatisch generierte Beschreibung"/>
          <p:cNvPicPr/>
          <p:nvPr/>
        </p:nvPicPr>
        <p:blipFill>
          <a:blip r:embed="rId2"/>
          <a:stretch/>
        </p:blipFill>
        <p:spPr>
          <a:xfrm>
            <a:off x="9340200" y="365040"/>
            <a:ext cx="2013120" cy="1256040"/>
          </a:xfrm>
          <a:prstGeom prst="rect">
            <a:avLst/>
          </a:prstGeom>
          <a:ln w="0">
            <a:noFill/>
          </a:ln>
        </p:spPr>
      </p:pic>
      <p:pic>
        <p:nvPicPr>
          <p:cNvPr id="124" name="Grafik 13" descr=""/>
          <p:cNvPicPr/>
          <p:nvPr/>
        </p:nvPicPr>
        <p:blipFill>
          <a:blip r:embed="rId3"/>
          <a:stretch/>
        </p:blipFill>
        <p:spPr>
          <a:xfrm>
            <a:off x="838080" y="6265800"/>
            <a:ext cx="1537560" cy="314280"/>
          </a:xfrm>
          <a:prstGeom prst="rect">
            <a:avLst/>
          </a:prstGeom>
          <a:ln w="0">
            <a:noFill/>
          </a:ln>
        </p:spPr>
      </p:pic>
      <p:sp>
        <p:nvSpPr>
          <p:cNvPr id="125" name="PlaceHolder 1"/>
          <p:cNvSpPr>
            <a:spLocks noGrp="1"/>
          </p:cNvSpPr>
          <p:nvPr>
            <p:ph type="title"/>
          </p:nvPr>
        </p:nvSpPr>
        <p:spPr>
          <a:xfrm>
            <a:off x="1523880" y="2826360"/>
            <a:ext cx="9143640" cy="1800000"/>
          </a:xfrm>
          <a:prstGeom prst="rect">
            <a:avLst/>
          </a:prstGeom>
          <a:noFill/>
          <a:ln w="0">
            <a:noFill/>
          </a:ln>
        </p:spPr>
        <p:txBody>
          <a:bodyPr lIns="91440" rIns="91440" tIns="45720" bIns="45720" anchor="b">
            <a:noAutofit/>
          </a:bodyPr>
          <a:p>
            <a:pPr indent="0" algn="ctr" defTabSz="914400">
              <a:lnSpc>
                <a:spcPct val="90000"/>
              </a:lnSpc>
              <a:buNone/>
            </a:pPr>
            <a:r>
              <a:rPr b="0" lang="de-DE" sz="6000" spc="-1" strike="noStrike">
                <a:solidFill>
                  <a:srgbClr val="0d385e"/>
                </a:solidFill>
                <a:latin typeface="Aptos Serif"/>
              </a:rPr>
              <a:t>Mastertitelformat bearbeiten</a:t>
            </a:r>
            <a:endParaRPr b="0" lang="de-DE" sz="6000" spc="-1" strike="noStrike">
              <a:solidFill>
                <a:schemeClr val="dk1"/>
              </a:solidFill>
              <a:latin typeface="Assistant"/>
            </a:endParaRPr>
          </a:p>
        </p:txBody>
      </p:sp>
      <p:pic>
        <p:nvPicPr>
          <p:cNvPr id="126" name="Grafik 7" descr=""/>
          <p:cNvPicPr/>
          <p:nvPr/>
        </p:nvPicPr>
        <p:blipFill>
          <a:blip r:embed="rId4"/>
          <a:stretch/>
        </p:blipFill>
        <p:spPr>
          <a:xfrm>
            <a:off x="4724280" y="5955120"/>
            <a:ext cx="2742840" cy="560520"/>
          </a:xfrm>
          <a:prstGeom prst="rect">
            <a:avLst/>
          </a:prstGeom>
          <a:ln w="0">
            <a:noFill/>
          </a:ln>
        </p:spPr>
      </p:pic>
      <p:sp>
        <p:nvSpPr>
          <p:cNvPr id="12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de-DE" sz="2800" spc="-1" strike="noStrike">
                <a:solidFill>
                  <a:srgbClr val="0d385e"/>
                </a:solidFill>
                <a:latin typeface="Assistant"/>
              </a:rPr>
              <a:t>Click to edit the outline text format</a:t>
            </a:r>
            <a:endParaRPr b="0" lang="de-DE" sz="2800" spc="-1" strike="noStrike">
              <a:solidFill>
                <a:srgbClr val="0d385e"/>
              </a:solidFill>
              <a:latin typeface="Assistant"/>
            </a:endParaRPr>
          </a:p>
          <a:p>
            <a:pPr lvl="1" marL="864000" indent="-324000">
              <a:lnSpc>
                <a:spcPct val="90000"/>
              </a:lnSpc>
              <a:spcBef>
                <a:spcPts val="1134"/>
              </a:spcBef>
              <a:buClr>
                <a:srgbClr val="000000"/>
              </a:buClr>
              <a:buSzPct val="75000"/>
              <a:buFont typeface="Symbol" charset="2"/>
              <a:buChar char=""/>
            </a:pPr>
            <a:r>
              <a:rPr b="0" lang="de-DE" sz="2000" spc="-1" strike="noStrike">
                <a:solidFill>
                  <a:srgbClr val="0d385e"/>
                </a:solidFill>
                <a:latin typeface="Assistant"/>
              </a:rPr>
              <a:t>Second Outline Level</a:t>
            </a:r>
            <a:endParaRPr b="0" lang="de-DE" sz="2000" spc="-1" strike="noStrike">
              <a:solidFill>
                <a:srgbClr val="0d385e"/>
              </a:solidFill>
              <a:latin typeface="Assistant"/>
            </a:endParaRPr>
          </a:p>
          <a:p>
            <a:pPr lvl="2" marL="1296000" indent="-288000">
              <a:lnSpc>
                <a:spcPct val="90000"/>
              </a:lnSpc>
              <a:spcBef>
                <a:spcPts val="850"/>
              </a:spcBef>
              <a:buClr>
                <a:srgbClr val="000000"/>
              </a:buClr>
              <a:buSzPct val="45000"/>
              <a:buFont typeface="Wingdings" charset="2"/>
              <a:buChar char=""/>
            </a:pPr>
            <a:r>
              <a:rPr b="0" lang="de-DE" sz="1800" spc="-1" strike="noStrike">
                <a:solidFill>
                  <a:srgbClr val="0d385e"/>
                </a:solidFill>
                <a:latin typeface="Assistant"/>
              </a:rPr>
              <a:t>Third Outline Level</a:t>
            </a:r>
            <a:endParaRPr b="0" lang="de-DE" sz="1800" spc="-1" strike="noStrike">
              <a:solidFill>
                <a:srgbClr val="0d385e"/>
              </a:solidFill>
              <a:latin typeface="Assistant"/>
            </a:endParaRPr>
          </a:p>
          <a:p>
            <a:pPr lvl="3" marL="1728000" indent="-216000">
              <a:lnSpc>
                <a:spcPct val="90000"/>
              </a:lnSpc>
              <a:spcBef>
                <a:spcPts val="567"/>
              </a:spcBef>
              <a:buClr>
                <a:srgbClr val="000000"/>
              </a:buClr>
              <a:buSzPct val="75000"/>
              <a:buFont typeface="Symbol" charset="2"/>
              <a:buChar char=""/>
            </a:pPr>
            <a:r>
              <a:rPr b="0" lang="de-DE" sz="1800" spc="-1" strike="noStrike">
                <a:solidFill>
                  <a:srgbClr val="0d385e"/>
                </a:solidFill>
                <a:latin typeface="Assistant"/>
              </a:rPr>
              <a:t>Fourth Outline Level</a:t>
            </a:r>
            <a:endParaRPr b="0" lang="de-DE" sz="1800" spc="-1" strike="noStrike">
              <a:solidFill>
                <a:srgbClr val="0d385e"/>
              </a:solidFill>
              <a:latin typeface="Assistant"/>
            </a:endParaRPr>
          </a:p>
          <a:p>
            <a:pPr lvl="4" marL="2160000" indent="-216000">
              <a:lnSpc>
                <a:spcPct val="90000"/>
              </a:lnSpc>
              <a:spcBef>
                <a:spcPts val="283"/>
              </a:spcBef>
              <a:buClr>
                <a:srgbClr val="000000"/>
              </a:buClr>
              <a:buSzPct val="45000"/>
              <a:buFont typeface="Wingdings" charset="2"/>
              <a:buChar char=""/>
            </a:pPr>
            <a:r>
              <a:rPr b="0" lang="de-DE" sz="2000" spc="-1" strike="noStrike">
                <a:solidFill>
                  <a:srgbClr val="0d385e"/>
                </a:solidFill>
                <a:latin typeface="Assistant"/>
              </a:rPr>
              <a:t>Fifth Outline Level</a:t>
            </a:r>
            <a:endParaRPr b="0" lang="de-DE" sz="2000" spc="-1" strike="noStrike">
              <a:solidFill>
                <a:srgbClr val="0d385e"/>
              </a:solidFill>
              <a:latin typeface="Assistant"/>
            </a:endParaRPr>
          </a:p>
          <a:p>
            <a:pPr lvl="5" marL="2592000" indent="-216000">
              <a:lnSpc>
                <a:spcPct val="90000"/>
              </a:lnSpc>
              <a:spcBef>
                <a:spcPts val="283"/>
              </a:spcBef>
              <a:buClr>
                <a:srgbClr val="000000"/>
              </a:buClr>
              <a:buSzPct val="45000"/>
              <a:buFont typeface="Wingdings" charset="2"/>
              <a:buChar char=""/>
            </a:pPr>
            <a:r>
              <a:rPr b="0" lang="de-DE" sz="2000" spc="-1" strike="noStrike">
                <a:solidFill>
                  <a:srgbClr val="0d385e"/>
                </a:solidFill>
                <a:latin typeface="Assistant"/>
              </a:rPr>
              <a:t>Sixth Outline Level</a:t>
            </a:r>
            <a:endParaRPr b="0" lang="de-DE" sz="2000" spc="-1" strike="noStrike">
              <a:solidFill>
                <a:srgbClr val="0d385e"/>
              </a:solidFill>
              <a:latin typeface="Assistant"/>
            </a:endParaRPr>
          </a:p>
          <a:p>
            <a:pPr lvl="6" marL="3024000" indent="-216000">
              <a:lnSpc>
                <a:spcPct val="90000"/>
              </a:lnSpc>
              <a:spcBef>
                <a:spcPts val="283"/>
              </a:spcBef>
              <a:buClr>
                <a:srgbClr val="000000"/>
              </a:buClr>
              <a:buSzPct val="45000"/>
              <a:buFont typeface="Wingdings" charset="2"/>
              <a:buChar char=""/>
            </a:pPr>
            <a:r>
              <a:rPr b="0" lang="de-DE" sz="2000" spc="-1" strike="noStrike">
                <a:solidFill>
                  <a:srgbClr val="0d385e"/>
                </a:solidFill>
                <a:latin typeface="Assistant"/>
              </a:rPr>
              <a:t>Seventh Outline Level</a:t>
            </a:r>
            <a:endParaRPr b="0" lang="de-DE" sz="2000" spc="-1" strike="noStrike">
              <a:solidFill>
                <a:srgbClr val="0d385e"/>
              </a:solidFill>
              <a:latin typeface="Assistant"/>
            </a:endParaRPr>
          </a:p>
        </p:txBody>
      </p:sp>
    </p:spTree>
  </p:cSld>
  <p:clrMap bg1="lt1" bg2="lt2" tx1="dk1" tx2="dk2" accent1="accent1" accent2="accent2" accent3="accent3" accent4="accent4" accent5="accent5" accent6="accent6" hlink="hlink" folHlink="folHlink"/>
  <p:sldLayoutIdLst>
    <p:sldLayoutId id="2147483671" r:id="rId5"/>
  </p:sldLayoutIdLst>
</p:sldMaster>
</file>

<file path=ppt/slideMasters/slideMaster1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130" name="Rechteck 7"/>
          <p:cNvSpPr/>
          <p:nvPr/>
        </p:nvSpPr>
        <p:spPr>
          <a:xfrm flipH="1">
            <a:off x="-720" y="0"/>
            <a:ext cx="130680" cy="6857640"/>
          </a:xfrm>
          <a:prstGeom prst="rect">
            <a:avLst/>
          </a:prstGeom>
          <a:solidFill>
            <a:srgbClr val="f07921">
              <a:alpha val="90000"/>
            </a:srgbClr>
          </a:solidFill>
          <a:ln w="38100">
            <a:no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AT" sz="1800" spc="-1" strike="noStrike">
              <a:solidFill>
                <a:schemeClr val="lt1"/>
              </a:solidFill>
              <a:latin typeface="Assistant"/>
            </a:endParaRPr>
          </a:p>
        </p:txBody>
      </p:sp>
      <p:sp>
        <p:nvSpPr>
          <p:cNvPr id="131" name="Rechteck 8"/>
          <p:cNvSpPr/>
          <p:nvPr/>
        </p:nvSpPr>
        <p:spPr>
          <a:xfrm flipH="1">
            <a:off x="380160" y="0"/>
            <a:ext cx="133560" cy="6857640"/>
          </a:xfrm>
          <a:prstGeom prst="rect">
            <a:avLst/>
          </a:prstGeom>
          <a:solidFill>
            <a:schemeClr val="accent3">
              <a:alpha val="90000"/>
            </a:schemeClr>
          </a:solidFill>
          <a:ln w="38100">
            <a:no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AT" sz="1800" spc="-1" strike="noStrike">
              <a:solidFill>
                <a:schemeClr val="lt1"/>
              </a:solidFill>
              <a:latin typeface="Assistant"/>
            </a:endParaRPr>
          </a:p>
        </p:txBody>
      </p:sp>
      <p:sp>
        <p:nvSpPr>
          <p:cNvPr id="132" name="Rechteck 9"/>
          <p:cNvSpPr/>
          <p:nvPr/>
        </p:nvSpPr>
        <p:spPr>
          <a:xfrm flipH="1">
            <a:off x="184320" y="0"/>
            <a:ext cx="130680" cy="6857640"/>
          </a:xfrm>
          <a:prstGeom prst="rect">
            <a:avLst/>
          </a:prstGeom>
          <a:solidFill>
            <a:srgbClr val="01ad4b">
              <a:alpha val="90000"/>
            </a:srgbClr>
          </a:solidFill>
          <a:ln w="38100">
            <a:no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AT" sz="1800" spc="-1" strike="noStrike">
              <a:solidFill>
                <a:schemeClr val="lt1"/>
              </a:solidFill>
              <a:latin typeface="Assistant"/>
            </a:endParaRPr>
          </a:p>
        </p:txBody>
      </p:sp>
      <p:sp>
        <p:nvSpPr>
          <p:cNvPr id="133" name="Rechteck 10"/>
          <p:cNvSpPr/>
          <p:nvPr/>
        </p:nvSpPr>
        <p:spPr>
          <a:xfrm flipH="1">
            <a:off x="577080" y="0"/>
            <a:ext cx="128160" cy="6857640"/>
          </a:xfrm>
          <a:prstGeom prst="rect">
            <a:avLst/>
          </a:prstGeom>
          <a:solidFill>
            <a:srgbClr val="ee297b">
              <a:alpha val="90000"/>
            </a:srgbClr>
          </a:solidFill>
          <a:ln w="38100">
            <a:no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AT" sz="1800" spc="-1" strike="noStrike">
              <a:solidFill>
                <a:schemeClr val="lt1"/>
              </a:solidFill>
              <a:latin typeface="Assistant"/>
            </a:endParaRPr>
          </a:p>
        </p:txBody>
      </p:sp>
      <p:pic>
        <p:nvPicPr>
          <p:cNvPr id="134" name="Grafik 11" descr="Ein Bild, das Grafiken, Grafikdesign, Farbigkeit, Kreis enthält.&#10;&#10;Automatisch generierte Beschreibung"/>
          <p:cNvPicPr/>
          <p:nvPr/>
        </p:nvPicPr>
        <p:blipFill>
          <a:blip r:embed="rId2"/>
          <a:stretch/>
        </p:blipFill>
        <p:spPr>
          <a:xfrm>
            <a:off x="9340200" y="365040"/>
            <a:ext cx="2013120" cy="1256040"/>
          </a:xfrm>
          <a:prstGeom prst="rect">
            <a:avLst/>
          </a:prstGeom>
          <a:ln w="0">
            <a:noFill/>
          </a:ln>
        </p:spPr>
      </p:pic>
      <p:pic>
        <p:nvPicPr>
          <p:cNvPr id="135" name="Grafik 13" descr=""/>
          <p:cNvPicPr/>
          <p:nvPr/>
        </p:nvPicPr>
        <p:blipFill>
          <a:blip r:embed="rId3"/>
          <a:stretch/>
        </p:blipFill>
        <p:spPr>
          <a:xfrm>
            <a:off x="838080" y="6265800"/>
            <a:ext cx="1537560" cy="314280"/>
          </a:xfrm>
          <a:prstGeom prst="rect">
            <a:avLst/>
          </a:prstGeom>
          <a:ln w="0">
            <a:noFill/>
          </a:ln>
        </p:spPr>
      </p:pic>
      <p:sp>
        <p:nvSpPr>
          <p:cNvPr id="136" name="PlaceHolder 1"/>
          <p:cNvSpPr>
            <a:spLocks noGrp="1"/>
          </p:cNvSpPr>
          <p:nvPr>
            <p:ph type="body"/>
          </p:nvPr>
        </p:nvSpPr>
        <p:spPr>
          <a:xfrm>
            <a:off x="1268280" y="1825560"/>
            <a:ext cx="10085400" cy="4350960"/>
          </a:xfrm>
          <a:prstGeom prst="rect">
            <a:avLst/>
          </a:prstGeom>
          <a:noFill/>
          <a:ln w="0">
            <a:noFill/>
          </a:ln>
        </p:spPr>
        <p:txBody>
          <a:bodyPr lIns="91440" rIns="91440" tIns="45720" bIns="45720" anchor="t">
            <a:noAutofit/>
          </a:bodyPr>
          <a:p>
            <a:pPr marL="228600" indent="-228600" defTabSz="914400">
              <a:lnSpc>
                <a:spcPct val="90000"/>
              </a:lnSpc>
              <a:spcBef>
                <a:spcPts val="1001"/>
              </a:spcBef>
              <a:buClr>
                <a:srgbClr val="0d385e"/>
              </a:buClr>
              <a:buFont typeface="Arial"/>
              <a:buChar char="•"/>
            </a:pPr>
            <a:r>
              <a:rPr b="0" lang="de-DE" sz="2800" spc="-1" strike="noStrike">
                <a:solidFill>
                  <a:srgbClr val="0d385e"/>
                </a:solidFill>
                <a:latin typeface="Assistant"/>
              </a:rPr>
              <a:t>Mastertextformat bearbeiten</a:t>
            </a:r>
            <a:endParaRPr b="0" lang="de-DE" sz="2800" spc="-1" strike="noStrike">
              <a:solidFill>
                <a:srgbClr val="0d385e"/>
              </a:solidFill>
              <a:latin typeface="Assistant"/>
            </a:endParaRPr>
          </a:p>
          <a:p>
            <a:pPr lvl="1" marL="685800" indent="-228600" defTabSz="914400">
              <a:lnSpc>
                <a:spcPct val="90000"/>
              </a:lnSpc>
              <a:spcBef>
                <a:spcPts val="499"/>
              </a:spcBef>
              <a:buClr>
                <a:srgbClr val="0d385e"/>
              </a:buClr>
              <a:buFont typeface="Arial"/>
              <a:buChar char="•"/>
            </a:pPr>
            <a:r>
              <a:rPr b="0" lang="de-DE" sz="2400" spc="-1" strike="noStrike">
                <a:solidFill>
                  <a:srgbClr val="0d385e"/>
                </a:solidFill>
                <a:latin typeface="Assistant"/>
              </a:rPr>
              <a:t>Zweite Ebene</a:t>
            </a:r>
            <a:endParaRPr b="0" lang="de-DE" sz="2400" spc="-1" strike="noStrike">
              <a:solidFill>
                <a:srgbClr val="0d385e"/>
              </a:solidFill>
              <a:latin typeface="Assistant"/>
            </a:endParaRPr>
          </a:p>
          <a:p>
            <a:pPr lvl="2" marL="1143000" indent="-228600" defTabSz="914400">
              <a:lnSpc>
                <a:spcPct val="90000"/>
              </a:lnSpc>
              <a:spcBef>
                <a:spcPts val="499"/>
              </a:spcBef>
              <a:buClr>
                <a:srgbClr val="0d385e"/>
              </a:buClr>
              <a:buFont typeface="Arial"/>
              <a:buChar char="•"/>
            </a:pPr>
            <a:r>
              <a:rPr b="0" lang="de-DE" sz="2000" spc="-1" strike="noStrike">
                <a:solidFill>
                  <a:srgbClr val="0d385e"/>
                </a:solidFill>
                <a:latin typeface="Assistant"/>
              </a:rPr>
              <a:t>Dritte Ebene</a:t>
            </a:r>
            <a:endParaRPr b="0" lang="de-DE" sz="2000" spc="-1" strike="noStrike">
              <a:solidFill>
                <a:srgbClr val="0d385e"/>
              </a:solidFill>
              <a:latin typeface="Assistant"/>
            </a:endParaRPr>
          </a:p>
          <a:p>
            <a:pPr lvl="3" marL="1600200" indent="-228600" defTabSz="914400">
              <a:lnSpc>
                <a:spcPct val="90000"/>
              </a:lnSpc>
              <a:spcBef>
                <a:spcPts val="499"/>
              </a:spcBef>
              <a:buClr>
                <a:srgbClr val="0d385e"/>
              </a:buClr>
              <a:buFont typeface="Arial"/>
              <a:buChar char="•"/>
            </a:pPr>
            <a:r>
              <a:rPr b="0" lang="de-DE" sz="1800" spc="-1" strike="noStrike">
                <a:solidFill>
                  <a:srgbClr val="0d385e"/>
                </a:solidFill>
                <a:latin typeface="Assistant"/>
              </a:rPr>
              <a:t>Vierte Ebene</a:t>
            </a:r>
            <a:endParaRPr b="0" lang="de-DE" sz="1800" spc="-1" strike="noStrike">
              <a:solidFill>
                <a:srgbClr val="0d385e"/>
              </a:solidFill>
              <a:latin typeface="Assistant"/>
            </a:endParaRPr>
          </a:p>
          <a:p>
            <a:pPr lvl="4" marL="2057400" indent="-228600" defTabSz="914400">
              <a:lnSpc>
                <a:spcPct val="90000"/>
              </a:lnSpc>
              <a:spcBef>
                <a:spcPts val="499"/>
              </a:spcBef>
              <a:buClr>
                <a:srgbClr val="0d385e"/>
              </a:buClr>
              <a:buFont typeface="Arial"/>
              <a:buChar char="•"/>
            </a:pPr>
            <a:r>
              <a:rPr b="0" lang="de-DE" sz="1800" spc="-1" strike="noStrike">
                <a:solidFill>
                  <a:srgbClr val="0d385e"/>
                </a:solidFill>
                <a:latin typeface="Assistant"/>
              </a:rPr>
              <a:t>Fünfte Ebene</a:t>
            </a:r>
            <a:endParaRPr b="0" lang="de-DE" sz="1800" spc="-1" strike="noStrike">
              <a:solidFill>
                <a:srgbClr val="0d385e"/>
              </a:solidFill>
              <a:latin typeface="Assistant"/>
            </a:endParaRPr>
          </a:p>
        </p:txBody>
      </p:sp>
      <p:sp>
        <p:nvSpPr>
          <p:cNvPr id="137" name="PlaceHolder 2"/>
          <p:cNvSpPr>
            <a:spLocks noGrp="1"/>
          </p:cNvSpPr>
          <p:nvPr>
            <p:ph type="dt" idx="30"/>
          </p:nvPr>
        </p:nvSpPr>
        <p:spPr>
          <a:xfrm>
            <a:off x="0" y="0"/>
            <a:ext cx="0" cy="0"/>
          </a:xfrm>
          <a:prstGeom prst="rect">
            <a:avLst/>
          </a:prstGeom>
          <a:noFill/>
          <a:ln w="0">
            <a:noFill/>
          </a:ln>
        </p:spPr>
        <p:txBody>
          <a:bodyPr lIns="90000" rIns="90000" tIns="-45000" bIns="-45000" anchor="t">
            <a:noAutofit/>
          </a:bodyPr>
          <a:lstStyle>
            <a:lvl1pPr indent="0" defTabSz="914400">
              <a:lnSpc>
                <a:spcPct val="100000"/>
              </a:lnSpc>
              <a:buNone/>
              <a:defRPr b="0" lang="de-AT" sz="1800" spc="-1" strike="noStrike">
                <a:solidFill>
                  <a:schemeClr val="dk1"/>
                </a:solidFill>
                <a:latin typeface="Assistant"/>
              </a:defRPr>
            </a:lvl1pPr>
          </a:lstStyle>
          <a:p>
            <a:pPr indent="0" defTabSz="914400">
              <a:lnSpc>
                <a:spcPct val="100000"/>
              </a:lnSpc>
              <a:buNone/>
            </a:pPr>
            <a:r>
              <a:rPr b="0" lang="de-AT" sz="1800" spc="-1" strike="noStrike">
                <a:solidFill>
                  <a:schemeClr val="dk1"/>
                </a:solidFill>
                <a:latin typeface="Assistant"/>
              </a:rPr>
              <a:t>&lt;date/time&gt;</a:t>
            </a:r>
            <a:endParaRPr b="0" lang="en-GB" sz="1800" spc="-1" strike="noStrike">
              <a:solidFill>
                <a:srgbClr val="000000"/>
              </a:solidFill>
              <a:latin typeface="Times New Roman"/>
            </a:endParaRPr>
          </a:p>
        </p:txBody>
      </p:sp>
      <p:sp>
        <p:nvSpPr>
          <p:cNvPr id="138" name="PlaceHolder 3"/>
          <p:cNvSpPr>
            <a:spLocks noGrp="1"/>
          </p:cNvSpPr>
          <p:nvPr>
            <p:ph type="ftr" idx="31"/>
          </p:nvPr>
        </p:nvSpPr>
        <p:spPr>
          <a:xfrm>
            <a:off x="0" y="0"/>
            <a:ext cx="0" cy="0"/>
          </a:xfrm>
          <a:prstGeom prst="rect">
            <a:avLst/>
          </a:prstGeom>
          <a:noFill/>
          <a:ln w="0">
            <a:noFill/>
          </a:ln>
        </p:spPr>
        <p:txBody>
          <a:bodyPr lIns="90000" rIns="90000" tIns="-45000" bIns="-4500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
        <p:nvSpPr>
          <p:cNvPr id="139" name="PlaceHolder 4"/>
          <p:cNvSpPr>
            <a:spLocks noGrp="1"/>
          </p:cNvSpPr>
          <p:nvPr>
            <p:ph type="sldNum" idx="32"/>
          </p:nvPr>
        </p:nvSpPr>
        <p:spPr>
          <a:xfrm>
            <a:off x="11418480" y="9000"/>
            <a:ext cx="748800" cy="364680"/>
          </a:xfrm>
          <a:prstGeom prst="rect">
            <a:avLst/>
          </a:prstGeom>
          <a:noFill/>
          <a:ln w="0">
            <a:noFill/>
          </a:ln>
        </p:spPr>
        <p:txBody>
          <a:bodyPr lIns="90000" rIns="90000" tIns="45000" bIns="45000" anchor="t">
            <a:noAutofit/>
          </a:bodyPr>
          <a:lstStyle>
            <a:lvl1pPr indent="0" algn="r" defTabSz="914400">
              <a:lnSpc>
                <a:spcPct val="100000"/>
              </a:lnSpc>
              <a:buNone/>
              <a:defRPr b="1" lang="de-AT" sz="1800" spc="-1" strike="noStrike">
                <a:solidFill>
                  <a:schemeClr val="dk2"/>
                </a:solidFill>
                <a:latin typeface="Aptos Serif"/>
              </a:defRPr>
            </a:lvl1pPr>
          </a:lstStyle>
          <a:p>
            <a:pPr indent="0" algn="r" defTabSz="914400">
              <a:lnSpc>
                <a:spcPct val="100000"/>
              </a:lnSpc>
              <a:buNone/>
            </a:pPr>
            <a:fld id="{A59245E8-B7F5-4686-9021-C48094EC524B}" type="slidenum">
              <a:rPr b="1" lang="de-AT" sz="1800" spc="-1" strike="noStrike">
                <a:solidFill>
                  <a:schemeClr val="dk2"/>
                </a:solidFill>
                <a:latin typeface="Aptos Serif"/>
              </a:rPr>
              <a:t>&lt;number&gt;</a:t>
            </a:fld>
            <a:endParaRPr b="0" lang="en-GB" sz="1800" spc="-1" strike="noStrike">
              <a:solidFill>
                <a:srgbClr val="000000"/>
              </a:solidFill>
              <a:latin typeface="Times New Roman"/>
            </a:endParaRPr>
          </a:p>
        </p:txBody>
      </p:sp>
      <p:sp>
        <p:nvSpPr>
          <p:cNvPr id="140" name="Title 2"/>
          <p:cNvSpPr/>
          <p:nvPr/>
        </p:nvSpPr>
        <p:spPr>
          <a:xfrm>
            <a:off x="623520" y="152280"/>
            <a:ext cx="10972440" cy="1599840"/>
          </a:xfrm>
          <a:prstGeom prst="rect">
            <a:avLst/>
          </a:prstGeom>
          <a:noFill/>
          <a:ln w="0">
            <a:noFill/>
          </a:ln>
        </p:spPr>
        <p:style>
          <a:lnRef idx="0"/>
          <a:fillRef idx="0"/>
          <a:effectRef idx="0"/>
          <a:fontRef idx="minor"/>
        </p:style>
        <p:txBody>
          <a:bodyPr lIns="90000" rIns="90000" tIns="45000" bIns="45000" anchor="t">
            <a:noAutofit/>
          </a:bodyPr>
          <a:p>
            <a:pPr algn="ctr" defTabSz="914400">
              <a:lnSpc>
                <a:spcPts val="5800"/>
              </a:lnSpc>
            </a:pPr>
            <a:endParaRPr b="1" lang="en-GB" sz="3600" spc="-1" strike="noStrike">
              <a:solidFill>
                <a:schemeClr val="dk2"/>
              </a:solidFill>
              <a:latin typeface="Assistant"/>
            </a:endParaRPr>
          </a:p>
        </p:txBody>
      </p:sp>
    </p:spTree>
  </p:cSld>
  <p:clrMap bg1="lt1" bg2="lt2" tx1="dk1" tx2="dk2" accent1="accent1" accent2="accent2" accent3="accent3" accent4="accent4" accent5="accent5" accent6="accent6" hlink="hlink" folHlink="folHlink"/>
  <p:sldLayoutIdLst>
    <p:sldLayoutId id="2147483673" r:id="rId4"/>
  </p:sldLayoutIdLst>
</p:sldMaster>
</file>

<file path=ppt/slideMasters/slideMaster1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141" name="Rechteck 7" hidden="1"/>
          <p:cNvSpPr/>
          <p:nvPr/>
        </p:nvSpPr>
        <p:spPr>
          <a:xfrm flipH="1">
            <a:off x="-720" y="0"/>
            <a:ext cx="130680" cy="6857640"/>
          </a:xfrm>
          <a:prstGeom prst="rect">
            <a:avLst/>
          </a:prstGeom>
          <a:solidFill>
            <a:srgbClr val="f07921">
              <a:alpha val="90000"/>
            </a:srgbClr>
          </a:solidFill>
          <a:ln w="38100">
            <a:no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AT" sz="1800" spc="-1" strike="noStrike">
              <a:solidFill>
                <a:schemeClr val="lt1"/>
              </a:solidFill>
              <a:latin typeface="Assistant"/>
            </a:endParaRPr>
          </a:p>
        </p:txBody>
      </p:sp>
      <p:sp>
        <p:nvSpPr>
          <p:cNvPr id="142" name="Rechteck 8" hidden="1"/>
          <p:cNvSpPr/>
          <p:nvPr/>
        </p:nvSpPr>
        <p:spPr>
          <a:xfrm flipH="1">
            <a:off x="380160" y="0"/>
            <a:ext cx="133560" cy="6857640"/>
          </a:xfrm>
          <a:prstGeom prst="rect">
            <a:avLst/>
          </a:prstGeom>
          <a:solidFill>
            <a:schemeClr val="accent3">
              <a:alpha val="90000"/>
            </a:schemeClr>
          </a:solidFill>
          <a:ln w="38100">
            <a:no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AT" sz="1800" spc="-1" strike="noStrike">
              <a:solidFill>
                <a:schemeClr val="lt1"/>
              </a:solidFill>
              <a:latin typeface="Assistant"/>
            </a:endParaRPr>
          </a:p>
        </p:txBody>
      </p:sp>
      <p:sp>
        <p:nvSpPr>
          <p:cNvPr id="143" name="Rechteck 9" hidden="1"/>
          <p:cNvSpPr/>
          <p:nvPr/>
        </p:nvSpPr>
        <p:spPr>
          <a:xfrm flipH="1">
            <a:off x="184320" y="0"/>
            <a:ext cx="130680" cy="6857640"/>
          </a:xfrm>
          <a:prstGeom prst="rect">
            <a:avLst/>
          </a:prstGeom>
          <a:solidFill>
            <a:srgbClr val="01ad4b">
              <a:alpha val="90000"/>
            </a:srgbClr>
          </a:solidFill>
          <a:ln w="38100">
            <a:no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AT" sz="1800" spc="-1" strike="noStrike">
              <a:solidFill>
                <a:schemeClr val="lt1"/>
              </a:solidFill>
              <a:latin typeface="Assistant"/>
            </a:endParaRPr>
          </a:p>
        </p:txBody>
      </p:sp>
      <p:sp>
        <p:nvSpPr>
          <p:cNvPr id="144" name="Rechteck 10" hidden="1"/>
          <p:cNvSpPr/>
          <p:nvPr/>
        </p:nvSpPr>
        <p:spPr>
          <a:xfrm flipH="1">
            <a:off x="577080" y="0"/>
            <a:ext cx="128160" cy="6857640"/>
          </a:xfrm>
          <a:prstGeom prst="rect">
            <a:avLst/>
          </a:prstGeom>
          <a:solidFill>
            <a:srgbClr val="ee297b">
              <a:alpha val="90000"/>
            </a:srgbClr>
          </a:solidFill>
          <a:ln w="38100">
            <a:no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AT" sz="1800" spc="-1" strike="noStrike">
              <a:solidFill>
                <a:schemeClr val="lt1"/>
              </a:solidFill>
              <a:latin typeface="Assistant"/>
            </a:endParaRPr>
          </a:p>
        </p:txBody>
      </p:sp>
      <p:pic>
        <p:nvPicPr>
          <p:cNvPr id="145" name="Grafik 11" descr="Ein Bild, das Grafiken, Grafikdesign, Farbigkeit, Kreis enthält.&#10;&#10;Automatisch generierte Beschreibung"/>
          <p:cNvPicPr/>
          <p:nvPr/>
        </p:nvPicPr>
        <p:blipFill>
          <a:blip r:embed="rId2"/>
          <a:stretch/>
        </p:blipFill>
        <p:spPr>
          <a:xfrm>
            <a:off x="9340200" y="365040"/>
            <a:ext cx="2013120" cy="1256040"/>
          </a:xfrm>
          <a:prstGeom prst="rect">
            <a:avLst/>
          </a:prstGeom>
          <a:ln w="0">
            <a:noFill/>
          </a:ln>
        </p:spPr>
      </p:pic>
      <p:pic>
        <p:nvPicPr>
          <p:cNvPr id="146" name="Grafik 13" descr=""/>
          <p:cNvPicPr/>
          <p:nvPr/>
        </p:nvPicPr>
        <p:blipFill>
          <a:blip r:embed="rId3"/>
          <a:stretch/>
        </p:blipFill>
        <p:spPr>
          <a:xfrm>
            <a:off x="838080" y="6265800"/>
            <a:ext cx="1537560" cy="314280"/>
          </a:xfrm>
          <a:prstGeom prst="rect">
            <a:avLst/>
          </a:prstGeom>
          <a:ln w="0">
            <a:noFill/>
          </a:ln>
        </p:spPr>
      </p:pic>
      <p:sp>
        <p:nvSpPr>
          <p:cNvPr id="147" name="PlaceHolder 1"/>
          <p:cNvSpPr>
            <a:spLocks noGrp="1"/>
          </p:cNvSpPr>
          <p:nvPr>
            <p:ph type="title"/>
          </p:nvPr>
        </p:nvSpPr>
        <p:spPr>
          <a:xfrm>
            <a:off x="1523880" y="702000"/>
            <a:ext cx="7821000" cy="1904760"/>
          </a:xfrm>
          <a:prstGeom prst="rect">
            <a:avLst/>
          </a:prstGeom>
          <a:noFill/>
          <a:ln w="0">
            <a:noFill/>
          </a:ln>
        </p:spPr>
        <p:txBody>
          <a:bodyPr lIns="91440" rIns="91440" tIns="45720" bIns="45720" anchor="b">
            <a:noAutofit/>
          </a:bodyPr>
          <a:p>
            <a:pPr indent="0" defTabSz="914400">
              <a:lnSpc>
                <a:spcPct val="90000"/>
              </a:lnSpc>
              <a:buNone/>
            </a:pPr>
            <a:r>
              <a:rPr b="0" lang="de-DE" sz="4800" spc="-1" strike="noStrike">
                <a:solidFill>
                  <a:srgbClr val="0d385e"/>
                </a:solidFill>
                <a:latin typeface="Aptos Serif"/>
              </a:rPr>
              <a:t>Mastertitelformat bearbeiten</a:t>
            </a:r>
            <a:endParaRPr b="0" lang="de-DE" sz="4800" spc="-1" strike="noStrike">
              <a:solidFill>
                <a:schemeClr val="dk1"/>
              </a:solidFill>
              <a:latin typeface="Assistant"/>
            </a:endParaRPr>
          </a:p>
        </p:txBody>
      </p:sp>
      <p:sp>
        <p:nvSpPr>
          <p:cNvPr id="1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de-DE" sz="2800" spc="-1" strike="noStrike">
                <a:solidFill>
                  <a:srgbClr val="0d385e"/>
                </a:solidFill>
                <a:latin typeface="Assistant"/>
              </a:rPr>
              <a:t>Click to edit the outline text format</a:t>
            </a:r>
            <a:endParaRPr b="0" lang="de-DE" sz="2800" spc="-1" strike="noStrike">
              <a:solidFill>
                <a:srgbClr val="0d385e"/>
              </a:solidFill>
              <a:latin typeface="Assistant"/>
            </a:endParaRPr>
          </a:p>
          <a:p>
            <a:pPr lvl="1" marL="864000" indent="-324000">
              <a:lnSpc>
                <a:spcPct val="90000"/>
              </a:lnSpc>
              <a:spcBef>
                <a:spcPts val="1134"/>
              </a:spcBef>
              <a:buClr>
                <a:srgbClr val="000000"/>
              </a:buClr>
              <a:buSzPct val="75000"/>
              <a:buFont typeface="Symbol" charset="2"/>
              <a:buChar char=""/>
            </a:pPr>
            <a:r>
              <a:rPr b="0" lang="de-DE" sz="2000" spc="-1" strike="noStrike">
                <a:solidFill>
                  <a:srgbClr val="0d385e"/>
                </a:solidFill>
                <a:latin typeface="Assistant"/>
              </a:rPr>
              <a:t>Second Outline Level</a:t>
            </a:r>
            <a:endParaRPr b="0" lang="de-DE" sz="2000" spc="-1" strike="noStrike">
              <a:solidFill>
                <a:srgbClr val="0d385e"/>
              </a:solidFill>
              <a:latin typeface="Assistant"/>
            </a:endParaRPr>
          </a:p>
          <a:p>
            <a:pPr lvl="2" marL="1296000" indent="-288000">
              <a:lnSpc>
                <a:spcPct val="90000"/>
              </a:lnSpc>
              <a:spcBef>
                <a:spcPts val="850"/>
              </a:spcBef>
              <a:buClr>
                <a:srgbClr val="000000"/>
              </a:buClr>
              <a:buSzPct val="45000"/>
              <a:buFont typeface="Wingdings" charset="2"/>
              <a:buChar char=""/>
            </a:pPr>
            <a:r>
              <a:rPr b="0" lang="de-DE" sz="1800" spc="-1" strike="noStrike">
                <a:solidFill>
                  <a:srgbClr val="0d385e"/>
                </a:solidFill>
                <a:latin typeface="Assistant"/>
              </a:rPr>
              <a:t>Third Outline Level</a:t>
            </a:r>
            <a:endParaRPr b="0" lang="de-DE" sz="1800" spc="-1" strike="noStrike">
              <a:solidFill>
                <a:srgbClr val="0d385e"/>
              </a:solidFill>
              <a:latin typeface="Assistant"/>
            </a:endParaRPr>
          </a:p>
          <a:p>
            <a:pPr lvl="3" marL="1728000" indent="-216000">
              <a:lnSpc>
                <a:spcPct val="90000"/>
              </a:lnSpc>
              <a:spcBef>
                <a:spcPts val="567"/>
              </a:spcBef>
              <a:buClr>
                <a:srgbClr val="000000"/>
              </a:buClr>
              <a:buSzPct val="75000"/>
              <a:buFont typeface="Symbol" charset="2"/>
              <a:buChar char=""/>
            </a:pPr>
            <a:r>
              <a:rPr b="0" lang="de-DE" sz="1800" spc="-1" strike="noStrike">
                <a:solidFill>
                  <a:srgbClr val="0d385e"/>
                </a:solidFill>
                <a:latin typeface="Assistant"/>
              </a:rPr>
              <a:t>Fourth Outline Level</a:t>
            </a:r>
            <a:endParaRPr b="0" lang="de-DE" sz="1800" spc="-1" strike="noStrike">
              <a:solidFill>
                <a:srgbClr val="0d385e"/>
              </a:solidFill>
              <a:latin typeface="Assistant"/>
            </a:endParaRPr>
          </a:p>
          <a:p>
            <a:pPr lvl="4" marL="2160000" indent="-216000">
              <a:lnSpc>
                <a:spcPct val="90000"/>
              </a:lnSpc>
              <a:spcBef>
                <a:spcPts val="283"/>
              </a:spcBef>
              <a:buClr>
                <a:srgbClr val="000000"/>
              </a:buClr>
              <a:buSzPct val="45000"/>
              <a:buFont typeface="Wingdings" charset="2"/>
              <a:buChar char=""/>
            </a:pPr>
            <a:r>
              <a:rPr b="0" lang="de-DE" sz="2000" spc="-1" strike="noStrike">
                <a:solidFill>
                  <a:srgbClr val="0d385e"/>
                </a:solidFill>
                <a:latin typeface="Assistant"/>
              </a:rPr>
              <a:t>Fifth Outline Level</a:t>
            </a:r>
            <a:endParaRPr b="0" lang="de-DE" sz="2000" spc="-1" strike="noStrike">
              <a:solidFill>
                <a:srgbClr val="0d385e"/>
              </a:solidFill>
              <a:latin typeface="Assistant"/>
            </a:endParaRPr>
          </a:p>
          <a:p>
            <a:pPr lvl="5" marL="2592000" indent="-216000">
              <a:lnSpc>
                <a:spcPct val="90000"/>
              </a:lnSpc>
              <a:spcBef>
                <a:spcPts val="283"/>
              </a:spcBef>
              <a:buClr>
                <a:srgbClr val="000000"/>
              </a:buClr>
              <a:buSzPct val="45000"/>
              <a:buFont typeface="Wingdings" charset="2"/>
              <a:buChar char=""/>
            </a:pPr>
            <a:r>
              <a:rPr b="0" lang="de-DE" sz="2000" spc="-1" strike="noStrike">
                <a:solidFill>
                  <a:srgbClr val="0d385e"/>
                </a:solidFill>
                <a:latin typeface="Assistant"/>
              </a:rPr>
              <a:t>Sixth Outline Level</a:t>
            </a:r>
            <a:endParaRPr b="0" lang="de-DE" sz="2000" spc="-1" strike="noStrike">
              <a:solidFill>
                <a:srgbClr val="0d385e"/>
              </a:solidFill>
              <a:latin typeface="Assistant"/>
            </a:endParaRPr>
          </a:p>
          <a:p>
            <a:pPr lvl="6" marL="3024000" indent="-216000">
              <a:lnSpc>
                <a:spcPct val="90000"/>
              </a:lnSpc>
              <a:spcBef>
                <a:spcPts val="283"/>
              </a:spcBef>
              <a:buClr>
                <a:srgbClr val="000000"/>
              </a:buClr>
              <a:buSzPct val="45000"/>
              <a:buFont typeface="Wingdings" charset="2"/>
              <a:buChar char=""/>
            </a:pPr>
            <a:r>
              <a:rPr b="0" lang="de-DE" sz="2000" spc="-1" strike="noStrike">
                <a:solidFill>
                  <a:srgbClr val="0d385e"/>
                </a:solidFill>
                <a:latin typeface="Assistant"/>
              </a:rPr>
              <a:t>Seventh Outline Level</a:t>
            </a:r>
            <a:endParaRPr b="0" lang="de-DE" sz="2000" spc="-1" strike="noStrike">
              <a:solidFill>
                <a:srgbClr val="0d385e"/>
              </a:solidFill>
              <a:latin typeface="Assistant"/>
            </a:endParaRPr>
          </a:p>
        </p:txBody>
      </p:sp>
    </p:spTree>
  </p:cSld>
  <p:clrMap bg1="lt1" bg2="lt2" tx1="dk1" tx2="dk2" accent1="accent1" accent2="accent2" accent3="accent3" accent4="accent4" accent5="accent5" accent6="accent6" hlink="hlink" folHlink="folHlink"/>
  <p:sldLayoutIdLst>
    <p:sldLayoutId id="2147483675" r:id="rId4"/>
  </p:sldLayoutIdLst>
</p:sldMaster>
</file>

<file path=ppt/slideMasters/slideMaster1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151" name="Rechteck 7"/>
          <p:cNvSpPr/>
          <p:nvPr/>
        </p:nvSpPr>
        <p:spPr>
          <a:xfrm flipH="1">
            <a:off x="-720" y="0"/>
            <a:ext cx="130680" cy="6857640"/>
          </a:xfrm>
          <a:prstGeom prst="rect">
            <a:avLst/>
          </a:prstGeom>
          <a:solidFill>
            <a:srgbClr val="f07921">
              <a:alpha val="90000"/>
            </a:srgbClr>
          </a:solidFill>
          <a:ln w="38100">
            <a:no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AT" sz="1800" spc="-1" strike="noStrike">
              <a:solidFill>
                <a:schemeClr val="lt1"/>
              </a:solidFill>
              <a:latin typeface="Assistant"/>
            </a:endParaRPr>
          </a:p>
        </p:txBody>
      </p:sp>
      <p:sp>
        <p:nvSpPr>
          <p:cNvPr id="152" name="Rechteck 8"/>
          <p:cNvSpPr/>
          <p:nvPr/>
        </p:nvSpPr>
        <p:spPr>
          <a:xfrm flipH="1">
            <a:off x="380160" y="0"/>
            <a:ext cx="133560" cy="6857640"/>
          </a:xfrm>
          <a:prstGeom prst="rect">
            <a:avLst/>
          </a:prstGeom>
          <a:solidFill>
            <a:schemeClr val="accent3">
              <a:alpha val="90000"/>
            </a:schemeClr>
          </a:solidFill>
          <a:ln w="38100">
            <a:no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AT" sz="1800" spc="-1" strike="noStrike">
              <a:solidFill>
                <a:schemeClr val="lt1"/>
              </a:solidFill>
              <a:latin typeface="Assistant"/>
            </a:endParaRPr>
          </a:p>
        </p:txBody>
      </p:sp>
      <p:sp>
        <p:nvSpPr>
          <p:cNvPr id="153" name="Rechteck 9"/>
          <p:cNvSpPr/>
          <p:nvPr/>
        </p:nvSpPr>
        <p:spPr>
          <a:xfrm flipH="1">
            <a:off x="184320" y="0"/>
            <a:ext cx="130680" cy="6857640"/>
          </a:xfrm>
          <a:prstGeom prst="rect">
            <a:avLst/>
          </a:prstGeom>
          <a:solidFill>
            <a:srgbClr val="01ad4b">
              <a:alpha val="90000"/>
            </a:srgbClr>
          </a:solidFill>
          <a:ln w="38100">
            <a:no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AT" sz="1800" spc="-1" strike="noStrike">
              <a:solidFill>
                <a:schemeClr val="lt1"/>
              </a:solidFill>
              <a:latin typeface="Assistant"/>
            </a:endParaRPr>
          </a:p>
        </p:txBody>
      </p:sp>
      <p:sp>
        <p:nvSpPr>
          <p:cNvPr id="154" name="Rechteck 10"/>
          <p:cNvSpPr/>
          <p:nvPr/>
        </p:nvSpPr>
        <p:spPr>
          <a:xfrm flipH="1">
            <a:off x="577080" y="0"/>
            <a:ext cx="128160" cy="6857640"/>
          </a:xfrm>
          <a:prstGeom prst="rect">
            <a:avLst/>
          </a:prstGeom>
          <a:solidFill>
            <a:srgbClr val="ee297b">
              <a:alpha val="90000"/>
            </a:srgbClr>
          </a:solidFill>
          <a:ln w="38100">
            <a:no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AT" sz="1800" spc="-1" strike="noStrike">
              <a:solidFill>
                <a:schemeClr val="lt1"/>
              </a:solidFill>
              <a:latin typeface="Assistant"/>
            </a:endParaRPr>
          </a:p>
        </p:txBody>
      </p:sp>
      <p:pic>
        <p:nvPicPr>
          <p:cNvPr id="155" name="Grafik 11" descr="Ein Bild, das Grafiken, Grafikdesign, Farbigkeit, Kreis enthält.&#10;&#10;Automatisch generierte Beschreibung"/>
          <p:cNvPicPr/>
          <p:nvPr/>
        </p:nvPicPr>
        <p:blipFill>
          <a:blip r:embed="rId2"/>
          <a:stretch/>
        </p:blipFill>
        <p:spPr>
          <a:xfrm>
            <a:off x="9340200" y="365040"/>
            <a:ext cx="2013120" cy="1256040"/>
          </a:xfrm>
          <a:prstGeom prst="rect">
            <a:avLst/>
          </a:prstGeom>
          <a:ln w="0">
            <a:noFill/>
          </a:ln>
        </p:spPr>
      </p:pic>
      <p:pic>
        <p:nvPicPr>
          <p:cNvPr id="156" name="Grafik 13" descr=""/>
          <p:cNvPicPr/>
          <p:nvPr/>
        </p:nvPicPr>
        <p:blipFill>
          <a:blip r:embed="rId3"/>
          <a:stretch/>
        </p:blipFill>
        <p:spPr>
          <a:xfrm>
            <a:off x="838080" y="6265800"/>
            <a:ext cx="1537560" cy="314280"/>
          </a:xfrm>
          <a:prstGeom prst="rect">
            <a:avLst/>
          </a:prstGeom>
          <a:ln w="0">
            <a:noFill/>
          </a:ln>
        </p:spPr>
      </p:pic>
      <p:sp>
        <p:nvSpPr>
          <p:cNvPr id="157" name="PlaceHolder 1"/>
          <p:cNvSpPr>
            <a:spLocks noGrp="1"/>
          </p:cNvSpPr>
          <p:nvPr>
            <p:ph type="title"/>
          </p:nvPr>
        </p:nvSpPr>
        <p:spPr>
          <a:xfrm>
            <a:off x="1268280" y="365040"/>
            <a:ext cx="8007840" cy="1325160"/>
          </a:xfrm>
          <a:prstGeom prst="rect">
            <a:avLst/>
          </a:prstGeom>
          <a:noFill/>
          <a:ln w="0">
            <a:noFill/>
          </a:ln>
        </p:spPr>
        <p:txBody>
          <a:bodyPr lIns="91440" rIns="91440" tIns="45720" bIns="45720" anchor="ctr">
            <a:noAutofit/>
          </a:bodyPr>
          <a:p>
            <a:pPr indent="0" defTabSz="914400">
              <a:lnSpc>
                <a:spcPct val="90000"/>
              </a:lnSpc>
              <a:buNone/>
            </a:pPr>
            <a:r>
              <a:rPr b="0" lang="de-DE" sz="4400" spc="-1" strike="noStrike">
                <a:solidFill>
                  <a:srgbClr val="0d385e"/>
                </a:solidFill>
                <a:latin typeface="Aptos Serif"/>
              </a:rPr>
              <a:t>Mastertitelformat bearbeiten</a:t>
            </a:r>
            <a:endParaRPr b="0" lang="de-DE" sz="4400" spc="-1" strike="noStrike">
              <a:solidFill>
                <a:schemeClr val="dk1"/>
              </a:solidFill>
              <a:latin typeface="Assistant"/>
            </a:endParaRPr>
          </a:p>
        </p:txBody>
      </p:sp>
      <p:sp>
        <p:nvSpPr>
          <p:cNvPr id="158" name="PlaceHolder 2"/>
          <p:cNvSpPr>
            <a:spLocks noGrp="1"/>
          </p:cNvSpPr>
          <p:nvPr>
            <p:ph type="body"/>
          </p:nvPr>
        </p:nvSpPr>
        <p:spPr>
          <a:xfrm>
            <a:off x="1268280" y="1825560"/>
            <a:ext cx="10085400" cy="4350960"/>
          </a:xfrm>
          <a:prstGeom prst="rect">
            <a:avLst/>
          </a:prstGeom>
          <a:noFill/>
          <a:ln w="0">
            <a:noFill/>
          </a:ln>
        </p:spPr>
        <p:txBody>
          <a:bodyPr lIns="91440" rIns="91440" tIns="45720" bIns="45720" anchor="t">
            <a:noAutofit/>
          </a:bodyPr>
          <a:p>
            <a:pPr marL="228600" indent="-228600" defTabSz="914400">
              <a:lnSpc>
                <a:spcPct val="90000"/>
              </a:lnSpc>
              <a:spcBef>
                <a:spcPts val="1001"/>
              </a:spcBef>
              <a:buClr>
                <a:srgbClr val="0d385e"/>
              </a:buClr>
              <a:buFont typeface="Arial"/>
              <a:buChar char="•"/>
            </a:pPr>
            <a:r>
              <a:rPr b="0" lang="de-DE" sz="2800" spc="-1" strike="noStrike">
                <a:solidFill>
                  <a:srgbClr val="0d385e"/>
                </a:solidFill>
                <a:latin typeface="Assistant"/>
              </a:rPr>
              <a:t>Mastertextformat bearbeiten</a:t>
            </a:r>
            <a:endParaRPr b="0" lang="de-DE" sz="2800" spc="-1" strike="noStrike">
              <a:solidFill>
                <a:srgbClr val="0d385e"/>
              </a:solidFill>
              <a:latin typeface="Assistant"/>
            </a:endParaRPr>
          </a:p>
          <a:p>
            <a:pPr lvl="1" marL="685800" indent="-228600" defTabSz="914400">
              <a:lnSpc>
                <a:spcPct val="90000"/>
              </a:lnSpc>
              <a:spcBef>
                <a:spcPts val="499"/>
              </a:spcBef>
              <a:buClr>
                <a:srgbClr val="0d385e"/>
              </a:buClr>
              <a:buFont typeface="Arial"/>
              <a:buChar char="•"/>
            </a:pPr>
            <a:r>
              <a:rPr b="0" lang="de-DE" sz="2400" spc="-1" strike="noStrike">
                <a:solidFill>
                  <a:srgbClr val="0d385e"/>
                </a:solidFill>
                <a:latin typeface="Assistant"/>
              </a:rPr>
              <a:t>Zweite Ebene</a:t>
            </a:r>
            <a:endParaRPr b="0" lang="de-DE" sz="2400" spc="-1" strike="noStrike">
              <a:solidFill>
                <a:srgbClr val="0d385e"/>
              </a:solidFill>
              <a:latin typeface="Assistant"/>
            </a:endParaRPr>
          </a:p>
          <a:p>
            <a:pPr lvl="2" marL="1143000" indent="-228600" defTabSz="914400">
              <a:lnSpc>
                <a:spcPct val="90000"/>
              </a:lnSpc>
              <a:spcBef>
                <a:spcPts val="499"/>
              </a:spcBef>
              <a:buClr>
                <a:srgbClr val="0d385e"/>
              </a:buClr>
              <a:buFont typeface="Arial"/>
              <a:buChar char="•"/>
            </a:pPr>
            <a:r>
              <a:rPr b="0" lang="de-DE" sz="2000" spc="-1" strike="noStrike">
                <a:solidFill>
                  <a:srgbClr val="0d385e"/>
                </a:solidFill>
                <a:latin typeface="Assistant"/>
              </a:rPr>
              <a:t>Dritte Ebene</a:t>
            </a:r>
            <a:endParaRPr b="0" lang="de-DE" sz="2000" spc="-1" strike="noStrike">
              <a:solidFill>
                <a:srgbClr val="0d385e"/>
              </a:solidFill>
              <a:latin typeface="Assistant"/>
            </a:endParaRPr>
          </a:p>
          <a:p>
            <a:pPr lvl="3" marL="1600200" indent="-228600" defTabSz="914400">
              <a:lnSpc>
                <a:spcPct val="90000"/>
              </a:lnSpc>
              <a:spcBef>
                <a:spcPts val="499"/>
              </a:spcBef>
              <a:buClr>
                <a:srgbClr val="0d385e"/>
              </a:buClr>
              <a:buFont typeface="Arial"/>
              <a:buChar char="•"/>
            </a:pPr>
            <a:r>
              <a:rPr b="0" lang="de-DE" sz="1800" spc="-1" strike="noStrike">
                <a:solidFill>
                  <a:srgbClr val="0d385e"/>
                </a:solidFill>
                <a:latin typeface="Assistant"/>
              </a:rPr>
              <a:t>Vierte Ebene</a:t>
            </a:r>
            <a:endParaRPr b="0" lang="de-DE" sz="1800" spc="-1" strike="noStrike">
              <a:solidFill>
                <a:srgbClr val="0d385e"/>
              </a:solidFill>
              <a:latin typeface="Assistant"/>
            </a:endParaRPr>
          </a:p>
          <a:p>
            <a:pPr lvl="4" marL="2057400" indent="-228600" defTabSz="914400">
              <a:lnSpc>
                <a:spcPct val="90000"/>
              </a:lnSpc>
              <a:spcBef>
                <a:spcPts val="499"/>
              </a:spcBef>
              <a:buClr>
                <a:srgbClr val="0d385e"/>
              </a:buClr>
              <a:buFont typeface="Arial"/>
              <a:buChar char="•"/>
            </a:pPr>
            <a:r>
              <a:rPr b="0" lang="de-DE" sz="1800" spc="-1" strike="noStrike">
                <a:solidFill>
                  <a:srgbClr val="0d385e"/>
                </a:solidFill>
                <a:latin typeface="Assistant"/>
              </a:rPr>
              <a:t>Fünfte Ebene</a:t>
            </a:r>
            <a:endParaRPr b="0" lang="de-DE" sz="1800" spc="-1" strike="noStrike">
              <a:solidFill>
                <a:srgbClr val="0d385e"/>
              </a:solidFill>
              <a:latin typeface="Assistant"/>
            </a:endParaRPr>
          </a:p>
        </p:txBody>
      </p:sp>
      <p:sp>
        <p:nvSpPr>
          <p:cNvPr id="159" name="PlaceHolder 3"/>
          <p:cNvSpPr>
            <a:spLocks noGrp="1"/>
          </p:cNvSpPr>
          <p:nvPr>
            <p:ph type="dt" idx="33"/>
          </p:nvPr>
        </p:nvSpPr>
        <p:spPr>
          <a:xfrm>
            <a:off x="1268280" y="6356520"/>
            <a:ext cx="2313000" cy="364680"/>
          </a:xfrm>
          <a:prstGeom prst="rect">
            <a:avLst/>
          </a:prstGeom>
          <a:noFill/>
          <a:ln w="0">
            <a:noFill/>
          </a:ln>
        </p:spPr>
        <p:txBody>
          <a:bodyPr lIns="90000" rIns="90000" tIns="45000" bIns="45000" anchor="t">
            <a:noAutofit/>
          </a:bodyPr>
          <a:lstStyle>
            <a:lvl1pPr indent="0" defTabSz="914400">
              <a:lnSpc>
                <a:spcPct val="100000"/>
              </a:lnSpc>
              <a:buNone/>
              <a:defRPr b="0" lang="de-AT" sz="1800" spc="-1" strike="noStrike">
                <a:solidFill>
                  <a:schemeClr val="dk1"/>
                </a:solidFill>
                <a:latin typeface="Assistant"/>
              </a:defRPr>
            </a:lvl1pPr>
          </a:lstStyle>
          <a:p>
            <a:pPr indent="0" defTabSz="914400">
              <a:lnSpc>
                <a:spcPct val="100000"/>
              </a:lnSpc>
              <a:buNone/>
            </a:pPr>
            <a:r>
              <a:rPr b="0" lang="de-AT" sz="1800" spc="-1" strike="noStrike">
                <a:solidFill>
                  <a:schemeClr val="dk1"/>
                </a:solidFill>
                <a:latin typeface="Assistant"/>
              </a:rPr>
              <a:t>&lt;date/time&gt;</a:t>
            </a:r>
            <a:endParaRPr b="0" lang="en-GB" sz="1800" spc="-1" strike="noStrike">
              <a:solidFill>
                <a:srgbClr val="000000"/>
              </a:solidFill>
              <a:latin typeface="Times New Roman"/>
            </a:endParaRPr>
          </a:p>
        </p:txBody>
      </p:sp>
      <p:sp>
        <p:nvSpPr>
          <p:cNvPr id="160" name="PlaceHolder 4"/>
          <p:cNvSpPr>
            <a:spLocks noGrp="1"/>
          </p:cNvSpPr>
          <p:nvPr>
            <p:ph type="ftr" idx="34"/>
          </p:nvPr>
        </p:nvSpPr>
        <p:spPr>
          <a:xfrm>
            <a:off x="4038480" y="6356520"/>
            <a:ext cx="4114440" cy="364680"/>
          </a:xfrm>
          <a:prstGeom prst="rect">
            <a:avLst/>
          </a:prstGeom>
          <a:noFill/>
          <a:ln w="0">
            <a:noFill/>
          </a:ln>
        </p:spPr>
        <p:txBody>
          <a:bodyPr lIns="90000" rIns="90000" tIns="45000" bIns="4500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77" r:id="rId4"/>
  </p:sldLayoutIdLst>
</p:sldMaster>
</file>

<file path=ppt/slideMasters/slideMaster1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163" name="Rechteck 7" hidden="1"/>
          <p:cNvSpPr/>
          <p:nvPr/>
        </p:nvSpPr>
        <p:spPr>
          <a:xfrm flipH="1">
            <a:off x="-720" y="0"/>
            <a:ext cx="130680" cy="6857640"/>
          </a:xfrm>
          <a:prstGeom prst="rect">
            <a:avLst/>
          </a:prstGeom>
          <a:solidFill>
            <a:srgbClr val="f07921">
              <a:alpha val="90000"/>
            </a:srgbClr>
          </a:solidFill>
          <a:ln w="38100">
            <a:no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AT" sz="1800" spc="-1" strike="noStrike">
              <a:solidFill>
                <a:schemeClr val="lt1"/>
              </a:solidFill>
              <a:latin typeface="Assistant"/>
            </a:endParaRPr>
          </a:p>
        </p:txBody>
      </p:sp>
      <p:sp>
        <p:nvSpPr>
          <p:cNvPr id="164" name="Rechteck 8" hidden="1"/>
          <p:cNvSpPr/>
          <p:nvPr/>
        </p:nvSpPr>
        <p:spPr>
          <a:xfrm flipH="1">
            <a:off x="380160" y="0"/>
            <a:ext cx="133560" cy="6857640"/>
          </a:xfrm>
          <a:prstGeom prst="rect">
            <a:avLst/>
          </a:prstGeom>
          <a:solidFill>
            <a:schemeClr val="accent3">
              <a:alpha val="90000"/>
            </a:schemeClr>
          </a:solidFill>
          <a:ln w="38100">
            <a:no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AT" sz="1800" spc="-1" strike="noStrike">
              <a:solidFill>
                <a:schemeClr val="lt1"/>
              </a:solidFill>
              <a:latin typeface="Assistant"/>
            </a:endParaRPr>
          </a:p>
        </p:txBody>
      </p:sp>
      <p:sp>
        <p:nvSpPr>
          <p:cNvPr id="165" name="Rechteck 9" hidden="1"/>
          <p:cNvSpPr/>
          <p:nvPr/>
        </p:nvSpPr>
        <p:spPr>
          <a:xfrm flipH="1">
            <a:off x="184320" y="0"/>
            <a:ext cx="130680" cy="6857640"/>
          </a:xfrm>
          <a:prstGeom prst="rect">
            <a:avLst/>
          </a:prstGeom>
          <a:solidFill>
            <a:srgbClr val="01ad4b">
              <a:alpha val="90000"/>
            </a:srgbClr>
          </a:solidFill>
          <a:ln w="38100">
            <a:no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AT" sz="1800" spc="-1" strike="noStrike">
              <a:solidFill>
                <a:schemeClr val="lt1"/>
              </a:solidFill>
              <a:latin typeface="Assistant"/>
            </a:endParaRPr>
          </a:p>
        </p:txBody>
      </p:sp>
      <p:sp>
        <p:nvSpPr>
          <p:cNvPr id="166" name="Rechteck 10" hidden="1"/>
          <p:cNvSpPr/>
          <p:nvPr/>
        </p:nvSpPr>
        <p:spPr>
          <a:xfrm flipH="1">
            <a:off x="577080" y="0"/>
            <a:ext cx="128160" cy="6857640"/>
          </a:xfrm>
          <a:prstGeom prst="rect">
            <a:avLst/>
          </a:prstGeom>
          <a:solidFill>
            <a:srgbClr val="ee297b">
              <a:alpha val="90000"/>
            </a:srgbClr>
          </a:solidFill>
          <a:ln w="38100">
            <a:no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AT" sz="1800" spc="-1" strike="noStrike">
              <a:solidFill>
                <a:schemeClr val="lt1"/>
              </a:solidFill>
              <a:latin typeface="Assistant"/>
            </a:endParaRPr>
          </a:p>
        </p:txBody>
      </p:sp>
      <p:pic>
        <p:nvPicPr>
          <p:cNvPr id="167" name="Grafik 11" descr="Ein Bild, das Grafiken, Grafikdesign, Farbigkeit, Kreis enthält.&#10;&#10;Automatisch generierte Beschreibung"/>
          <p:cNvPicPr/>
          <p:nvPr/>
        </p:nvPicPr>
        <p:blipFill>
          <a:blip r:embed="rId2"/>
          <a:stretch/>
        </p:blipFill>
        <p:spPr>
          <a:xfrm>
            <a:off x="9340200" y="365040"/>
            <a:ext cx="2013120" cy="1256040"/>
          </a:xfrm>
          <a:prstGeom prst="rect">
            <a:avLst/>
          </a:prstGeom>
          <a:ln w="0">
            <a:noFill/>
          </a:ln>
        </p:spPr>
      </p:pic>
      <p:pic>
        <p:nvPicPr>
          <p:cNvPr id="168" name="Grafik 13" descr=""/>
          <p:cNvPicPr/>
          <p:nvPr/>
        </p:nvPicPr>
        <p:blipFill>
          <a:blip r:embed="rId3"/>
          <a:stretch/>
        </p:blipFill>
        <p:spPr>
          <a:xfrm>
            <a:off x="838080" y="6265800"/>
            <a:ext cx="1537560" cy="314280"/>
          </a:xfrm>
          <a:prstGeom prst="rect">
            <a:avLst/>
          </a:prstGeom>
          <a:ln w="0">
            <a:noFill/>
          </a:ln>
        </p:spPr>
      </p:pic>
      <p:sp>
        <p:nvSpPr>
          <p:cNvPr id="169" name="PlaceHolder 1"/>
          <p:cNvSpPr>
            <a:spLocks noGrp="1"/>
          </p:cNvSpPr>
          <p:nvPr>
            <p:ph type="title"/>
          </p:nvPr>
        </p:nvSpPr>
        <p:spPr>
          <a:xfrm>
            <a:off x="1268280" y="365040"/>
            <a:ext cx="8007840" cy="1325160"/>
          </a:xfrm>
          <a:prstGeom prst="rect">
            <a:avLst/>
          </a:prstGeom>
          <a:noFill/>
          <a:ln w="0">
            <a:noFill/>
          </a:ln>
        </p:spPr>
        <p:txBody>
          <a:bodyPr lIns="91440" rIns="91440" tIns="45720" bIns="45720" anchor="ctr">
            <a:noAutofit/>
          </a:bodyPr>
          <a:p>
            <a:pPr indent="0" defTabSz="914400">
              <a:lnSpc>
                <a:spcPct val="90000"/>
              </a:lnSpc>
              <a:buNone/>
            </a:pPr>
            <a:r>
              <a:rPr b="0" lang="de-DE" sz="4400" spc="-1" strike="noStrike">
                <a:solidFill>
                  <a:srgbClr val="0d385e"/>
                </a:solidFill>
                <a:latin typeface="Aptos Serif"/>
              </a:rPr>
              <a:t>Mastertitelformat bearbeiten</a:t>
            </a:r>
            <a:endParaRPr b="0" lang="de-DE" sz="4400" spc="-1" strike="noStrike">
              <a:solidFill>
                <a:schemeClr val="dk1"/>
              </a:solidFill>
              <a:latin typeface="Assistant"/>
            </a:endParaRPr>
          </a:p>
        </p:txBody>
      </p:sp>
      <p:sp>
        <p:nvSpPr>
          <p:cNvPr id="170" name="PlaceHolder 2"/>
          <p:cNvSpPr>
            <a:spLocks noGrp="1"/>
          </p:cNvSpPr>
          <p:nvPr>
            <p:ph type="body"/>
          </p:nvPr>
        </p:nvSpPr>
        <p:spPr>
          <a:xfrm>
            <a:off x="1268280" y="1825560"/>
            <a:ext cx="10085400" cy="4350960"/>
          </a:xfrm>
          <a:prstGeom prst="rect">
            <a:avLst/>
          </a:prstGeom>
          <a:noFill/>
          <a:ln w="0">
            <a:noFill/>
          </a:ln>
        </p:spPr>
        <p:txBody>
          <a:bodyPr lIns="91440" rIns="91440" tIns="45720" bIns="45720" anchor="t">
            <a:noAutofit/>
          </a:bodyPr>
          <a:p>
            <a:pPr marL="228600" indent="-228600" defTabSz="914400">
              <a:lnSpc>
                <a:spcPct val="90000"/>
              </a:lnSpc>
              <a:spcBef>
                <a:spcPts val="1001"/>
              </a:spcBef>
              <a:buClr>
                <a:srgbClr val="0d385e"/>
              </a:buClr>
              <a:buFont typeface="Arial"/>
              <a:buChar char="•"/>
            </a:pPr>
            <a:r>
              <a:rPr b="0" lang="de-DE" sz="2800" spc="-1" strike="noStrike">
                <a:solidFill>
                  <a:srgbClr val="0d385e"/>
                </a:solidFill>
                <a:latin typeface="Assistant"/>
              </a:rPr>
              <a:t>Mastertextformat bearbeiten</a:t>
            </a:r>
            <a:endParaRPr b="0" lang="de-DE" sz="2800" spc="-1" strike="noStrike">
              <a:solidFill>
                <a:srgbClr val="0d385e"/>
              </a:solidFill>
              <a:latin typeface="Assistant"/>
            </a:endParaRPr>
          </a:p>
          <a:p>
            <a:pPr lvl="1" marL="685800" indent="-228600" defTabSz="914400">
              <a:lnSpc>
                <a:spcPct val="90000"/>
              </a:lnSpc>
              <a:spcBef>
                <a:spcPts val="499"/>
              </a:spcBef>
              <a:buClr>
                <a:srgbClr val="0d385e"/>
              </a:buClr>
              <a:buFont typeface="Arial"/>
              <a:buChar char="•"/>
            </a:pPr>
            <a:r>
              <a:rPr b="0" lang="de-DE" sz="2400" spc="-1" strike="noStrike">
                <a:solidFill>
                  <a:srgbClr val="0d385e"/>
                </a:solidFill>
                <a:latin typeface="Assistant"/>
              </a:rPr>
              <a:t>Zweite Ebene</a:t>
            </a:r>
            <a:endParaRPr b="0" lang="de-DE" sz="2400" spc="-1" strike="noStrike">
              <a:solidFill>
                <a:srgbClr val="0d385e"/>
              </a:solidFill>
              <a:latin typeface="Assistant"/>
            </a:endParaRPr>
          </a:p>
          <a:p>
            <a:pPr lvl="2" marL="1143000" indent="-228600" defTabSz="914400">
              <a:lnSpc>
                <a:spcPct val="90000"/>
              </a:lnSpc>
              <a:spcBef>
                <a:spcPts val="499"/>
              </a:spcBef>
              <a:buClr>
                <a:srgbClr val="0d385e"/>
              </a:buClr>
              <a:buFont typeface="Arial"/>
              <a:buChar char="•"/>
            </a:pPr>
            <a:r>
              <a:rPr b="0" lang="de-DE" sz="2000" spc="-1" strike="noStrike">
                <a:solidFill>
                  <a:srgbClr val="0d385e"/>
                </a:solidFill>
                <a:latin typeface="Assistant"/>
              </a:rPr>
              <a:t>Dritte Ebene</a:t>
            </a:r>
            <a:endParaRPr b="0" lang="de-DE" sz="2000" spc="-1" strike="noStrike">
              <a:solidFill>
                <a:srgbClr val="0d385e"/>
              </a:solidFill>
              <a:latin typeface="Assistant"/>
            </a:endParaRPr>
          </a:p>
          <a:p>
            <a:pPr lvl="3" marL="1600200" indent="-228600" defTabSz="914400">
              <a:lnSpc>
                <a:spcPct val="90000"/>
              </a:lnSpc>
              <a:spcBef>
                <a:spcPts val="499"/>
              </a:spcBef>
              <a:buClr>
                <a:srgbClr val="0d385e"/>
              </a:buClr>
              <a:buFont typeface="Arial"/>
              <a:buChar char="•"/>
            </a:pPr>
            <a:r>
              <a:rPr b="0" lang="de-DE" sz="1800" spc="-1" strike="noStrike">
                <a:solidFill>
                  <a:srgbClr val="0d385e"/>
                </a:solidFill>
                <a:latin typeface="Assistant"/>
              </a:rPr>
              <a:t>Vierte Ebene</a:t>
            </a:r>
            <a:endParaRPr b="0" lang="de-DE" sz="1800" spc="-1" strike="noStrike">
              <a:solidFill>
                <a:srgbClr val="0d385e"/>
              </a:solidFill>
              <a:latin typeface="Assistant"/>
            </a:endParaRPr>
          </a:p>
          <a:p>
            <a:pPr lvl="4" marL="2057400" indent="-228600" defTabSz="914400">
              <a:lnSpc>
                <a:spcPct val="90000"/>
              </a:lnSpc>
              <a:spcBef>
                <a:spcPts val="499"/>
              </a:spcBef>
              <a:buClr>
                <a:srgbClr val="0d385e"/>
              </a:buClr>
              <a:buFont typeface="Arial"/>
              <a:buChar char="•"/>
            </a:pPr>
            <a:r>
              <a:rPr b="0" lang="de-DE" sz="1800" spc="-1" strike="noStrike">
                <a:solidFill>
                  <a:srgbClr val="0d385e"/>
                </a:solidFill>
                <a:latin typeface="Assistant"/>
              </a:rPr>
              <a:t>Fünfte Ebene</a:t>
            </a:r>
            <a:endParaRPr b="0" lang="de-DE" sz="1800" spc="-1" strike="noStrike">
              <a:solidFill>
                <a:srgbClr val="0d385e"/>
              </a:solidFill>
              <a:latin typeface="Assistant"/>
            </a:endParaRPr>
          </a:p>
        </p:txBody>
      </p:sp>
      <p:sp>
        <p:nvSpPr>
          <p:cNvPr id="171" name="PlaceHolder 3"/>
          <p:cNvSpPr>
            <a:spLocks noGrp="1"/>
          </p:cNvSpPr>
          <p:nvPr>
            <p:ph type="dt" idx="35"/>
          </p:nvPr>
        </p:nvSpPr>
        <p:spPr>
          <a:xfrm>
            <a:off x="1268280" y="6356520"/>
            <a:ext cx="2313000" cy="364680"/>
          </a:xfrm>
          <a:prstGeom prst="rect">
            <a:avLst/>
          </a:prstGeom>
          <a:noFill/>
          <a:ln w="0">
            <a:noFill/>
          </a:ln>
        </p:spPr>
        <p:txBody>
          <a:bodyPr lIns="90000" rIns="90000" tIns="45000" bIns="45000" anchor="t">
            <a:noAutofit/>
          </a:bodyPr>
          <a:lstStyle>
            <a:lvl1pPr indent="0" defTabSz="914400">
              <a:lnSpc>
                <a:spcPct val="100000"/>
              </a:lnSpc>
              <a:buNone/>
              <a:defRPr b="0" lang="de-AT" sz="1800" spc="-1" strike="noStrike">
                <a:solidFill>
                  <a:schemeClr val="dk1"/>
                </a:solidFill>
                <a:latin typeface="Assistant"/>
              </a:defRPr>
            </a:lvl1pPr>
          </a:lstStyle>
          <a:p>
            <a:pPr indent="0" defTabSz="914400">
              <a:lnSpc>
                <a:spcPct val="100000"/>
              </a:lnSpc>
              <a:buNone/>
            </a:pPr>
            <a:r>
              <a:rPr b="0" lang="de-AT" sz="1800" spc="-1" strike="noStrike">
                <a:solidFill>
                  <a:schemeClr val="dk1"/>
                </a:solidFill>
                <a:latin typeface="Assistant"/>
              </a:rPr>
              <a:t>&lt;date/time&gt;</a:t>
            </a:r>
            <a:endParaRPr b="0" lang="en-GB" sz="1800" spc="-1" strike="noStrike">
              <a:solidFill>
                <a:srgbClr val="000000"/>
              </a:solidFill>
              <a:latin typeface="Times New Roman"/>
            </a:endParaRPr>
          </a:p>
        </p:txBody>
      </p:sp>
      <p:sp>
        <p:nvSpPr>
          <p:cNvPr id="172" name="PlaceHolder 4"/>
          <p:cNvSpPr>
            <a:spLocks noGrp="1"/>
          </p:cNvSpPr>
          <p:nvPr>
            <p:ph type="ftr" idx="36"/>
          </p:nvPr>
        </p:nvSpPr>
        <p:spPr>
          <a:xfrm>
            <a:off x="4038480" y="6356520"/>
            <a:ext cx="4114440" cy="364680"/>
          </a:xfrm>
          <a:prstGeom prst="rect">
            <a:avLst/>
          </a:prstGeom>
          <a:noFill/>
          <a:ln w="0">
            <a:noFill/>
          </a:ln>
        </p:spPr>
        <p:txBody>
          <a:bodyPr lIns="90000" rIns="90000" tIns="45000" bIns="4500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
        <p:nvSpPr>
          <p:cNvPr id="173" name="PlaceHolder 5"/>
          <p:cNvSpPr>
            <a:spLocks noGrp="1"/>
          </p:cNvSpPr>
          <p:nvPr>
            <p:ph type="sldNum" idx="37"/>
          </p:nvPr>
        </p:nvSpPr>
        <p:spPr>
          <a:xfrm>
            <a:off x="8610480" y="6356520"/>
            <a:ext cx="2742840" cy="364680"/>
          </a:xfrm>
          <a:prstGeom prst="rect">
            <a:avLst/>
          </a:prstGeom>
          <a:noFill/>
          <a:ln w="0">
            <a:noFill/>
          </a:ln>
        </p:spPr>
        <p:txBody>
          <a:bodyPr lIns="90000" rIns="90000" tIns="45000" bIns="45000" anchor="t">
            <a:noAutofit/>
          </a:bodyPr>
          <a:lstStyle>
            <a:lvl1pPr indent="0" defTabSz="914400">
              <a:lnSpc>
                <a:spcPct val="100000"/>
              </a:lnSpc>
              <a:buNone/>
              <a:defRPr b="0" lang="de-AT" sz="1800" spc="-1" strike="noStrike">
                <a:solidFill>
                  <a:schemeClr val="dk1"/>
                </a:solidFill>
                <a:latin typeface="Assistant"/>
              </a:defRPr>
            </a:lvl1pPr>
          </a:lstStyle>
          <a:p>
            <a:pPr indent="0" defTabSz="914400">
              <a:lnSpc>
                <a:spcPct val="100000"/>
              </a:lnSpc>
              <a:buNone/>
            </a:pPr>
            <a:fld id="{05384E67-B983-45C7-9049-BBDD36267D86}" type="slidenum">
              <a:rPr b="0" lang="de-AT" sz="1800" spc="-1" strike="noStrike">
                <a:solidFill>
                  <a:schemeClr val="dk1"/>
                </a:solidFill>
                <a:latin typeface="Assistant"/>
              </a:rPr>
              <a:t>&lt;number&gt;</a:t>
            </a:fld>
            <a:endParaRPr b="0" lang="en-GB" sz="18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79" r:id="rId4"/>
  </p:sldLayoutIdLst>
</p:sldMaster>
</file>

<file path=ppt/slideMasters/slideMaster1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176" name="Rechteck 7"/>
          <p:cNvSpPr/>
          <p:nvPr/>
        </p:nvSpPr>
        <p:spPr>
          <a:xfrm flipH="1">
            <a:off x="-720" y="0"/>
            <a:ext cx="130680" cy="6857640"/>
          </a:xfrm>
          <a:prstGeom prst="rect">
            <a:avLst/>
          </a:prstGeom>
          <a:solidFill>
            <a:srgbClr val="f07921">
              <a:alpha val="90000"/>
            </a:srgbClr>
          </a:solidFill>
          <a:ln w="38100">
            <a:no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AT" sz="1800" spc="-1" strike="noStrike">
              <a:solidFill>
                <a:schemeClr val="lt1"/>
              </a:solidFill>
              <a:latin typeface="Assistant"/>
            </a:endParaRPr>
          </a:p>
        </p:txBody>
      </p:sp>
      <p:sp>
        <p:nvSpPr>
          <p:cNvPr id="177" name="Rechteck 8"/>
          <p:cNvSpPr/>
          <p:nvPr/>
        </p:nvSpPr>
        <p:spPr>
          <a:xfrm flipH="1">
            <a:off x="380160" y="0"/>
            <a:ext cx="133560" cy="6857640"/>
          </a:xfrm>
          <a:prstGeom prst="rect">
            <a:avLst/>
          </a:prstGeom>
          <a:solidFill>
            <a:schemeClr val="accent3">
              <a:alpha val="90000"/>
            </a:schemeClr>
          </a:solidFill>
          <a:ln w="38100">
            <a:no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AT" sz="1800" spc="-1" strike="noStrike">
              <a:solidFill>
                <a:schemeClr val="lt1"/>
              </a:solidFill>
              <a:latin typeface="Assistant"/>
            </a:endParaRPr>
          </a:p>
        </p:txBody>
      </p:sp>
      <p:sp>
        <p:nvSpPr>
          <p:cNvPr id="178" name="Rechteck 9"/>
          <p:cNvSpPr/>
          <p:nvPr/>
        </p:nvSpPr>
        <p:spPr>
          <a:xfrm flipH="1">
            <a:off x="184320" y="0"/>
            <a:ext cx="130680" cy="6857640"/>
          </a:xfrm>
          <a:prstGeom prst="rect">
            <a:avLst/>
          </a:prstGeom>
          <a:solidFill>
            <a:srgbClr val="01ad4b">
              <a:alpha val="90000"/>
            </a:srgbClr>
          </a:solidFill>
          <a:ln w="38100">
            <a:no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AT" sz="1800" spc="-1" strike="noStrike">
              <a:solidFill>
                <a:schemeClr val="lt1"/>
              </a:solidFill>
              <a:latin typeface="Assistant"/>
            </a:endParaRPr>
          </a:p>
        </p:txBody>
      </p:sp>
      <p:sp>
        <p:nvSpPr>
          <p:cNvPr id="179" name="Rechteck 10"/>
          <p:cNvSpPr/>
          <p:nvPr/>
        </p:nvSpPr>
        <p:spPr>
          <a:xfrm flipH="1">
            <a:off x="577080" y="0"/>
            <a:ext cx="128160" cy="6857640"/>
          </a:xfrm>
          <a:prstGeom prst="rect">
            <a:avLst/>
          </a:prstGeom>
          <a:solidFill>
            <a:srgbClr val="ee297b">
              <a:alpha val="90000"/>
            </a:srgbClr>
          </a:solidFill>
          <a:ln w="38100">
            <a:no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AT" sz="1800" spc="-1" strike="noStrike">
              <a:solidFill>
                <a:schemeClr val="lt1"/>
              </a:solidFill>
              <a:latin typeface="Assistant"/>
            </a:endParaRPr>
          </a:p>
        </p:txBody>
      </p:sp>
      <p:pic>
        <p:nvPicPr>
          <p:cNvPr id="180" name="Grafik 11" descr="Ein Bild, das Grafiken, Grafikdesign, Farbigkeit, Kreis enthält.&#10;&#10;Automatisch generierte Beschreibung"/>
          <p:cNvPicPr/>
          <p:nvPr/>
        </p:nvPicPr>
        <p:blipFill>
          <a:blip r:embed="rId2"/>
          <a:stretch/>
        </p:blipFill>
        <p:spPr>
          <a:xfrm>
            <a:off x="9340200" y="365040"/>
            <a:ext cx="2013120" cy="1256040"/>
          </a:xfrm>
          <a:prstGeom prst="rect">
            <a:avLst/>
          </a:prstGeom>
          <a:ln w="0">
            <a:noFill/>
          </a:ln>
        </p:spPr>
      </p:pic>
      <p:pic>
        <p:nvPicPr>
          <p:cNvPr id="181" name="Grafik 13" descr=""/>
          <p:cNvPicPr/>
          <p:nvPr/>
        </p:nvPicPr>
        <p:blipFill>
          <a:blip r:embed="rId3"/>
          <a:stretch/>
        </p:blipFill>
        <p:spPr>
          <a:xfrm>
            <a:off x="838080" y="6265800"/>
            <a:ext cx="1537560" cy="314280"/>
          </a:xfrm>
          <a:prstGeom prst="rect">
            <a:avLst/>
          </a:prstGeom>
          <a:ln w="0">
            <a:noFill/>
          </a:ln>
        </p:spPr>
      </p:pic>
      <p:sp>
        <p:nvSpPr>
          <p:cNvPr id="182" name="PlaceHolder 1"/>
          <p:cNvSpPr>
            <a:spLocks noGrp="1"/>
          </p:cNvSpPr>
          <p:nvPr>
            <p:ph type="title"/>
          </p:nvPr>
        </p:nvSpPr>
        <p:spPr>
          <a:xfrm>
            <a:off x="1268280" y="365040"/>
            <a:ext cx="8007840" cy="1325160"/>
          </a:xfrm>
          <a:prstGeom prst="rect">
            <a:avLst/>
          </a:prstGeom>
          <a:noFill/>
          <a:ln w="0">
            <a:noFill/>
          </a:ln>
        </p:spPr>
        <p:txBody>
          <a:bodyPr lIns="91440" rIns="91440" tIns="45720" bIns="45720" anchor="ctr">
            <a:noAutofit/>
          </a:bodyPr>
          <a:p>
            <a:pPr indent="0" defTabSz="914400">
              <a:lnSpc>
                <a:spcPct val="90000"/>
              </a:lnSpc>
              <a:buNone/>
            </a:pPr>
            <a:r>
              <a:rPr b="0" lang="de-DE" sz="4400" spc="-1" strike="noStrike">
                <a:solidFill>
                  <a:srgbClr val="0d385e"/>
                </a:solidFill>
                <a:latin typeface="Aptos Serif"/>
              </a:rPr>
              <a:t>Mastertitelformat bearbeiten</a:t>
            </a:r>
            <a:endParaRPr b="0" lang="de-DE" sz="4400" spc="-1" strike="noStrike">
              <a:solidFill>
                <a:schemeClr val="dk1"/>
              </a:solidFill>
              <a:latin typeface="Assistant"/>
            </a:endParaRPr>
          </a:p>
        </p:txBody>
      </p:sp>
      <p:sp>
        <p:nvSpPr>
          <p:cNvPr id="183" name="PlaceHolder 2"/>
          <p:cNvSpPr>
            <a:spLocks noGrp="1"/>
          </p:cNvSpPr>
          <p:nvPr>
            <p:ph type="body"/>
          </p:nvPr>
        </p:nvSpPr>
        <p:spPr>
          <a:xfrm>
            <a:off x="1268280" y="1825560"/>
            <a:ext cx="4751280" cy="4350960"/>
          </a:xfrm>
          <a:prstGeom prst="rect">
            <a:avLst/>
          </a:prstGeom>
          <a:noFill/>
          <a:ln w="0">
            <a:noFill/>
          </a:ln>
        </p:spPr>
        <p:txBody>
          <a:bodyPr lIns="91440" rIns="91440" tIns="45720" bIns="45720" anchor="t">
            <a:noAutofit/>
          </a:bodyPr>
          <a:p>
            <a:pPr marL="228600" indent="-228600" defTabSz="914400">
              <a:lnSpc>
                <a:spcPct val="90000"/>
              </a:lnSpc>
              <a:spcBef>
                <a:spcPts val="1001"/>
              </a:spcBef>
              <a:buClr>
                <a:srgbClr val="0d385e"/>
              </a:buClr>
              <a:buFont typeface="Arial"/>
              <a:buChar char="•"/>
            </a:pPr>
            <a:r>
              <a:rPr b="0" lang="de-DE" sz="2800" spc="-1" strike="noStrike">
                <a:solidFill>
                  <a:srgbClr val="0d385e"/>
                </a:solidFill>
                <a:latin typeface="Assistant"/>
              </a:rPr>
              <a:t>Mastertextformat bearbeiten</a:t>
            </a:r>
            <a:endParaRPr b="0" lang="de-DE" sz="2800" spc="-1" strike="noStrike">
              <a:solidFill>
                <a:srgbClr val="0d385e"/>
              </a:solidFill>
              <a:latin typeface="Assistant"/>
            </a:endParaRPr>
          </a:p>
          <a:p>
            <a:pPr lvl="1" marL="685800" indent="-228600" defTabSz="914400">
              <a:lnSpc>
                <a:spcPct val="90000"/>
              </a:lnSpc>
              <a:spcBef>
                <a:spcPts val="499"/>
              </a:spcBef>
              <a:buClr>
                <a:srgbClr val="0d385e"/>
              </a:buClr>
              <a:buFont typeface="Arial"/>
              <a:buChar char="•"/>
            </a:pPr>
            <a:r>
              <a:rPr b="0" lang="de-DE" sz="2400" spc="-1" strike="noStrike">
                <a:solidFill>
                  <a:srgbClr val="0d385e"/>
                </a:solidFill>
                <a:latin typeface="Assistant"/>
              </a:rPr>
              <a:t>Zweite Ebene</a:t>
            </a:r>
            <a:endParaRPr b="0" lang="de-DE" sz="2400" spc="-1" strike="noStrike">
              <a:solidFill>
                <a:srgbClr val="0d385e"/>
              </a:solidFill>
              <a:latin typeface="Assistant"/>
            </a:endParaRPr>
          </a:p>
          <a:p>
            <a:pPr lvl="2" marL="1143000" indent="-228600" defTabSz="914400">
              <a:lnSpc>
                <a:spcPct val="90000"/>
              </a:lnSpc>
              <a:spcBef>
                <a:spcPts val="499"/>
              </a:spcBef>
              <a:buClr>
                <a:srgbClr val="0d385e"/>
              </a:buClr>
              <a:buFont typeface="Arial"/>
              <a:buChar char="•"/>
            </a:pPr>
            <a:r>
              <a:rPr b="0" lang="de-DE" sz="2000" spc="-1" strike="noStrike">
                <a:solidFill>
                  <a:srgbClr val="0d385e"/>
                </a:solidFill>
                <a:latin typeface="Assistant"/>
              </a:rPr>
              <a:t>Dritte Ebene</a:t>
            </a:r>
            <a:endParaRPr b="0" lang="de-DE" sz="2000" spc="-1" strike="noStrike">
              <a:solidFill>
                <a:srgbClr val="0d385e"/>
              </a:solidFill>
              <a:latin typeface="Assistant"/>
            </a:endParaRPr>
          </a:p>
          <a:p>
            <a:pPr lvl="3" marL="1600200" indent="-228600" defTabSz="914400">
              <a:lnSpc>
                <a:spcPct val="90000"/>
              </a:lnSpc>
              <a:spcBef>
                <a:spcPts val="499"/>
              </a:spcBef>
              <a:buClr>
                <a:srgbClr val="0d385e"/>
              </a:buClr>
              <a:buFont typeface="Arial"/>
              <a:buChar char="•"/>
            </a:pPr>
            <a:r>
              <a:rPr b="0" lang="de-DE" sz="1800" spc="-1" strike="noStrike">
                <a:solidFill>
                  <a:srgbClr val="0d385e"/>
                </a:solidFill>
                <a:latin typeface="Assistant"/>
              </a:rPr>
              <a:t>Vierte Ebene</a:t>
            </a:r>
            <a:endParaRPr b="0" lang="de-DE" sz="1800" spc="-1" strike="noStrike">
              <a:solidFill>
                <a:srgbClr val="0d385e"/>
              </a:solidFill>
              <a:latin typeface="Assistant"/>
            </a:endParaRPr>
          </a:p>
          <a:p>
            <a:pPr lvl="4" marL="2057400" indent="-228600" defTabSz="914400">
              <a:lnSpc>
                <a:spcPct val="90000"/>
              </a:lnSpc>
              <a:spcBef>
                <a:spcPts val="499"/>
              </a:spcBef>
              <a:buClr>
                <a:srgbClr val="0d385e"/>
              </a:buClr>
              <a:buFont typeface="Arial"/>
              <a:buChar char="•"/>
            </a:pPr>
            <a:r>
              <a:rPr b="0" lang="de-DE" sz="1800" spc="-1" strike="noStrike">
                <a:solidFill>
                  <a:srgbClr val="0d385e"/>
                </a:solidFill>
                <a:latin typeface="Assistant"/>
              </a:rPr>
              <a:t>Fünfte Ebene</a:t>
            </a:r>
            <a:endParaRPr b="0" lang="de-DE" sz="1800" spc="-1" strike="noStrike">
              <a:solidFill>
                <a:srgbClr val="0d385e"/>
              </a:solidFill>
              <a:latin typeface="Assistant"/>
            </a:endParaRPr>
          </a:p>
        </p:txBody>
      </p:sp>
      <p:sp>
        <p:nvSpPr>
          <p:cNvPr id="184" name="PlaceHolder 3"/>
          <p:cNvSpPr>
            <a:spLocks noGrp="1"/>
          </p:cNvSpPr>
          <p:nvPr>
            <p:ph type="body"/>
          </p:nvPr>
        </p:nvSpPr>
        <p:spPr>
          <a:xfrm>
            <a:off x="6172200" y="1825560"/>
            <a:ext cx="5181120" cy="4350960"/>
          </a:xfrm>
          <a:prstGeom prst="rect">
            <a:avLst/>
          </a:prstGeom>
          <a:noFill/>
          <a:ln w="0">
            <a:noFill/>
          </a:ln>
        </p:spPr>
        <p:txBody>
          <a:bodyPr lIns="91440" rIns="91440" tIns="45720" bIns="45720" anchor="t">
            <a:noAutofit/>
          </a:bodyPr>
          <a:p>
            <a:pPr marL="228600" indent="-228600" defTabSz="914400">
              <a:lnSpc>
                <a:spcPct val="90000"/>
              </a:lnSpc>
              <a:spcBef>
                <a:spcPts val="1001"/>
              </a:spcBef>
              <a:buClr>
                <a:srgbClr val="0d385e"/>
              </a:buClr>
              <a:buFont typeface="Arial"/>
              <a:buChar char="•"/>
            </a:pPr>
            <a:r>
              <a:rPr b="0" lang="de-DE" sz="2800" spc="-1" strike="noStrike">
                <a:solidFill>
                  <a:srgbClr val="0d385e"/>
                </a:solidFill>
                <a:latin typeface="Assistant"/>
              </a:rPr>
              <a:t>Mastertextformat bearbeiten</a:t>
            </a:r>
            <a:endParaRPr b="0" lang="de-DE" sz="2800" spc="-1" strike="noStrike">
              <a:solidFill>
                <a:srgbClr val="0d385e"/>
              </a:solidFill>
              <a:latin typeface="Assistant"/>
            </a:endParaRPr>
          </a:p>
          <a:p>
            <a:pPr lvl="1" marL="685800" indent="-228600" defTabSz="914400">
              <a:lnSpc>
                <a:spcPct val="90000"/>
              </a:lnSpc>
              <a:spcBef>
                <a:spcPts val="499"/>
              </a:spcBef>
              <a:buClr>
                <a:srgbClr val="0d385e"/>
              </a:buClr>
              <a:buFont typeface="Arial"/>
              <a:buChar char="•"/>
            </a:pPr>
            <a:r>
              <a:rPr b="0" lang="de-DE" sz="2400" spc="-1" strike="noStrike">
                <a:solidFill>
                  <a:srgbClr val="0d385e"/>
                </a:solidFill>
                <a:latin typeface="Assistant"/>
              </a:rPr>
              <a:t>Zweite Ebene</a:t>
            </a:r>
            <a:endParaRPr b="0" lang="de-DE" sz="2400" spc="-1" strike="noStrike">
              <a:solidFill>
                <a:srgbClr val="0d385e"/>
              </a:solidFill>
              <a:latin typeface="Assistant"/>
            </a:endParaRPr>
          </a:p>
          <a:p>
            <a:pPr lvl="2" marL="1143000" indent="-228600" defTabSz="914400">
              <a:lnSpc>
                <a:spcPct val="90000"/>
              </a:lnSpc>
              <a:spcBef>
                <a:spcPts val="499"/>
              </a:spcBef>
              <a:buClr>
                <a:srgbClr val="0d385e"/>
              </a:buClr>
              <a:buFont typeface="Arial"/>
              <a:buChar char="•"/>
            </a:pPr>
            <a:r>
              <a:rPr b="0" lang="de-DE" sz="2000" spc="-1" strike="noStrike">
                <a:solidFill>
                  <a:srgbClr val="0d385e"/>
                </a:solidFill>
                <a:latin typeface="Assistant"/>
              </a:rPr>
              <a:t>Dritte Ebene</a:t>
            </a:r>
            <a:endParaRPr b="0" lang="de-DE" sz="2000" spc="-1" strike="noStrike">
              <a:solidFill>
                <a:srgbClr val="0d385e"/>
              </a:solidFill>
              <a:latin typeface="Assistant"/>
            </a:endParaRPr>
          </a:p>
          <a:p>
            <a:pPr lvl="3" marL="1600200" indent="-228600" defTabSz="914400">
              <a:lnSpc>
                <a:spcPct val="90000"/>
              </a:lnSpc>
              <a:spcBef>
                <a:spcPts val="499"/>
              </a:spcBef>
              <a:buClr>
                <a:srgbClr val="0d385e"/>
              </a:buClr>
              <a:buFont typeface="Arial"/>
              <a:buChar char="•"/>
            </a:pPr>
            <a:r>
              <a:rPr b="0" lang="de-DE" sz="1800" spc="-1" strike="noStrike">
                <a:solidFill>
                  <a:srgbClr val="0d385e"/>
                </a:solidFill>
                <a:latin typeface="Assistant"/>
              </a:rPr>
              <a:t>Vierte Ebene</a:t>
            </a:r>
            <a:endParaRPr b="0" lang="de-DE" sz="1800" spc="-1" strike="noStrike">
              <a:solidFill>
                <a:srgbClr val="0d385e"/>
              </a:solidFill>
              <a:latin typeface="Assistant"/>
            </a:endParaRPr>
          </a:p>
          <a:p>
            <a:pPr lvl="4" marL="2057400" indent="-228600" defTabSz="914400">
              <a:lnSpc>
                <a:spcPct val="90000"/>
              </a:lnSpc>
              <a:spcBef>
                <a:spcPts val="499"/>
              </a:spcBef>
              <a:buClr>
                <a:srgbClr val="0d385e"/>
              </a:buClr>
              <a:buFont typeface="Arial"/>
              <a:buChar char="•"/>
            </a:pPr>
            <a:r>
              <a:rPr b="0" lang="de-DE" sz="1800" spc="-1" strike="noStrike">
                <a:solidFill>
                  <a:srgbClr val="0d385e"/>
                </a:solidFill>
                <a:latin typeface="Assistant"/>
              </a:rPr>
              <a:t>Fünfte Ebene</a:t>
            </a:r>
            <a:endParaRPr b="0" lang="de-DE" sz="1800" spc="-1" strike="noStrike">
              <a:solidFill>
                <a:srgbClr val="0d385e"/>
              </a:solidFill>
              <a:latin typeface="Assistant"/>
            </a:endParaRPr>
          </a:p>
        </p:txBody>
      </p:sp>
      <p:sp>
        <p:nvSpPr>
          <p:cNvPr id="185" name="PlaceHolder 4"/>
          <p:cNvSpPr>
            <a:spLocks noGrp="1"/>
          </p:cNvSpPr>
          <p:nvPr>
            <p:ph type="dt" idx="38"/>
          </p:nvPr>
        </p:nvSpPr>
        <p:spPr>
          <a:xfrm>
            <a:off x="1268280" y="6356520"/>
            <a:ext cx="2313000" cy="364680"/>
          </a:xfrm>
          <a:prstGeom prst="rect">
            <a:avLst/>
          </a:prstGeom>
          <a:noFill/>
          <a:ln w="0">
            <a:noFill/>
          </a:ln>
        </p:spPr>
        <p:txBody>
          <a:bodyPr lIns="90000" rIns="90000" tIns="45000" bIns="45000" anchor="t">
            <a:noAutofit/>
          </a:bodyPr>
          <a:lstStyle>
            <a:lvl1pPr indent="0" defTabSz="914400">
              <a:lnSpc>
                <a:spcPct val="100000"/>
              </a:lnSpc>
              <a:buNone/>
              <a:defRPr b="0" lang="de-AT" sz="1800" spc="-1" strike="noStrike">
                <a:solidFill>
                  <a:schemeClr val="dk1"/>
                </a:solidFill>
                <a:latin typeface="Assistant"/>
              </a:defRPr>
            </a:lvl1pPr>
          </a:lstStyle>
          <a:p>
            <a:pPr indent="0" defTabSz="914400">
              <a:lnSpc>
                <a:spcPct val="100000"/>
              </a:lnSpc>
              <a:buNone/>
            </a:pPr>
            <a:r>
              <a:rPr b="0" lang="de-AT" sz="1800" spc="-1" strike="noStrike">
                <a:solidFill>
                  <a:schemeClr val="dk1"/>
                </a:solidFill>
                <a:latin typeface="Assistant"/>
              </a:rPr>
              <a:t>&lt;date/time&gt;</a:t>
            </a:r>
            <a:endParaRPr b="0" lang="en-GB" sz="1800" spc="-1" strike="noStrike">
              <a:solidFill>
                <a:srgbClr val="000000"/>
              </a:solidFill>
              <a:latin typeface="Times New Roman"/>
            </a:endParaRPr>
          </a:p>
        </p:txBody>
      </p:sp>
      <p:sp>
        <p:nvSpPr>
          <p:cNvPr id="186" name="PlaceHolder 5"/>
          <p:cNvSpPr>
            <a:spLocks noGrp="1"/>
          </p:cNvSpPr>
          <p:nvPr>
            <p:ph type="ftr" idx="39"/>
          </p:nvPr>
        </p:nvSpPr>
        <p:spPr>
          <a:xfrm>
            <a:off x="4038480" y="6356520"/>
            <a:ext cx="4114440" cy="364680"/>
          </a:xfrm>
          <a:prstGeom prst="rect">
            <a:avLst/>
          </a:prstGeom>
          <a:noFill/>
          <a:ln w="0">
            <a:noFill/>
          </a:ln>
        </p:spPr>
        <p:txBody>
          <a:bodyPr lIns="90000" rIns="90000" tIns="45000" bIns="4500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
        <p:nvSpPr>
          <p:cNvPr id="187" name="PlaceHolder 6"/>
          <p:cNvSpPr>
            <a:spLocks noGrp="1"/>
          </p:cNvSpPr>
          <p:nvPr>
            <p:ph type="sldNum" idx="40"/>
          </p:nvPr>
        </p:nvSpPr>
        <p:spPr>
          <a:xfrm>
            <a:off x="8610480" y="6356520"/>
            <a:ext cx="2742840" cy="364680"/>
          </a:xfrm>
          <a:prstGeom prst="rect">
            <a:avLst/>
          </a:prstGeom>
          <a:noFill/>
          <a:ln w="0">
            <a:noFill/>
          </a:ln>
        </p:spPr>
        <p:txBody>
          <a:bodyPr lIns="90000" rIns="90000" tIns="45000" bIns="45000" anchor="t">
            <a:noAutofit/>
          </a:bodyPr>
          <a:lstStyle>
            <a:lvl1pPr indent="0" defTabSz="914400">
              <a:lnSpc>
                <a:spcPct val="100000"/>
              </a:lnSpc>
              <a:buNone/>
              <a:defRPr b="0" lang="de-AT" sz="1800" spc="-1" strike="noStrike">
                <a:solidFill>
                  <a:schemeClr val="dk1"/>
                </a:solidFill>
                <a:latin typeface="Assistant"/>
              </a:defRPr>
            </a:lvl1pPr>
          </a:lstStyle>
          <a:p>
            <a:pPr indent="0" defTabSz="914400">
              <a:lnSpc>
                <a:spcPct val="100000"/>
              </a:lnSpc>
              <a:buNone/>
            </a:pPr>
            <a:fld id="{CD02E8CA-5F74-4498-87A6-FA9E0C434430}" type="slidenum">
              <a:rPr b="0" lang="de-AT" sz="1800" spc="-1" strike="noStrike">
                <a:solidFill>
                  <a:schemeClr val="dk1"/>
                </a:solidFill>
                <a:latin typeface="Assistant"/>
              </a:rPr>
              <a:t>&lt;number&gt;</a:t>
            </a:fld>
            <a:endParaRPr b="0" lang="en-GB" sz="18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81" r:id="rId4"/>
  </p:sldLayoutIdLst>
</p:sldMaster>
</file>

<file path=ppt/slideMasters/slideMaster1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191" name="Rechteck 7" hidden="1"/>
          <p:cNvSpPr/>
          <p:nvPr/>
        </p:nvSpPr>
        <p:spPr>
          <a:xfrm flipH="1">
            <a:off x="-720" y="0"/>
            <a:ext cx="130680" cy="6857640"/>
          </a:xfrm>
          <a:prstGeom prst="rect">
            <a:avLst/>
          </a:prstGeom>
          <a:solidFill>
            <a:srgbClr val="f07921">
              <a:alpha val="90000"/>
            </a:srgbClr>
          </a:solidFill>
          <a:ln w="38100">
            <a:no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AT" sz="1800" spc="-1" strike="noStrike">
              <a:solidFill>
                <a:schemeClr val="lt1"/>
              </a:solidFill>
              <a:latin typeface="Assistant"/>
            </a:endParaRPr>
          </a:p>
        </p:txBody>
      </p:sp>
      <p:sp>
        <p:nvSpPr>
          <p:cNvPr id="192" name="Rechteck 8" hidden="1"/>
          <p:cNvSpPr/>
          <p:nvPr/>
        </p:nvSpPr>
        <p:spPr>
          <a:xfrm flipH="1">
            <a:off x="380160" y="0"/>
            <a:ext cx="133560" cy="6857640"/>
          </a:xfrm>
          <a:prstGeom prst="rect">
            <a:avLst/>
          </a:prstGeom>
          <a:solidFill>
            <a:schemeClr val="accent3">
              <a:alpha val="90000"/>
            </a:schemeClr>
          </a:solidFill>
          <a:ln w="38100">
            <a:no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AT" sz="1800" spc="-1" strike="noStrike">
              <a:solidFill>
                <a:schemeClr val="lt1"/>
              </a:solidFill>
              <a:latin typeface="Assistant"/>
            </a:endParaRPr>
          </a:p>
        </p:txBody>
      </p:sp>
      <p:sp>
        <p:nvSpPr>
          <p:cNvPr id="193" name="Rechteck 9" hidden="1"/>
          <p:cNvSpPr/>
          <p:nvPr/>
        </p:nvSpPr>
        <p:spPr>
          <a:xfrm flipH="1">
            <a:off x="184320" y="0"/>
            <a:ext cx="130680" cy="6857640"/>
          </a:xfrm>
          <a:prstGeom prst="rect">
            <a:avLst/>
          </a:prstGeom>
          <a:solidFill>
            <a:srgbClr val="01ad4b">
              <a:alpha val="90000"/>
            </a:srgbClr>
          </a:solidFill>
          <a:ln w="38100">
            <a:no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AT" sz="1800" spc="-1" strike="noStrike">
              <a:solidFill>
                <a:schemeClr val="lt1"/>
              </a:solidFill>
              <a:latin typeface="Assistant"/>
            </a:endParaRPr>
          </a:p>
        </p:txBody>
      </p:sp>
      <p:sp>
        <p:nvSpPr>
          <p:cNvPr id="194" name="Rechteck 10" hidden="1"/>
          <p:cNvSpPr/>
          <p:nvPr/>
        </p:nvSpPr>
        <p:spPr>
          <a:xfrm flipH="1">
            <a:off x="577080" y="0"/>
            <a:ext cx="128160" cy="6857640"/>
          </a:xfrm>
          <a:prstGeom prst="rect">
            <a:avLst/>
          </a:prstGeom>
          <a:solidFill>
            <a:srgbClr val="ee297b">
              <a:alpha val="90000"/>
            </a:srgbClr>
          </a:solidFill>
          <a:ln w="38100">
            <a:no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AT" sz="1800" spc="-1" strike="noStrike">
              <a:solidFill>
                <a:schemeClr val="lt1"/>
              </a:solidFill>
              <a:latin typeface="Assistant"/>
            </a:endParaRPr>
          </a:p>
        </p:txBody>
      </p:sp>
      <p:pic>
        <p:nvPicPr>
          <p:cNvPr id="195" name="Grafik 11" descr="Ein Bild, das Grafiken, Grafikdesign, Farbigkeit, Kreis enthält.&#10;&#10;Automatisch generierte Beschreibung"/>
          <p:cNvPicPr/>
          <p:nvPr/>
        </p:nvPicPr>
        <p:blipFill>
          <a:blip r:embed="rId2"/>
          <a:stretch/>
        </p:blipFill>
        <p:spPr>
          <a:xfrm>
            <a:off x="9340200" y="365040"/>
            <a:ext cx="2013120" cy="1256040"/>
          </a:xfrm>
          <a:prstGeom prst="rect">
            <a:avLst/>
          </a:prstGeom>
          <a:ln w="0">
            <a:noFill/>
          </a:ln>
        </p:spPr>
      </p:pic>
      <p:pic>
        <p:nvPicPr>
          <p:cNvPr id="196" name="Grafik 13" descr=""/>
          <p:cNvPicPr/>
          <p:nvPr/>
        </p:nvPicPr>
        <p:blipFill>
          <a:blip r:embed="rId3"/>
          <a:stretch/>
        </p:blipFill>
        <p:spPr>
          <a:xfrm>
            <a:off x="838080" y="6265800"/>
            <a:ext cx="1537560" cy="314280"/>
          </a:xfrm>
          <a:prstGeom prst="rect">
            <a:avLst/>
          </a:prstGeom>
          <a:ln w="0">
            <a:noFill/>
          </a:ln>
        </p:spPr>
      </p:pic>
      <p:sp>
        <p:nvSpPr>
          <p:cNvPr id="197" name="PlaceHolder 1"/>
          <p:cNvSpPr>
            <a:spLocks noGrp="1"/>
          </p:cNvSpPr>
          <p:nvPr>
            <p:ph type="title"/>
          </p:nvPr>
        </p:nvSpPr>
        <p:spPr>
          <a:xfrm>
            <a:off x="1268280" y="365040"/>
            <a:ext cx="8007840" cy="1325160"/>
          </a:xfrm>
          <a:prstGeom prst="rect">
            <a:avLst/>
          </a:prstGeom>
          <a:noFill/>
          <a:ln w="0">
            <a:noFill/>
          </a:ln>
        </p:spPr>
        <p:txBody>
          <a:bodyPr lIns="91440" rIns="91440" tIns="45720" bIns="45720" anchor="ctr">
            <a:noAutofit/>
          </a:bodyPr>
          <a:p>
            <a:pPr indent="0" defTabSz="914400">
              <a:lnSpc>
                <a:spcPct val="90000"/>
              </a:lnSpc>
              <a:buNone/>
            </a:pPr>
            <a:r>
              <a:rPr b="0" lang="de-DE" sz="4400" spc="-1" strike="noStrike">
                <a:solidFill>
                  <a:srgbClr val="0d385e"/>
                </a:solidFill>
                <a:latin typeface="Aptos Serif"/>
              </a:rPr>
              <a:t>Mastertitelformat bearbeiten</a:t>
            </a:r>
            <a:endParaRPr b="0" lang="de-DE" sz="4400" spc="-1" strike="noStrike">
              <a:solidFill>
                <a:schemeClr val="dk1"/>
              </a:solidFill>
              <a:latin typeface="Assistant"/>
            </a:endParaRPr>
          </a:p>
        </p:txBody>
      </p:sp>
      <p:sp>
        <p:nvSpPr>
          <p:cNvPr id="198" name="PlaceHolder 2"/>
          <p:cNvSpPr>
            <a:spLocks noGrp="1"/>
          </p:cNvSpPr>
          <p:nvPr>
            <p:ph type="body"/>
          </p:nvPr>
        </p:nvSpPr>
        <p:spPr>
          <a:xfrm>
            <a:off x="1268280" y="1825560"/>
            <a:ext cx="4751280" cy="4350960"/>
          </a:xfrm>
          <a:prstGeom prst="rect">
            <a:avLst/>
          </a:prstGeom>
          <a:noFill/>
          <a:ln w="0">
            <a:noFill/>
          </a:ln>
        </p:spPr>
        <p:txBody>
          <a:bodyPr lIns="91440" rIns="91440" tIns="45720" bIns="45720" anchor="t">
            <a:noAutofit/>
          </a:bodyPr>
          <a:p>
            <a:pPr marL="228600" indent="-228600" defTabSz="914400">
              <a:lnSpc>
                <a:spcPct val="90000"/>
              </a:lnSpc>
              <a:spcBef>
                <a:spcPts val="1001"/>
              </a:spcBef>
              <a:buClr>
                <a:srgbClr val="0d385e"/>
              </a:buClr>
              <a:buFont typeface="Arial"/>
              <a:buChar char="•"/>
            </a:pPr>
            <a:r>
              <a:rPr b="0" lang="de-DE" sz="2800" spc="-1" strike="noStrike">
                <a:solidFill>
                  <a:srgbClr val="0d385e"/>
                </a:solidFill>
                <a:latin typeface="Assistant"/>
              </a:rPr>
              <a:t>Mastertextformat bearbeiten</a:t>
            </a:r>
            <a:endParaRPr b="0" lang="de-DE" sz="2800" spc="-1" strike="noStrike">
              <a:solidFill>
                <a:srgbClr val="0d385e"/>
              </a:solidFill>
              <a:latin typeface="Assistant"/>
            </a:endParaRPr>
          </a:p>
          <a:p>
            <a:pPr lvl="1" marL="685800" indent="-228600" defTabSz="914400">
              <a:lnSpc>
                <a:spcPct val="90000"/>
              </a:lnSpc>
              <a:spcBef>
                <a:spcPts val="499"/>
              </a:spcBef>
              <a:buClr>
                <a:srgbClr val="0d385e"/>
              </a:buClr>
              <a:buFont typeface="Arial"/>
              <a:buChar char="•"/>
            </a:pPr>
            <a:r>
              <a:rPr b="0" lang="de-DE" sz="2400" spc="-1" strike="noStrike">
                <a:solidFill>
                  <a:srgbClr val="0d385e"/>
                </a:solidFill>
                <a:latin typeface="Assistant"/>
              </a:rPr>
              <a:t>Zweite Ebene</a:t>
            </a:r>
            <a:endParaRPr b="0" lang="de-DE" sz="2400" spc="-1" strike="noStrike">
              <a:solidFill>
                <a:srgbClr val="0d385e"/>
              </a:solidFill>
              <a:latin typeface="Assistant"/>
            </a:endParaRPr>
          </a:p>
          <a:p>
            <a:pPr lvl="2" marL="1143000" indent="-228600" defTabSz="914400">
              <a:lnSpc>
                <a:spcPct val="90000"/>
              </a:lnSpc>
              <a:spcBef>
                <a:spcPts val="499"/>
              </a:spcBef>
              <a:buClr>
                <a:srgbClr val="0d385e"/>
              </a:buClr>
              <a:buFont typeface="Arial"/>
              <a:buChar char="•"/>
            </a:pPr>
            <a:r>
              <a:rPr b="0" lang="de-DE" sz="2000" spc="-1" strike="noStrike">
                <a:solidFill>
                  <a:srgbClr val="0d385e"/>
                </a:solidFill>
                <a:latin typeface="Assistant"/>
              </a:rPr>
              <a:t>Dritte Ebene</a:t>
            </a:r>
            <a:endParaRPr b="0" lang="de-DE" sz="2000" spc="-1" strike="noStrike">
              <a:solidFill>
                <a:srgbClr val="0d385e"/>
              </a:solidFill>
              <a:latin typeface="Assistant"/>
            </a:endParaRPr>
          </a:p>
          <a:p>
            <a:pPr lvl="3" marL="1600200" indent="-228600" defTabSz="914400">
              <a:lnSpc>
                <a:spcPct val="90000"/>
              </a:lnSpc>
              <a:spcBef>
                <a:spcPts val="499"/>
              </a:spcBef>
              <a:buClr>
                <a:srgbClr val="0d385e"/>
              </a:buClr>
              <a:buFont typeface="Arial"/>
              <a:buChar char="•"/>
            </a:pPr>
            <a:r>
              <a:rPr b="0" lang="de-DE" sz="1800" spc="-1" strike="noStrike">
                <a:solidFill>
                  <a:srgbClr val="0d385e"/>
                </a:solidFill>
                <a:latin typeface="Assistant"/>
              </a:rPr>
              <a:t>Vierte Ebene</a:t>
            </a:r>
            <a:endParaRPr b="0" lang="de-DE" sz="1800" spc="-1" strike="noStrike">
              <a:solidFill>
                <a:srgbClr val="0d385e"/>
              </a:solidFill>
              <a:latin typeface="Assistant"/>
            </a:endParaRPr>
          </a:p>
          <a:p>
            <a:pPr lvl="4" marL="2057400" indent="-228600" defTabSz="914400">
              <a:lnSpc>
                <a:spcPct val="90000"/>
              </a:lnSpc>
              <a:spcBef>
                <a:spcPts val="499"/>
              </a:spcBef>
              <a:buClr>
                <a:srgbClr val="0d385e"/>
              </a:buClr>
              <a:buFont typeface="Arial"/>
              <a:buChar char="•"/>
            </a:pPr>
            <a:r>
              <a:rPr b="0" lang="de-DE" sz="1800" spc="-1" strike="noStrike">
                <a:solidFill>
                  <a:srgbClr val="0d385e"/>
                </a:solidFill>
                <a:latin typeface="Assistant"/>
              </a:rPr>
              <a:t>Fünfte Ebene</a:t>
            </a:r>
            <a:endParaRPr b="0" lang="de-DE" sz="1800" spc="-1" strike="noStrike">
              <a:solidFill>
                <a:srgbClr val="0d385e"/>
              </a:solidFill>
              <a:latin typeface="Assistant"/>
            </a:endParaRPr>
          </a:p>
        </p:txBody>
      </p:sp>
      <p:sp>
        <p:nvSpPr>
          <p:cNvPr id="199" name="PlaceHolder 3"/>
          <p:cNvSpPr>
            <a:spLocks noGrp="1"/>
          </p:cNvSpPr>
          <p:nvPr>
            <p:ph type="body"/>
          </p:nvPr>
        </p:nvSpPr>
        <p:spPr>
          <a:xfrm>
            <a:off x="6172200" y="1825560"/>
            <a:ext cx="5181120" cy="4350960"/>
          </a:xfrm>
          <a:prstGeom prst="rect">
            <a:avLst/>
          </a:prstGeom>
          <a:noFill/>
          <a:ln w="0">
            <a:noFill/>
          </a:ln>
        </p:spPr>
        <p:txBody>
          <a:bodyPr lIns="91440" rIns="91440" tIns="45720" bIns="45720" anchor="t">
            <a:noAutofit/>
          </a:bodyPr>
          <a:p>
            <a:pPr marL="228600" indent="-228600" defTabSz="914400">
              <a:lnSpc>
                <a:spcPct val="90000"/>
              </a:lnSpc>
              <a:spcBef>
                <a:spcPts val="1001"/>
              </a:spcBef>
              <a:buClr>
                <a:srgbClr val="0d385e"/>
              </a:buClr>
              <a:buFont typeface="Arial"/>
              <a:buChar char="•"/>
            </a:pPr>
            <a:r>
              <a:rPr b="0" lang="de-DE" sz="2800" spc="-1" strike="noStrike">
                <a:solidFill>
                  <a:srgbClr val="0d385e"/>
                </a:solidFill>
                <a:latin typeface="Assistant"/>
              </a:rPr>
              <a:t>Mastertextformat bearbeiten</a:t>
            </a:r>
            <a:endParaRPr b="0" lang="de-DE" sz="2800" spc="-1" strike="noStrike">
              <a:solidFill>
                <a:srgbClr val="0d385e"/>
              </a:solidFill>
              <a:latin typeface="Assistant"/>
            </a:endParaRPr>
          </a:p>
          <a:p>
            <a:pPr lvl="1" marL="685800" indent="-228600" defTabSz="914400">
              <a:lnSpc>
                <a:spcPct val="90000"/>
              </a:lnSpc>
              <a:spcBef>
                <a:spcPts val="499"/>
              </a:spcBef>
              <a:buClr>
                <a:srgbClr val="0d385e"/>
              </a:buClr>
              <a:buFont typeface="Arial"/>
              <a:buChar char="•"/>
            </a:pPr>
            <a:r>
              <a:rPr b="0" lang="de-DE" sz="2400" spc="-1" strike="noStrike">
                <a:solidFill>
                  <a:srgbClr val="0d385e"/>
                </a:solidFill>
                <a:latin typeface="Assistant"/>
              </a:rPr>
              <a:t>Zweite Ebene</a:t>
            </a:r>
            <a:endParaRPr b="0" lang="de-DE" sz="2400" spc="-1" strike="noStrike">
              <a:solidFill>
                <a:srgbClr val="0d385e"/>
              </a:solidFill>
              <a:latin typeface="Assistant"/>
            </a:endParaRPr>
          </a:p>
          <a:p>
            <a:pPr lvl="2" marL="1143000" indent="-228600" defTabSz="914400">
              <a:lnSpc>
                <a:spcPct val="90000"/>
              </a:lnSpc>
              <a:spcBef>
                <a:spcPts val="499"/>
              </a:spcBef>
              <a:buClr>
                <a:srgbClr val="0d385e"/>
              </a:buClr>
              <a:buFont typeface="Arial"/>
              <a:buChar char="•"/>
            </a:pPr>
            <a:r>
              <a:rPr b="0" lang="de-DE" sz="2000" spc="-1" strike="noStrike">
                <a:solidFill>
                  <a:srgbClr val="0d385e"/>
                </a:solidFill>
                <a:latin typeface="Assistant"/>
              </a:rPr>
              <a:t>Dritte Ebene</a:t>
            </a:r>
            <a:endParaRPr b="0" lang="de-DE" sz="2000" spc="-1" strike="noStrike">
              <a:solidFill>
                <a:srgbClr val="0d385e"/>
              </a:solidFill>
              <a:latin typeface="Assistant"/>
            </a:endParaRPr>
          </a:p>
          <a:p>
            <a:pPr lvl="3" marL="1600200" indent="-228600" defTabSz="914400">
              <a:lnSpc>
                <a:spcPct val="90000"/>
              </a:lnSpc>
              <a:spcBef>
                <a:spcPts val="499"/>
              </a:spcBef>
              <a:buClr>
                <a:srgbClr val="0d385e"/>
              </a:buClr>
              <a:buFont typeface="Arial"/>
              <a:buChar char="•"/>
            </a:pPr>
            <a:r>
              <a:rPr b="0" lang="de-DE" sz="1800" spc="-1" strike="noStrike">
                <a:solidFill>
                  <a:srgbClr val="0d385e"/>
                </a:solidFill>
                <a:latin typeface="Assistant"/>
              </a:rPr>
              <a:t>Vierte Ebene</a:t>
            </a:r>
            <a:endParaRPr b="0" lang="de-DE" sz="1800" spc="-1" strike="noStrike">
              <a:solidFill>
                <a:srgbClr val="0d385e"/>
              </a:solidFill>
              <a:latin typeface="Assistant"/>
            </a:endParaRPr>
          </a:p>
          <a:p>
            <a:pPr lvl="4" marL="2057400" indent="-228600" defTabSz="914400">
              <a:lnSpc>
                <a:spcPct val="90000"/>
              </a:lnSpc>
              <a:spcBef>
                <a:spcPts val="499"/>
              </a:spcBef>
              <a:buClr>
                <a:srgbClr val="0d385e"/>
              </a:buClr>
              <a:buFont typeface="Arial"/>
              <a:buChar char="•"/>
            </a:pPr>
            <a:r>
              <a:rPr b="0" lang="de-DE" sz="1800" spc="-1" strike="noStrike">
                <a:solidFill>
                  <a:srgbClr val="0d385e"/>
                </a:solidFill>
                <a:latin typeface="Assistant"/>
              </a:rPr>
              <a:t>Fünfte Ebene</a:t>
            </a:r>
            <a:endParaRPr b="0" lang="de-DE" sz="1800" spc="-1" strike="noStrike">
              <a:solidFill>
                <a:srgbClr val="0d385e"/>
              </a:solidFill>
              <a:latin typeface="Assistant"/>
            </a:endParaRPr>
          </a:p>
        </p:txBody>
      </p:sp>
      <p:sp>
        <p:nvSpPr>
          <p:cNvPr id="200" name="PlaceHolder 4"/>
          <p:cNvSpPr>
            <a:spLocks noGrp="1"/>
          </p:cNvSpPr>
          <p:nvPr>
            <p:ph type="dt" idx="41"/>
          </p:nvPr>
        </p:nvSpPr>
        <p:spPr>
          <a:xfrm>
            <a:off x="1268280" y="6356520"/>
            <a:ext cx="2313000" cy="364680"/>
          </a:xfrm>
          <a:prstGeom prst="rect">
            <a:avLst/>
          </a:prstGeom>
          <a:noFill/>
          <a:ln w="0">
            <a:noFill/>
          </a:ln>
        </p:spPr>
        <p:txBody>
          <a:bodyPr lIns="90000" rIns="90000" tIns="45000" bIns="45000" anchor="t">
            <a:noAutofit/>
          </a:bodyPr>
          <a:lstStyle>
            <a:lvl1pPr indent="0" defTabSz="914400">
              <a:lnSpc>
                <a:spcPct val="100000"/>
              </a:lnSpc>
              <a:buNone/>
              <a:defRPr b="0" lang="de-AT" sz="1800" spc="-1" strike="noStrike">
                <a:solidFill>
                  <a:schemeClr val="dk1"/>
                </a:solidFill>
                <a:latin typeface="Assistant"/>
              </a:defRPr>
            </a:lvl1pPr>
          </a:lstStyle>
          <a:p>
            <a:pPr indent="0" defTabSz="914400">
              <a:lnSpc>
                <a:spcPct val="100000"/>
              </a:lnSpc>
              <a:buNone/>
            </a:pPr>
            <a:r>
              <a:rPr b="0" lang="de-AT" sz="1800" spc="-1" strike="noStrike">
                <a:solidFill>
                  <a:schemeClr val="dk1"/>
                </a:solidFill>
                <a:latin typeface="Assistant"/>
              </a:rPr>
              <a:t>&lt;date/time&gt;</a:t>
            </a:r>
            <a:endParaRPr b="0" lang="en-GB" sz="1800" spc="-1" strike="noStrike">
              <a:solidFill>
                <a:srgbClr val="000000"/>
              </a:solidFill>
              <a:latin typeface="Times New Roman"/>
            </a:endParaRPr>
          </a:p>
        </p:txBody>
      </p:sp>
      <p:sp>
        <p:nvSpPr>
          <p:cNvPr id="201" name="PlaceHolder 5"/>
          <p:cNvSpPr>
            <a:spLocks noGrp="1"/>
          </p:cNvSpPr>
          <p:nvPr>
            <p:ph type="ftr" idx="42"/>
          </p:nvPr>
        </p:nvSpPr>
        <p:spPr>
          <a:xfrm>
            <a:off x="4038480" y="6356520"/>
            <a:ext cx="4114440" cy="364680"/>
          </a:xfrm>
          <a:prstGeom prst="rect">
            <a:avLst/>
          </a:prstGeom>
          <a:noFill/>
          <a:ln w="0">
            <a:noFill/>
          </a:ln>
        </p:spPr>
        <p:txBody>
          <a:bodyPr lIns="90000" rIns="90000" tIns="45000" bIns="4500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
        <p:nvSpPr>
          <p:cNvPr id="202" name="PlaceHolder 6"/>
          <p:cNvSpPr>
            <a:spLocks noGrp="1"/>
          </p:cNvSpPr>
          <p:nvPr>
            <p:ph type="sldNum" idx="43"/>
          </p:nvPr>
        </p:nvSpPr>
        <p:spPr>
          <a:xfrm>
            <a:off x="8610480" y="6356520"/>
            <a:ext cx="2742840" cy="364680"/>
          </a:xfrm>
          <a:prstGeom prst="rect">
            <a:avLst/>
          </a:prstGeom>
          <a:noFill/>
          <a:ln w="0">
            <a:noFill/>
          </a:ln>
        </p:spPr>
        <p:txBody>
          <a:bodyPr lIns="90000" rIns="90000" tIns="45000" bIns="45000" anchor="t">
            <a:noAutofit/>
          </a:bodyPr>
          <a:lstStyle>
            <a:lvl1pPr indent="0" defTabSz="914400">
              <a:lnSpc>
                <a:spcPct val="100000"/>
              </a:lnSpc>
              <a:buNone/>
              <a:defRPr b="0" lang="de-AT" sz="1800" spc="-1" strike="noStrike">
                <a:solidFill>
                  <a:schemeClr val="dk1"/>
                </a:solidFill>
                <a:latin typeface="Assistant"/>
              </a:defRPr>
            </a:lvl1pPr>
          </a:lstStyle>
          <a:p>
            <a:pPr indent="0" defTabSz="914400">
              <a:lnSpc>
                <a:spcPct val="100000"/>
              </a:lnSpc>
              <a:buNone/>
            </a:pPr>
            <a:fld id="{6C7BCF97-0421-410F-A517-49C1F19059E1}" type="slidenum">
              <a:rPr b="0" lang="de-AT" sz="1800" spc="-1" strike="noStrike">
                <a:solidFill>
                  <a:schemeClr val="dk1"/>
                </a:solidFill>
                <a:latin typeface="Assistant"/>
              </a:rPr>
              <a:t>&lt;number&gt;</a:t>
            </a:fld>
            <a:endParaRPr b="0" lang="en-GB" sz="18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83" r:id="rId4"/>
  </p:sldLayoutIdLst>
</p:sldMaster>
</file>

<file path=ppt/slideMasters/slideMaster1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206" name="Rechteck 7"/>
          <p:cNvSpPr/>
          <p:nvPr/>
        </p:nvSpPr>
        <p:spPr>
          <a:xfrm flipH="1">
            <a:off x="-720" y="0"/>
            <a:ext cx="130680" cy="6857640"/>
          </a:xfrm>
          <a:prstGeom prst="rect">
            <a:avLst/>
          </a:prstGeom>
          <a:solidFill>
            <a:srgbClr val="f07921">
              <a:alpha val="90000"/>
            </a:srgbClr>
          </a:solidFill>
          <a:ln w="38100">
            <a:no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AT" sz="1800" spc="-1" strike="noStrike">
              <a:solidFill>
                <a:schemeClr val="lt1"/>
              </a:solidFill>
              <a:latin typeface="Assistant"/>
            </a:endParaRPr>
          </a:p>
        </p:txBody>
      </p:sp>
      <p:sp>
        <p:nvSpPr>
          <p:cNvPr id="207" name="Rechteck 8"/>
          <p:cNvSpPr/>
          <p:nvPr/>
        </p:nvSpPr>
        <p:spPr>
          <a:xfrm flipH="1">
            <a:off x="380160" y="0"/>
            <a:ext cx="133560" cy="6857640"/>
          </a:xfrm>
          <a:prstGeom prst="rect">
            <a:avLst/>
          </a:prstGeom>
          <a:solidFill>
            <a:schemeClr val="accent3">
              <a:alpha val="90000"/>
            </a:schemeClr>
          </a:solidFill>
          <a:ln w="38100">
            <a:no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AT" sz="1800" spc="-1" strike="noStrike">
              <a:solidFill>
                <a:schemeClr val="lt1"/>
              </a:solidFill>
              <a:latin typeface="Assistant"/>
            </a:endParaRPr>
          </a:p>
        </p:txBody>
      </p:sp>
      <p:sp>
        <p:nvSpPr>
          <p:cNvPr id="208" name="Rechteck 9"/>
          <p:cNvSpPr/>
          <p:nvPr/>
        </p:nvSpPr>
        <p:spPr>
          <a:xfrm flipH="1">
            <a:off x="184320" y="0"/>
            <a:ext cx="130680" cy="6857640"/>
          </a:xfrm>
          <a:prstGeom prst="rect">
            <a:avLst/>
          </a:prstGeom>
          <a:solidFill>
            <a:srgbClr val="01ad4b">
              <a:alpha val="90000"/>
            </a:srgbClr>
          </a:solidFill>
          <a:ln w="38100">
            <a:no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AT" sz="1800" spc="-1" strike="noStrike">
              <a:solidFill>
                <a:schemeClr val="lt1"/>
              </a:solidFill>
              <a:latin typeface="Assistant"/>
            </a:endParaRPr>
          </a:p>
        </p:txBody>
      </p:sp>
      <p:sp>
        <p:nvSpPr>
          <p:cNvPr id="209" name="Rechteck 10"/>
          <p:cNvSpPr/>
          <p:nvPr/>
        </p:nvSpPr>
        <p:spPr>
          <a:xfrm flipH="1">
            <a:off x="577080" y="0"/>
            <a:ext cx="128160" cy="6857640"/>
          </a:xfrm>
          <a:prstGeom prst="rect">
            <a:avLst/>
          </a:prstGeom>
          <a:solidFill>
            <a:srgbClr val="ee297b">
              <a:alpha val="90000"/>
            </a:srgbClr>
          </a:solidFill>
          <a:ln w="38100">
            <a:no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AT" sz="1800" spc="-1" strike="noStrike">
              <a:solidFill>
                <a:schemeClr val="lt1"/>
              </a:solidFill>
              <a:latin typeface="Assistant"/>
            </a:endParaRPr>
          </a:p>
        </p:txBody>
      </p:sp>
      <p:pic>
        <p:nvPicPr>
          <p:cNvPr id="210" name="Grafik 11" descr="Ein Bild, das Grafiken, Grafikdesign, Farbigkeit, Kreis enthält.&#10;&#10;Automatisch generierte Beschreibung"/>
          <p:cNvPicPr/>
          <p:nvPr/>
        </p:nvPicPr>
        <p:blipFill>
          <a:blip r:embed="rId2"/>
          <a:stretch/>
        </p:blipFill>
        <p:spPr>
          <a:xfrm>
            <a:off x="9340200" y="365040"/>
            <a:ext cx="2013120" cy="1256040"/>
          </a:xfrm>
          <a:prstGeom prst="rect">
            <a:avLst/>
          </a:prstGeom>
          <a:ln w="0">
            <a:noFill/>
          </a:ln>
        </p:spPr>
      </p:pic>
      <p:pic>
        <p:nvPicPr>
          <p:cNvPr id="211" name="Grafik 13" descr=""/>
          <p:cNvPicPr/>
          <p:nvPr/>
        </p:nvPicPr>
        <p:blipFill>
          <a:blip r:embed="rId3"/>
          <a:stretch/>
        </p:blipFill>
        <p:spPr>
          <a:xfrm>
            <a:off x="838080" y="6265800"/>
            <a:ext cx="1537560" cy="314280"/>
          </a:xfrm>
          <a:prstGeom prst="rect">
            <a:avLst/>
          </a:prstGeom>
          <a:ln w="0">
            <a:noFill/>
          </a:ln>
        </p:spPr>
      </p:pic>
      <p:sp>
        <p:nvSpPr>
          <p:cNvPr id="212" name="PlaceHolder 1"/>
          <p:cNvSpPr>
            <a:spLocks noGrp="1"/>
          </p:cNvSpPr>
          <p:nvPr>
            <p:ph type="title"/>
          </p:nvPr>
        </p:nvSpPr>
        <p:spPr>
          <a:xfrm>
            <a:off x="1268280" y="365040"/>
            <a:ext cx="8034480" cy="1325160"/>
          </a:xfrm>
          <a:prstGeom prst="rect">
            <a:avLst/>
          </a:prstGeom>
          <a:noFill/>
          <a:ln w="0">
            <a:noFill/>
          </a:ln>
        </p:spPr>
        <p:txBody>
          <a:bodyPr lIns="91440" rIns="91440" tIns="45720" bIns="45720" anchor="ctr">
            <a:noAutofit/>
          </a:bodyPr>
          <a:p>
            <a:pPr indent="0" defTabSz="914400">
              <a:lnSpc>
                <a:spcPct val="90000"/>
              </a:lnSpc>
              <a:buNone/>
            </a:pPr>
            <a:r>
              <a:rPr b="0" lang="de-DE" sz="4400" spc="-1" strike="noStrike">
                <a:solidFill>
                  <a:srgbClr val="0d385e"/>
                </a:solidFill>
                <a:latin typeface="Aptos Serif"/>
              </a:rPr>
              <a:t>Mastertitelformat bearbeiten</a:t>
            </a:r>
            <a:endParaRPr b="0" lang="de-DE" sz="4400" spc="-1" strike="noStrike">
              <a:solidFill>
                <a:schemeClr val="dk1"/>
              </a:solidFill>
              <a:latin typeface="Assistant"/>
            </a:endParaRPr>
          </a:p>
        </p:txBody>
      </p:sp>
      <p:sp>
        <p:nvSpPr>
          <p:cNvPr id="213" name="PlaceHolder 2"/>
          <p:cNvSpPr>
            <a:spLocks noGrp="1"/>
          </p:cNvSpPr>
          <p:nvPr>
            <p:ph type="body"/>
          </p:nvPr>
        </p:nvSpPr>
        <p:spPr>
          <a:xfrm>
            <a:off x="1268280" y="1681200"/>
            <a:ext cx="4728960" cy="823680"/>
          </a:xfrm>
          <a:prstGeom prst="rect">
            <a:avLst/>
          </a:prstGeom>
          <a:noFill/>
          <a:ln w="0">
            <a:noFill/>
          </a:ln>
        </p:spPr>
        <p:txBody>
          <a:bodyPr lIns="91440" rIns="91440" tIns="45720" bIns="45720" anchor="b">
            <a:noAutofit/>
          </a:bodyPr>
          <a:p>
            <a:pPr indent="0" defTabSz="914400">
              <a:lnSpc>
                <a:spcPct val="90000"/>
              </a:lnSpc>
              <a:spcBef>
                <a:spcPts val="1001"/>
              </a:spcBef>
              <a:buNone/>
              <a:tabLst>
                <a:tab algn="l" pos="0"/>
              </a:tabLst>
            </a:pPr>
            <a:r>
              <a:rPr b="1" lang="de-DE" sz="2400" spc="-1" strike="noStrike">
                <a:solidFill>
                  <a:srgbClr val="0d385e"/>
                </a:solidFill>
                <a:latin typeface="Assistant"/>
              </a:rPr>
              <a:t>Mastertextformat bearbeiten</a:t>
            </a:r>
            <a:endParaRPr b="0" lang="de-DE" sz="2400" spc="-1" strike="noStrike">
              <a:solidFill>
                <a:srgbClr val="0d385e"/>
              </a:solidFill>
              <a:latin typeface="Assistant"/>
            </a:endParaRPr>
          </a:p>
        </p:txBody>
      </p:sp>
      <p:sp>
        <p:nvSpPr>
          <p:cNvPr id="214" name="PlaceHolder 3"/>
          <p:cNvSpPr>
            <a:spLocks noGrp="1"/>
          </p:cNvSpPr>
          <p:nvPr>
            <p:ph type="body"/>
          </p:nvPr>
        </p:nvSpPr>
        <p:spPr>
          <a:xfrm>
            <a:off x="1268280" y="2505240"/>
            <a:ext cx="4728960" cy="3684240"/>
          </a:xfrm>
          <a:prstGeom prst="rect">
            <a:avLst/>
          </a:prstGeom>
          <a:noFill/>
          <a:ln w="0">
            <a:noFill/>
          </a:ln>
        </p:spPr>
        <p:txBody>
          <a:bodyPr lIns="91440" rIns="91440" tIns="45720" bIns="45720" anchor="t">
            <a:noAutofit/>
          </a:bodyPr>
          <a:p>
            <a:pPr marL="228600" indent="-228600" defTabSz="914400">
              <a:lnSpc>
                <a:spcPct val="90000"/>
              </a:lnSpc>
              <a:spcBef>
                <a:spcPts val="1001"/>
              </a:spcBef>
              <a:buClr>
                <a:srgbClr val="0d385e"/>
              </a:buClr>
              <a:buFont typeface="Arial"/>
              <a:buChar char="•"/>
            </a:pPr>
            <a:r>
              <a:rPr b="0" lang="de-DE" sz="2800" spc="-1" strike="noStrike">
                <a:solidFill>
                  <a:srgbClr val="0d385e"/>
                </a:solidFill>
                <a:latin typeface="Assistant"/>
              </a:rPr>
              <a:t>Mastertextformat bearbeiten</a:t>
            </a:r>
            <a:endParaRPr b="0" lang="de-DE" sz="2800" spc="-1" strike="noStrike">
              <a:solidFill>
                <a:srgbClr val="0d385e"/>
              </a:solidFill>
              <a:latin typeface="Assistant"/>
            </a:endParaRPr>
          </a:p>
          <a:p>
            <a:pPr lvl="1" marL="685800" indent="-228600" defTabSz="914400">
              <a:lnSpc>
                <a:spcPct val="90000"/>
              </a:lnSpc>
              <a:spcBef>
                <a:spcPts val="499"/>
              </a:spcBef>
              <a:buClr>
                <a:srgbClr val="0d385e"/>
              </a:buClr>
              <a:buFont typeface="Arial"/>
              <a:buChar char="•"/>
            </a:pPr>
            <a:r>
              <a:rPr b="0" lang="de-DE" sz="2400" spc="-1" strike="noStrike">
                <a:solidFill>
                  <a:srgbClr val="0d385e"/>
                </a:solidFill>
                <a:latin typeface="Assistant"/>
              </a:rPr>
              <a:t>Zweite Ebene</a:t>
            </a:r>
            <a:endParaRPr b="0" lang="de-DE" sz="2400" spc="-1" strike="noStrike">
              <a:solidFill>
                <a:srgbClr val="0d385e"/>
              </a:solidFill>
              <a:latin typeface="Assistant"/>
            </a:endParaRPr>
          </a:p>
          <a:p>
            <a:pPr lvl="2" marL="1143000" indent="-228600" defTabSz="914400">
              <a:lnSpc>
                <a:spcPct val="90000"/>
              </a:lnSpc>
              <a:spcBef>
                <a:spcPts val="499"/>
              </a:spcBef>
              <a:buClr>
                <a:srgbClr val="0d385e"/>
              </a:buClr>
              <a:buFont typeface="Arial"/>
              <a:buChar char="•"/>
            </a:pPr>
            <a:r>
              <a:rPr b="0" lang="de-DE" sz="2000" spc="-1" strike="noStrike">
                <a:solidFill>
                  <a:srgbClr val="0d385e"/>
                </a:solidFill>
                <a:latin typeface="Assistant"/>
              </a:rPr>
              <a:t>Dritte Ebene</a:t>
            </a:r>
            <a:endParaRPr b="0" lang="de-DE" sz="2000" spc="-1" strike="noStrike">
              <a:solidFill>
                <a:srgbClr val="0d385e"/>
              </a:solidFill>
              <a:latin typeface="Assistant"/>
            </a:endParaRPr>
          </a:p>
          <a:p>
            <a:pPr lvl="3" marL="1600200" indent="-228600" defTabSz="914400">
              <a:lnSpc>
                <a:spcPct val="90000"/>
              </a:lnSpc>
              <a:spcBef>
                <a:spcPts val="499"/>
              </a:spcBef>
              <a:buClr>
                <a:srgbClr val="0d385e"/>
              </a:buClr>
              <a:buFont typeface="Arial"/>
              <a:buChar char="•"/>
            </a:pPr>
            <a:r>
              <a:rPr b="0" lang="de-DE" sz="1800" spc="-1" strike="noStrike">
                <a:solidFill>
                  <a:srgbClr val="0d385e"/>
                </a:solidFill>
                <a:latin typeface="Assistant"/>
              </a:rPr>
              <a:t>Vierte Ebene</a:t>
            </a:r>
            <a:endParaRPr b="0" lang="de-DE" sz="1800" spc="-1" strike="noStrike">
              <a:solidFill>
                <a:srgbClr val="0d385e"/>
              </a:solidFill>
              <a:latin typeface="Assistant"/>
            </a:endParaRPr>
          </a:p>
          <a:p>
            <a:pPr lvl="4" marL="2057400" indent="-228600" defTabSz="914400">
              <a:lnSpc>
                <a:spcPct val="90000"/>
              </a:lnSpc>
              <a:spcBef>
                <a:spcPts val="499"/>
              </a:spcBef>
              <a:buClr>
                <a:srgbClr val="0d385e"/>
              </a:buClr>
              <a:buFont typeface="Arial"/>
              <a:buChar char="•"/>
            </a:pPr>
            <a:r>
              <a:rPr b="0" lang="de-DE" sz="1800" spc="-1" strike="noStrike">
                <a:solidFill>
                  <a:srgbClr val="0d385e"/>
                </a:solidFill>
                <a:latin typeface="Assistant"/>
              </a:rPr>
              <a:t>Fünfte Ebene</a:t>
            </a:r>
            <a:endParaRPr b="0" lang="de-DE" sz="1800" spc="-1" strike="noStrike">
              <a:solidFill>
                <a:srgbClr val="0d385e"/>
              </a:solidFill>
              <a:latin typeface="Assistant"/>
            </a:endParaRPr>
          </a:p>
        </p:txBody>
      </p:sp>
      <p:sp>
        <p:nvSpPr>
          <p:cNvPr id="215" name="PlaceHolder 4"/>
          <p:cNvSpPr>
            <a:spLocks noGrp="1"/>
          </p:cNvSpPr>
          <p:nvPr>
            <p:ph type="body"/>
          </p:nvPr>
        </p:nvSpPr>
        <p:spPr>
          <a:xfrm>
            <a:off x="6626160" y="1681200"/>
            <a:ext cx="4728960" cy="823680"/>
          </a:xfrm>
          <a:prstGeom prst="rect">
            <a:avLst/>
          </a:prstGeom>
          <a:noFill/>
          <a:ln w="0">
            <a:noFill/>
          </a:ln>
        </p:spPr>
        <p:txBody>
          <a:bodyPr lIns="91440" rIns="91440" tIns="45720" bIns="45720" anchor="b">
            <a:noAutofit/>
          </a:bodyPr>
          <a:p>
            <a:pPr indent="0" defTabSz="914400">
              <a:lnSpc>
                <a:spcPct val="90000"/>
              </a:lnSpc>
              <a:spcBef>
                <a:spcPts val="1001"/>
              </a:spcBef>
              <a:buNone/>
              <a:tabLst>
                <a:tab algn="l" pos="0"/>
              </a:tabLst>
            </a:pPr>
            <a:r>
              <a:rPr b="1" lang="de-DE" sz="2400" spc="-1" strike="noStrike">
                <a:solidFill>
                  <a:srgbClr val="0d385e"/>
                </a:solidFill>
                <a:latin typeface="Assistant"/>
              </a:rPr>
              <a:t>Mastertextformat bearbeiten</a:t>
            </a:r>
            <a:endParaRPr b="0" lang="de-DE" sz="2400" spc="-1" strike="noStrike">
              <a:solidFill>
                <a:srgbClr val="0d385e"/>
              </a:solidFill>
              <a:latin typeface="Assistant"/>
            </a:endParaRPr>
          </a:p>
        </p:txBody>
      </p:sp>
      <p:sp>
        <p:nvSpPr>
          <p:cNvPr id="216" name="PlaceHolder 5"/>
          <p:cNvSpPr>
            <a:spLocks noGrp="1"/>
          </p:cNvSpPr>
          <p:nvPr>
            <p:ph type="body"/>
          </p:nvPr>
        </p:nvSpPr>
        <p:spPr>
          <a:xfrm>
            <a:off x="6626160" y="2505240"/>
            <a:ext cx="4728960" cy="3684240"/>
          </a:xfrm>
          <a:prstGeom prst="rect">
            <a:avLst/>
          </a:prstGeom>
          <a:noFill/>
          <a:ln w="0">
            <a:noFill/>
          </a:ln>
        </p:spPr>
        <p:txBody>
          <a:bodyPr lIns="91440" rIns="91440" tIns="45720" bIns="45720" anchor="t">
            <a:noAutofit/>
          </a:bodyPr>
          <a:p>
            <a:pPr marL="228600" indent="-228600" defTabSz="914400">
              <a:lnSpc>
                <a:spcPct val="90000"/>
              </a:lnSpc>
              <a:spcBef>
                <a:spcPts val="1001"/>
              </a:spcBef>
              <a:buClr>
                <a:srgbClr val="0d385e"/>
              </a:buClr>
              <a:buFont typeface="Arial"/>
              <a:buChar char="•"/>
            </a:pPr>
            <a:r>
              <a:rPr b="0" lang="de-DE" sz="2800" spc="-1" strike="noStrike">
                <a:solidFill>
                  <a:srgbClr val="0d385e"/>
                </a:solidFill>
                <a:latin typeface="Assistant"/>
              </a:rPr>
              <a:t>Mastertextformat bearbeiten</a:t>
            </a:r>
            <a:endParaRPr b="0" lang="de-DE" sz="2800" spc="-1" strike="noStrike">
              <a:solidFill>
                <a:srgbClr val="0d385e"/>
              </a:solidFill>
              <a:latin typeface="Assistant"/>
            </a:endParaRPr>
          </a:p>
          <a:p>
            <a:pPr lvl="1" marL="685800" indent="-228600" defTabSz="914400">
              <a:lnSpc>
                <a:spcPct val="90000"/>
              </a:lnSpc>
              <a:spcBef>
                <a:spcPts val="499"/>
              </a:spcBef>
              <a:buClr>
                <a:srgbClr val="0d385e"/>
              </a:buClr>
              <a:buFont typeface="Arial"/>
              <a:buChar char="•"/>
            </a:pPr>
            <a:r>
              <a:rPr b="0" lang="de-DE" sz="2400" spc="-1" strike="noStrike">
                <a:solidFill>
                  <a:srgbClr val="0d385e"/>
                </a:solidFill>
                <a:latin typeface="Assistant"/>
              </a:rPr>
              <a:t>Zweite Ebene</a:t>
            </a:r>
            <a:endParaRPr b="0" lang="de-DE" sz="2400" spc="-1" strike="noStrike">
              <a:solidFill>
                <a:srgbClr val="0d385e"/>
              </a:solidFill>
              <a:latin typeface="Assistant"/>
            </a:endParaRPr>
          </a:p>
          <a:p>
            <a:pPr lvl="2" marL="1143000" indent="-228600" defTabSz="914400">
              <a:lnSpc>
                <a:spcPct val="90000"/>
              </a:lnSpc>
              <a:spcBef>
                <a:spcPts val="499"/>
              </a:spcBef>
              <a:buClr>
                <a:srgbClr val="0d385e"/>
              </a:buClr>
              <a:buFont typeface="Arial"/>
              <a:buChar char="•"/>
            </a:pPr>
            <a:r>
              <a:rPr b="0" lang="de-DE" sz="2000" spc="-1" strike="noStrike">
                <a:solidFill>
                  <a:srgbClr val="0d385e"/>
                </a:solidFill>
                <a:latin typeface="Assistant"/>
              </a:rPr>
              <a:t>Dritte Ebene</a:t>
            </a:r>
            <a:endParaRPr b="0" lang="de-DE" sz="2000" spc="-1" strike="noStrike">
              <a:solidFill>
                <a:srgbClr val="0d385e"/>
              </a:solidFill>
              <a:latin typeface="Assistant"/>
            </a:endParaRPr>
          </a:p>
          <a:p>
            <a:pPr lvl="3" marL="1600200" indent="-228600" defTabSz="914400">
              <a:lnSpc>
                <a:spcPct val="90000"/>
              </a:lnSpc>
              <a:spcBef>
                <a:spcPts val="499"/>
              </a:spcBef>
              <a:buClr>
                <a:srgbClr val="0d385e"/>
              </a:buClr>
              <a:buFont typeface="Arial"/>
              <a:buChar char="•"/>
            </a:pPr>
            <a:r>
              <a:rPr b="0" lang="de-DE" sz="1800" spc="-1" strike="noStrike">
                <a:solidFill>
                  <a:srgbClr val="0d385e"/>
                </a:solidFill>
                <a:latin typeface="Assistant"/>
              </a:rPr>
              <a:t>Vierte Ebene</a:t>
            </a:r>
            <a:endParaRPr b="0" lang="de-DE" sz="1800" spc="-1" strike="noStrike">
              <a:solidFill>
                <a:srgbClr val="0d385e"/>
              </a:solidFill>
              <a:latin typeface="Assistant"/>
            </a:endParaRPr>
          </a:p>
          <a:p>
            <a:pPr lvl="4" marL="2057400" indent="-228600" defTabSz="914400">
              <a:lnSpc>
                <a:spcPct val="90000"/>
              </a:lnSpc>
              <a:spcBef>
                <a:spcPts val="499"/>
              </a:spcBef>
              <a:buClr>
                <a:srgbClr val="0d385e"/>
              </a:buClr>
              <a:buFont typeface="Arial"/>
              <a:buChar char="•"/>
            </a:pPr>
            <a:r>
              <a:rPr b="0" lang="de-DE" sz="1800" spc="-1" strike="noStrike">
                <a:solidFill>
                  <a:srgbClr val="0d385e"/>
                </a:solidFill>
                <a:latin typeface="Assistant"/>
              </a:rPr>
              <a:t>Fünfte Ebene</a:t>
            </a:r>
            <a:endParaRPr b="0" lang="de-DE" sz="1800" spc="-1" strike="noStrike">
              <a:solidFill>
                <a:srgbClr val="0d385e"/>
              </a:solidFill>
              <a:latin typeface="Assistant"/>
            </a:endParaRPr>
          </a:p>
        </p:txBody>
      </p:sp>
      <p:sp>
        <p:nvSpPr>
          <p:cNvPr id="217" name="PlaceHolder 6"/>
          <p:cNvSpPr>
            <a:spLocks noGrp="1"/>
          </p:cNvSpPr>
          <p:nvPr>
            <p:ph type="dt" idx="44"/>
          </p:nvPr>
        </p:nvSpPr>
        <p:spPr>
          <a:xfrm>
            <a:off x="1268280" y="6356520"/>
            <a:ext cx="2313000" cy="364680"/>
          </a:xfrm>
          <a:prstGeom prst="rect">
            <a:avLst/>
          </a:prstGeom>
          <a:noFill/>
          <a:ln w="0">
            <a:noFill/>
          </a:ln>
        </p:spPr>
        <p:txBody>
          <a:bodyPr lIns="90000" rIns="90000" tIns="45000" bIns="45000" anchor="t">
            <a:noAutofit/>
          </a:bodyPr>
          <a:lstStyle>
            <a:lvl1pPr indent="0" defTabSz="914400">
              <a:lnSpc>
                <a:spcPct val="100000"/>
              </a:lnSpc>
              <a:buNone/>
              <a:defRPr b="0" lang="de-AT" sz="1800" spc="-1" strike="noStrike">
                <a:solidFill>
                  <a:schemeClr val="dk1"/>
                </a:solidFill>
                <a:latin typeface="Assistant"/>
              </a:defRPr>
            </a:lvl1pPr>
          </a:lstStyle>
          <a:p>
            <a:pPr indent="0" defTabSz="914400">
              <a:lnSpc>
                <a:spcPct val="100000"/>
              </a:lnSpc>
              <a:buNone/>
            </a:pPr>
            <a:r>
              <a:rPr b="0" lang="de-AT" sz="1800" spc="-1" strike="noStrike">
                <a:solidFill>
                  <a:schemeClr val="dk1"/>
                </a:solidFill>
                <a:latin typeface="Assistant"/>
              </a:rPr>
              <a:t>&lt;date/time&gt;</a:t>
            </a:r>
            <a:endParaRPr b="0" lang="en-GB" sz="1800" spc="-1" strike="noStrike">
              <a:solidFill>
                <a:srgbClr val="000000"/>
              </a:solidFill>
              <a:latin typeface="Times New Roman"/>
            </a:endParaRPr>
          </a:p>
        </p:txBody>
      </p:sp>
      <p:sp>
        <p:nvSpPr>
          <p:cNvPr id="218" name="PlaceHolder 7"/>
          <p:cNvSpPr>
            <a:spLocks noGrp="1"/>
          </p:cNvSpPr>
          <p:nvPr>
            <p:ph type="ftr" idx="45"/>
          </p:nvPr>
        </p:nvSpPr>
        <p:spPr>
          <a:xfrm>
            <a:off x="4038480" y="6356520"/>
            <a:ext cx="4114440" cy="364680"/>
          </a:xfrm>
          <a:prstGeom prst="rect">
            <a:avLst/>
          </a:prstGeom>
          <a:noFill/>
          <a:ln w="0">
            <a:noFill/>
          </a:ln>
        </p:spPr>
        <p:txBody>
          <a:bodyPr lIns="90000" rIns="90000" tIns="45000" bIns="4500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
        <p:nvSpPr>
          <p:cNvPr id="219" name="PlaceHolder 8"/>
          <p:cNvSpPr>
            <a:spLocks noGrp="1"/>
          </p:cNvSpPr>
          <p:nvPr>
            <p:ph type="sldNum" idx="46"/>
          </p:nvPr>
        </p:nvSpPr>
        <p:spPr>
          <a:xfrm>
            <a:off x="8610480" y="6356520"/>
            <a:ext cx="2742840" cy="364680"/>
          </a:xfrm>
          <a:prstGeom prst="rect">
            <a:avLst/>
          </a:prstGeom>
          <a:noFill/>
          <a:ln w="0">
            <a:noFill/>
          </a:ln>
        </p:spPr>
        <p:txBody>
          <a:bodyPr lIns="90000" rIns="90000" tIns="45000" bIns="45000" anchor="t">
            <a:noAutofit/>
          </a:bodyPr>
          <a:lstStyle>
            <a:lvl1pPr indent="0" defTabSz="914400">
              <a:lnSpc>
                <a:spcPct val="100000"/>
              </a:lnSpc>
              <a:buNone/>
              <a:defRPr b="0" lang="de-AT" sz="1800" spc="-1" strike="noStrike">
                <a:solidFill>
                  <a:schemeClr val="dk1"/>
                </a:solidFill>
                <a:latin typeface="Assistant"/>
              </a:defRPr>
            </a:lvl1pPr>
          </a:lstStyle>
          <a:p>
            <a:pPr indent="0" defTabSz="914400">
              <a:lnSpc>
                <a:spcPct val="100000"/>
              </a:lnSpc>
              <a:buNone/>
            </a:pPr>
            <a:fld id="{7502F3B0-C7DD-4F93-9551-482B3BD790B5}" type="slidenum">
              <a:rPr b="0" lang="de-AT" sz="1800" spc="-1" strike="noStrike">
                <a:solidFill>
                  <a:schemeClr val="dk1"/>
                </a:solidFill>
                <a:latin typeface="Assistant"/>
              </a:rPr>
              <a:t>&lt;number&gt;</a:t>
            </a:fld>
            <a:endParaRPr b="0" lang="en-GB" sz="18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85" r:id="rId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11" name="Rechteck 7" hidden="1"/>
          <p:cNvSpPr/>
          <p:nvPr/>
        </p:nvSpPr>
        <p:spPr>
          <a:xfrm flipH="1">
            <a:off x="-720" y="0"/>
            <a:ext cx="130680" cy="6857640"/>
          </a:xfrm>
          <a:prstGeom prst="rect">
            <a:avLst/>
          </a:prstGeom>
          <a:solidFill>
            <a:srgbClr val="f07921">
              <a:alpha val="90000"/>
            </a:srgbClr>
          </a:solidFill>
          <a:ln w="38100">
            <a:no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AT" sz="1800" spc="-1" strike="noStrike">
              <a:solidFill>
                <a:schemeClr val="lt1"/>
              </a:solidFill>
              <a:latin typeface="Assistant"/>
            </a:endParaRPr>
          </a:p>
        </p:txBody>
      </p:sp>
      <p:sp>
        <p:nvSpPr>
          <p:cNvPr id="12" name="Rechteck 8" hidden="1"/>
          <p:cNvSpPr/>
          <p:nvPr/>
        </p:nvSpPr>
        <p:spPr>
          <a:xfrm flipH="1">
            <a:off x="380160" y="0"/>
            <a:ext cx="133560" cy="6857640"/>
          </a:xfrm>
          <a:prstGeom prst="rect">
            <a:avLst/>
          </a:prstGeom>
          <a:solidFill>
            <a:schemeClr val="accent3">
              <a:alpha val="90000"/>
            </a:schemeClr>
          </a:solidFill>
          <a:ln w="38100">
            <a:no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AT" sz="1800" spc="-1" strike="noStrike">
              <a:solidFill>
                <a:schemeClr val="lt1"/>
              </a:solidFill>
              <a:latin typeface="Assistant"/>
            </a:endParaRPr>
          </a:p>
        </p:txBody>
      </p:sp>
      <p:sp>
        <p:nvSpPr>
          <p:cNvPr id="13" name="Rechteck 9" hidden="1"/>
          <p:cNvSpPr/>
          <p:nvPr/>
        </p:nvSpPr>
        <p:spPr>
          <a:xfrm flipH="1">
            <a:off x="184320" y="0"/>
            <a:ext cx="130680" cy="6857640"/>
          </a:xfrm>
          <a:prstGeom prst="rect">
            <a:avLst/>
          </a:prstGeom>
          <a:solidFill>
            <a:srgbClr val="01ad4b">
              <a:alpha val="90000"/>
            </a:srgbClr>
          </a:solidFill>
          <a:ln w="38100">
            <a:no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AT" sz="1800" spc="-1" strike="noStrike">
              <a:solidFill>
                <a:schemeClr val="lt1"/>
              </a:solidFill>
              <a:latin typeface="Assistant"/>
            </a:endParaRPr>
          </a:p>
        </p:txBody>
      </p:sp>
      <p:sp>
        <p:nvSpPr>
          <p:cNvPr id="14" name="Rechteck 10" hidden="1"/>
          <p:cNvSpPr/>
          <p:nvPr/>
        </p:nvSpPr>
        <p:spPr>
          <a:xfrm flipH="1">
            <a:off x="577080" y="0"/>
            <a:ext cx="128160" cy="6857640"/>
          </a:xfrm>
          <a:prstGeom prst="rect">
            <a:avLst/>
          </a:prstGeom>
          <a:solidFill>
            <a:srgbClr val="ee297b">
              <a:alpha val="90000"/>
            </a:srgbClr>
          </a:solidFill>
          <a:ln w="38100">
            <a:no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AT" sz="1800" spc="-1" strike="noStrike">
              <a:solidFill>
                <a:schemeClr val="lt1"/>
              </a:solidFill>
              <a:latin typeface="Assistant"/>
            </a:endParaRPr>
          </a:p>
        </p:txBody>
      </p:sp>
      <p:pic>
        <p:nvPicPr>
          <p:cNvPr id="15" name="Grafik 11" descr="Ein Bild, das Grafiken, Grafikdesign, Farbigkeit, Kreis enthält.&#10;&#10;Automatisch generierte Beschreibung"/>
          <p:cNvPicPr/>
          <p:nvPr/>
        </p:nvPicPr>
        <p:blipFill>
          <a:blip r:embed="rId2"/>
          <a:stretch/>
        </p:blipFill>
        <p:spPr>
          <a:xfrm>
            <a:off x="9340200" y="365040"/>
            <a:ext cx="2013120" cy="1256040"/>
          </a:xfrm>
          <a:prstGeom prst="rect">
            <a:avLst/>
          </a:prstGeom>
          <a:ln w="0">
            <a:noFill/>
          </a:ln>
        </p:spPr>
      </p:pic>
      <p:pic>
        <p:nvPicPr>
          <p:cNvPr id="16" name="Grafik 13" descr=""/>
          <p:cNvPicPr/>
          <p:nvPr/>
        </p:nvPicPr>
        <p:blipFill>
          <a:blip r:embed="rId3"/>
          <a:stretch/>
        </p:blipFill>
        <p:spPr>
          <a:xfrm>
            <a:off x="838080" y="6265800"/>
            <a:ext cx="1537560" cy="314280"/>
          </a:xfrm>
          <a:prstGeom prst="rect">
            <a:avLst/>
          </a:prstGeom>
          <a:ln w="0">
            <a:noFill/>
          </a:ln>
        </p:spPr>
      </p:pic>
      <p:sp>
        <p:nvSpPr>
          <p:cNvPr id="17" name="PlaceHolder 1"/>
          <p:cNvSpPr>
            <a:spLocks noGrp="1"/>
          </p:cNvSpPr>
          <p:nvPr>
            <p:ph type="title"/>
          </p:nvPr>
        </p:nvSpPr>
        <p:spPr>
          <a:xfrm>
            <a:off x="1268280" y="365040"/>
            <a:ext cx="8007840" cy="1325160"/>
          </a:xfrm>
          <a:prstGeom prst="rect">
            <a:avLst/>
          </a:prstGeom>
          <a:noFill/>
          <a:ln w="0">
            <a:noFill/>
          </a:ln>
        </p:spPr>
        <p:txBody>
          <a:bodyPr lIns="91440" rIns="91440" tIns="45720" bIns="45720" anchor="ctr">
            <a:noAutofit/>
          </a:bodyPr>
          <a:p>
            <a:pPr indent="0" defTabSz="914400">
              <a:lnSpc>
                <a:spcPct val="90000"/>
              </a:lnSpc>
              <a:buNone/>
            </a:pPr>
            <a:r>
              <a:rPr b="0" lang="de-DE" sz="4400" spc="-1" strike="noStrike">
                <a:solidFill>
                  <a:srgbClr val="0d385e"/>
                </a:solidFill>
                <a:latin typeface="Aptos Serif"/>
              </a:rPr>
              <a:t>Mastertitelformat bearbeiten</a:t>
            </a:r>
            <a:endParaRPr b="0" lang="de-DE" sz="4400" spc="-1" strike="noStrike">
              <a:solidFill>
                <a:schemeClr val="dk1"/>
              </a:solidFill>
              <a:latin typeface="Assistant"/>
            </a:endParaRPr>
          </a:p>
        </p:txBody>
      </p:sp>
      <p:sp>
        <p:nvSpPr>
          <p:cNvPr id="18" name="PlaceHolder 2"/>
          <p:cNvSpPr>
            <a:spLocks noGrp="1"/>
          </p:cNvSpPr>
          <p:nvPr>
            <p:ph type="dt" idx="1"/>
          </p:nvPr>
        </p:nvSpPr>
        <p:spPr>
          <a:xfrm>
            <a:off x="838080" y="6356520"/>
            <a:ext cx="2742840" cy="364680"/>
          </a:xfrm>
          <a:prstGeom prst="rect">
            <a:avLst/>
          </a:prstGeom>
          <a:noFill/>
          <a:ln w="0">
            <a:noFill/>
          </a:ln>
        </p:spPr>
        <p:txBody>
          <a:bodyPr lIns="90000" rIns="90000" tIns="45000" bIns="45000" anchor="t">
            <a:noAutofit/>
          </a:bodyPr>
          <a:lstStyle>
            <a:lvl1pPr indent="0" defTabSz="914400">
              <a:lnSpc>
                <a:spcPct val="100000"/>
              </a:lnSpc>
              <a:buNone/>
              <a:defRPr b="0" lang="de-AT" sz="1800" spc="-1" strike="noStrike">
                <a:solidFill>
                  <a:schemeClr val="dk1"/>
                </a:solidFill>
                <a:latin typeface="Assistant"/>
              </a:defRPr>
            </a:lvl1pPr>
          </a:lstStyle>
          <a:p>
            <a:pPr indent="0" defTabSz="914400">
              <a:lnSpc>
                <a:spcPct val="100000"/>
              </a:lnSpc>
              <a:buNone/>
            </a:pPr>
            <a:r>
              <a:rPr b="0" lang="de-AT" sz="1800" spc="-1" strike="noStrike">
                <a:solidFill>
                  <a:schemeClr val="dk1"/>
                </a:solidFill>
                <a:latin typeface="Assistant"/>
              </a:rPr>
              <a:t>&lt;date/time&gt;</a:t>
            </a:r>
            <a:endParaRPr b="0" lang="en-GB" sz="1800" spc="-1" strike="noStrike">
              <a:solidFill>
                <a:srgbClr val="000000"/>
              </a:solidFill>
              <a:latin typeface="Times New Roman"/>
            </a:endParaRPr>
          </a:p>
        </p:txBody>
      </p:sp>
      <p:sp>
        <p:nvSpPr>
          <p:cNvPr id="19" name="PlaceHolder 3"/>
          <p:cNvSpPr>
            <a:spLocks noGrp="1"/>
          </p:cNvSpPr>
          <p:nvPr>
            <p:ph type="ftr" idx="2"/>
          </p:nvPr>
        </p:nvSpPr>
        <p:spPr>
          <a:xfrm>
            <a:off x="4038480" y="6356520"/>
            <a:ext cx="4114440" cy="364680"/>
          </a:xfrm>
          <a:prstGeom prst="rect">
            <a:avLst/>
          </a:prstGeom>
          <a:noFill/>
          <a:ln w="0">
            <a:noFill/>
          </a:ln>
        </p:spPr>
        <p:txBody>
          <a:bodyPr lIns="90000" rIns="90000" tIns="45000" bIns="4500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
        <p:nvSpPr>
          <p:cNvPr id="20" name="PlaceHolder 4"/>
          <p:cNvSpPr>
            <a:spLocks noGrp="1"/>
          </p:cNvSpPr>
          <p:nvPr>
            <p:ph type="sldNum" idx="3"/>
          </p:nvPr>
        </p:nvSpPr>
        <p:spPr>
          <a:xfrm>
            <a:off x="8610480" y="6356520"/>
            <a:ext cx="2742840" cy="364680"/>
          </a:xfrm>
          <a:prstGeom prst="rect">
            <a:avLst/>
          </a:prstGeom>
          <a:noFill/>
          <a:ln w="0">
            <a:noFill/>
          </a:ln>
        </p:spPr>
        <p:txBody>
          <a:bodyPr lIns="90000" rIns="90000" tIns="45000" bIns="45000" anchor="t">
            <a:noAutofit/>
          </a:bodyPr>
          <a:lstStyle>
            <a:lvl1pPr indent="0" defTabSz="914400">
              <a:lnSpc>
                <a:spcPct val="100000"/>
              </a:lnSpc>
              <a:buNone/>
              <a:defRPr b="0" lang="de-AT" sz="1800" spc="-1" strike="noStrike">
                <a:solidFill>
                  <a:schemeClr val="dk1"/>
                </a:solidFill>
                <a:latin typeface="Assistant"/>
              </a:defRPr>
            </a:lvl1pPr>
          </a:lstStyle>
          <a:p>
            <a:pPr indent="0" defTabSz="914400">
              <a:lnSpc>
                <a:spcPct val="100000"/>
              </a:lnSpc>
              <a:buNone/>
            </a:pPr>
            <a:fld id="{91442F10-9DCB-48B5-9FCB-C1E7A3547FB5}" type="slidenum">
              <a:rPr b="0" lang="de-AT" sz="1800" spc="-1" strike="noStrike">
                <a:solidFill>
                  <a:schemeClr val="dk1"/>
                </a:solidFill>
                <a:latin typeface="Assistant"/>
              </a:rPr>
              <a:t>&lt;number&gt;</a:t>
            </a:fld>
            <a:endParaRPr b="0" lang="en-GB" sz="18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1" r:id="rId4"/>
  </p:sldLayoutIdLst>
</p:sldMaster>
</file>

<file path=ppt/slideMasters/slideMaster2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220" name="Rechteck 7"/>
          <p:cNvSpPr/>
          <p:nvPr/>
        </p:nvSpPr>
        <p:spPr>
          <a:xfrm flipH="1">
            <a:off x="-720" y="0"/>
            <a:ext cx="130680" cy="6857640"/>
          </a:xfrm>
          <a:prstGeom prst="rect">
            <a:avLst/>
          </a:prstGeom>
          <a:solidFill>
            <a:srgbClr val="f07921">
              <a:alpha val="90000"/>
            </a:srgbClr>
          </a:solidFill>
          <a:ln w="38100">
            <a:no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AT" sz="1800" spc="-1" strike="noStrike">
              <a:solidFill>
                <a:schemeClr val="lt1"/>
              </a:solidFill>
              <a:latin typeface="Assistant"/>
            </a:endParaRPr>
          </a:p>
        </p:txBody>
      </p:sp>
      <p:sp>
        <p:nvSpPr>
          <p:cNvPr id="221" name="Rechteck 8"/>
          <p:cNvSpPr/>
          <p:nvPr/>
        </p:nvSpPr>
        <p:spPr>
          <a:xfrm flipH="1">
            <a:off x="380160" y="0"/>
            <a:ext cx="133560" cy="6857640"/>
          </a:xfrm>
          <a:prstGeom prst="rect">
            <a:avLst/>
          </a:prstGeom>
          <a:solidFill>
            <a:schemeClr val="accent3">
              <a:alpha val="90000"/>
            </a:schemeClr>
          </a:solidFill>
          <a:ln w="38100">
            <a:no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AT" sz="1800" spc="-1" strike="noStrike">
              <a:solidFill>
                <a:schemeClr val="lt1"/>
              </a:solidFill>
              <a:latin typeface="Assistant"/>
            </a:endParaRPr>
          </a:p>
        </p:txBody>
      </p:sp>
      <p:sp>
        <p:nvSpPr>
          <p:cNvPr id="222" name="Rechteck 9"/>
          <p:cNvSpPr/>
          <p:nvPr/>
        </p:nvSpPr>
        <p:spPr>
          <a:xfrm flipH="1">
            <a:off x="184320" y="0"/>
            <a:ext cx="130680" cy="6857640"/>
          </a:xfrm>
          <a:prstGeom prst="rect">
            <a:avLst/>
          </a:prstGeom>
          <a:solidFill>
            <a:srgbClr val="01ad4b">
              <a:alpha val="90000"/>
            </a:srgbClr>
          </a:solidFill>
          <a:ln w="38100">
            <a:no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AT" sz="1800" spc="-1" strike="noStrike">
              <a:solidFill>
                <a:schemeClr val="lt1"/>
              </a:solidFill>
              <a:latin typeface="Assistant"/>
            </a:endParaRPr>
          </a:p>
        </p:txBody>
      </p:sp>
      <p:sp>
        <p:nvSpPr>
          <p:cNvPr id="223" name="Rechteck 10"/>
          <p:cNvSpPr/>
          <p:nvPr/>
        </p:nvSpPr>
        <p:spPr>
          <a:xfrm flipH="1">
            <a:off x="577080" y="0"/>
            <a:ext cx="128160" cy="6857640"/>
          </a:xfrm>
          <a:prstGeom prst="rect">
            <a:avLst/>
          </a:prstGeom>
          <a:solidFill>
            <a:srgbClr val="ee297b">
              <a:alpha val="90000"/>
            </a:srgbClr>
          </a:solidFill>
          <a:ln w="38100">
            <a:no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AT" sz="1800" spc="-1" strike="noStrike">
              <a:solidFill>
                <a:schemeClr val="lt1"/>
              </a:solidFill>
              <a:latin typeface="Assistant"/>
            </a:endParaRPr>
          </a:p>
        </p:txBody>
      </p:sp>
      <p:pic>
        <p:nvPicPr>
          <p:cNvPr id="224" name="Grafik 11" descr="Ein Bild, das Grafiken, Grafikdesign, Farbigkeit, Kreis enthält.&#10;&#10;Automatisch generierte Beschreibung"/>
          <p:cNvPicPr/>
          <p:nvPr/>
        </p:nvPicPr>
        <p:blipFill>
          <a:blip r:embed="rId2"/>
          <a:stretch/>
        </p:blipFill>
        <p:spPr>
          <a:xfrm>
            <a:off x="9340200" y="365040"/>
            <a:ext cx="2013120" cy="1256040"/>
          </a:xfrm>
          <a:prstGeom prst="rect">
            <a:avLst/>
          </a:prstGeom>
          <a:ln w="0">
            <a:noFill/>
          </a:ln>
        </p:spPr>
      </p:pic>
      <p:pic>
        <p:nvPicPr>
          <p:cNvPr id="225" name="Grafik 13" descr=""/>
          <p:cNvPicPr/>
          <p:nvPr/>
        </p:nvPicPr>
        <p:blipFill>
          <a:blip r:embed="rId3"/>
          <a:stretch/>
        </p:blipFill>
        <p:spPr>
          <a:xfrm>
            <a:off x="838080" y="6265800"/>
            <a:ext cx="1537560" cy="314280"/>
          </a:xfrm>
          <a:prstGeom prst="rect">
            <a:avLst/>
          </a:prstGeom>
          <a:ln w="0">
            <a:noFill/>
          </a:ln>
        </p:spPr>
      </p:pic>
      <p:sp>
        <p:nvSpPr>
          <p:cNvPr id="226" name="PlaceHolder 1"/>
          <p:cNvSpPr>
            <a:spLocks noGrp="1"/>
          </p:cNvSpPr>
          <p:nvPr>
            <p:ph type="title"/>
          </p:nvPr>
        </p:nvSpPr>
        <p:spPr>
          <a:xfrm>
            <a:off x="1268280" y="365040"/>
            <a:ext cx="8007840" cy="1325160"/>
          </a:xfrm>
          <a:prstGeom prst="rect">
            <a:avLst/>
          </a:prstGeom>
          <a:noFill/>
          <a:ln w="0">
            <a:noFill/>
          </a:ln>
        </p:spPr>
        <p:txBody>
          <a:bodyPr lIns="91440" rIns="91440" tIns="45720" bIns="45720" anchor="ctr">
            <a:noAutofit/>
          </a:bodyPr>
          <a:p>
            <a:pPr indent="0" defTabSz="914400">
              <a:lnSpc>
                <a:spcPct val="90000"/>
              </a:lnSpc>
              <a:buNone/>
            </a:pPr>
            <a:r>
              <a:rPr b="0" lang="de-DE" sz="4400" spc="-1" strike="noStrike">
                <a:solidFill>
                  <a:srgbClr val="0d385e"/>
                </a:solidFill>
                <a:latin typeface="Aptos Serif"/>
              </a:rPr>
              <a:t>Mastertitelformat bearbeiten</a:t>
            </a:r>
            <a:endParaRPr b="0" lang="de-DE" sz="4400" spc="-1" strike="noStrike">
              <a:solidFill>
                <a:schemeClr val="dk1"/>
              </a:solidFill>
              <a:latin typeface="Assistant"/>
            </a:endParaRPr>
          </a:p>
        </p:txBody>
      </p:sp>
      <p:sp>
        <p:nvSpPr>
          <p:cNvPr id="227" name="PlaceHolder 2"/>
          <p:cNvSpPr>
            <a:spLocks noGrp="1"/>
          </p:cNvSpPr>
          <p:nvPr>
            <p:ph type="dt" idx="47"/>
          </p:nvPr>
        </p:nvSpPr>
        <p:spPr>
          <a:xfrm>
            <a:off x="838080" y="6356520"/>
            <a:ext cx="2742840" cy="364680"/>
          </a:xfrm>
          <a:prstGeom prst="rect">
            <a:avLst/>
          </a:prstGeom>
          <a:noFill/>
          <a:ln w="0">
            <a:noFill/>
          </a:ln>
        </p:spPr>
        <p:txBody>
          <a:bodyPr lIns="90000" rIns="90000" tIns="45000" bIns="45000" anchor="t">
            <a:noAutofit/>
          </a:bodyPr>
          <a:lstStyle>
            <a:lvl1pPr indent="0" defTabSz="914400">
              <a:lnSpc>
                <a:spcPct val="100000"/>
              </a:lnSpc>
              <a:buNone/>
              <a:defRPr b="0" lang="de-AT" sz="1800" spc="-1" strike="noStrike">
                <a:solidFill>
                  <a:schemeClr val="dk1"/>
                </a:solidFill>
                <a:latin typeface="Assistant"/>
              </a:defRPr>
            </a:lvl1pPr>
          </a:lstStyle>
          <a:p>
            <a:pPr indent="0" defTabSz="914400">
              <a:lnSpc>
                <a:spcPct val="100000"/>
              </a:lnSpc>
              <a:buNone/>
            </a:pPr>
            <a:r>
              <a:rPr b="0" lang="de-AT" sz="1800" spc="-1" strike="noStrike">
                <a:solidFill>
                  <a:schemeClr val="dk1"/>
                </a:solidFill>
                <a:latin typeface="Assistant"/>
              </a:rPr>
              <a:t>&lt;date/time&gt;</a:t>
            </a:r>
            <a:endParaRPr b="0" lang="en-GB" sz="1800" spc="-1" strike="noStrike">
              <a:solidFill>
                <a:srgbClr val="000000"/>
              </a:solidFill>
              <a:latin typeface="Times New Roman"/>
            </a:endParaRPr>
          </a:p>
        </p:txBody>
      </p:sp>
      <p:sp>
        <p:nvSpPr>
          <p:cNvPr id="228" name="PlaceHolder 3"/>
          <p:cNvSpPr>
            <a:spLocks noGrp="1"/>
          </p:cNvSpPr>
          <p:nvPr>
            <p:ph type="ftr" idx="48"/>
          </p:nvPr>
        </p:nvSpPr>
        <p:spPr>
          <a:xfrm>
            <a:off x="4038480" y="6356520"/>
            <a:ext cx="4114440" cy="364680"/>
          </a:xfrm>
          <a:prstGeom prst="rect">
            <a:avLst/>
          </a:prstGeom>
          <a:noFill/>
          <a:ln w="0">
            <a:noFill/>
          </a:ln>
        </p:spPr>
        <p:txBody>
          <a:bodyPr lIns="90000" rIns="90000" tIns="45000" bIns="4500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
        <p:nvSpPr>
          <p:cNvPr id="229" name="PlaceHolder 4"/>
          <p:cNvSpPr>
            <a:spLocks noGrp="1"/>
          </p:cNvSpPr>
          <p:nvPr>
            <p:ph type="sldNum" idx="49"/>
          </p:nvPr>
        </p:nvSpPr>
        <p:spPr>
          <a:xfrm>
            <a:off x="8610480" y="6356520"/>
            <a:ext cx="2742840" cy="364680"/>
          </a:xfrm>
          <a:prstGeom prst="rect">
            <a:avLst/>
          </a:prstGeom>
          <a:noFill/>
          <a:ln w="0">
            <a:noFill/>
          </a:ln>
        </p:spPr>
        <p:txBody>
          <a:bodyPr lIns="90000" rIns="90000" tIns="45000" bIns="45000" anchor="t">
            <a:noAutofit/>
          </a:bodyPr>
          <a:lstStyle>
            <a:lvl1pPr indent="0" defTabSz="914400">
              <a:lnSpc>
                <a:spcPct val="100000"/>
              </a:lnSpc>
              <a:buNone/>
              <a:defRPr b="0" lang="de-AT" sz="1800" spc="-1" strike="noStrike">
                <a:solidFill>
                  <a:schemeClr val="dk1"/>
                </a:solidFill>
                <a:latin typeface="Assistant"/>
              </a:defRPr>
            </a:lvl1pPr>
          </a:lstStyle>
          <a:p>
            <a:pPr indent="0" defTabSz="914400">
              <a:lnSpc>
                <a:spcPct val="100000"/>
              </a:lnSpc>
              <a:buNone/>
            </a:pPr>
            <a:fld id="{4AEC25FA-5BC9-4DB9-A756-18ECDABD2E83}" type="slidenum">
              <a:rPr b="0" lang="de-AT" sz="1800" spc="-1" strike="noStrike">
                <a:solidFill>
                  <a:schemeClr val="dk1"/>
                </a:solidFill>
                <a:latin typeface="Assistant"/>
              </a:rPr>
              <a:t>&lt;number&gt;</a:t>
            </a:fld>
            <a:endParaRPr b="0" lang="en-GB" sz="18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87" r:id="rId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22" name="Rechteck 7"/>
          <p:cNvSpPr/>
          <p:nvPr/>
        </p:nvSpPr>
        <p:spPr>
          <a:xfrm flipH="1">
            <a:off x="-720" y="0"/>
            <a:ext cx="130680" cy="6857640"/>
          </a:xfrm>
          <a:prstGeom prst="rect">
            <a:avLst/>
          </a:prstGeom>
          <a:solidFill>
            <a:srgbClr val="f07921">
              <a:alpha val="90000"/>
            </a:srgbClr>
          </a:solidFill>
          <a:ln w="38100">
            <a:no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AT" sz="1800" spc="-1" strike="noStrike">
              <a:solidFill>
                <a:schemeClr val="lt1"/>
              </a:solidFill>
              <a:latin typeface="Assistant"/>
            </a:endParaRPr>
          </a:p>
        </p:txBody>
      </p:sp>
      <p:sp>
        <p:nvSpPr>
          <p:cNvPr id="23" name="Rechteck 8"/>
          <p:cNvSpPr/>
          <p:nvPr/>
        </p:nvSpPr>
        <p:spPr>
          <a:xfrm flipH="1">
            <a:off x="380160" y="0"/>
            <a:ext cx="133560" cy="6857640"/>
          </a:xfrm>
          <a:prstGeom prst="rect">
            <a:avLst/>
          </a:prstGeom>
          <a:solidFill>
            <a:schemeClr val="accent3">
              <a:alpha val="90000"/>
            </a:schemeClr>
          </a:solidFill>
          <a:ln w="38100">
            <a:no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AT" sz="1800" spc="-1" strike="noStrike">
              <a:solidFill>
                <a:schemeClr val="lt1"/>
              </a:solidFill>
              <a:latin typeface="Assistant"/>
            </a:endParaRPr>
          </a:p>
        </p:txBody>
      </p:sp>
      <p:sp>
        <p:nvSpPr>
          <p:cNvPr id="24" name="Rechteck 9"/>
          <p:cNvSpPr/>
          <p:nvPr/>
        </p:nvSpPr>
        <p:spPr>
          <a:xfrm flipH="1">
            <a:off x="184320" y="0"/>
            <a:ext cx="130680" cy="6857640"/>
          </a:xfrm>
          <a:prstGeom prst="rect">
            <a:avLst/>
          </a:prstGeom>
          <a:solidFill>
            <a:srgbClr val="01ad4b">
              <a:alpha val="90000"/>
            </a:srgbClr>
          </a:solidFill>
          <a:ln w="38100">
            <a:no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AT" sz="1800" spc="-1" strike="noStrike">
              <a:solidFill>
                <a:schemeClr val="lt1"/>
              </a:solidFill>
              <a:latin typeface="Assistant"/>
            </a:endParaRPr>
          </a:p>
        </p:txBody>
      </p:sp>
      <p:sp>
        <p:nvSpPr>
          <p:cNvPr id="25" name="Rechteck 10"/>
          <p:cNvSpPr/>
          <p:nvPr/>
        </p:nvSpPr>
        <p:spPr>
          <a:xfrm flipH="1">
            <a:off x="577080" y="0"/>
            <a:ext cx="128160" cy="6857640"/>
          </a:xfrm>
          <a:prstGeom prst="rect">
            <a:avLst/>
          </a:prstGeom>
          <a:solidFill>
            <a:srgbClr val="ee297b">
              <a:alpha val="90000"/>
            </a:srgbClr>
          </a:solidFill>
          <a:ln w="38100">
            <a:no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AT" sz="1800" spc="-1" strike="noStrike">
              <a:solidFill>
                <a:schemeClr val="lt1"/>
              </a:solidFill>
              <a:latin typeface="Assistant"/>
            </a:endParaRPr>
          </a:p>
        </p:txBody>
      </p:sp>
      <p:pic>
        <p:nvPicPr>
          <p:cNvPr id="26" name="Grafik 11" descr="Ein Bild, das Grafiken, Grafikdesign, Farbigkeit, Kreis enthält.&#10;&#10;Automatisch generierte Beschreibung"/>
          <p:cNvPicPr/>
          <p:nvPr/>
        </p:nvPicPr>
        <p:blipFill>
          <a:blip r:embed="rId2"/>
          <a:stretch/>
        </p:blipFill>
        <p:spPr>
          <a:xfrm>
            <a:off x="9340200" y="365040"/>
            <a:ext cx="2013120" cy="1256040"/>
          </a:xfrm>
          <a:prstGeom prst="rect">
            <a:avLst/>
          </a:prstGeom>
          <a:ln w="0">
            <a:noFill/>
          </a:ln>
        </p:spPr>
      </p:pic>
      <p:pic>
        <p:nvPicPr>
          <p:cNvPr id="27" name="Grafik 13" descr=""/>
          <p:cNvPicPr/>
          <p:nvPr/>
        </p:nvPicPr>
        <p:blipFill>
          <a:blip r:embed="rId3"/>
          <a:stretch/>
        </p:blipFill>
        <p:spPr>
          <a:xfrm>
            <a:off x="838080" y="6265800"/>
            <a:ext cx="1537560" cy="314280"/>
          </a:xfrm>
          <a:prstGeom prst="rect">
            <a:avLst/>
          </a:prstGeom>
          <a:ln w="0">
            <a:noFill/>
          </a:ln>
        </p:spPr>
      </p:pic>
      <p:sp>
        <p:nvSpPr>
          <p:cNvPr id="28" name="PlaceHolder 1"/>
          <p:cNvSpPr>
            <a:spLocks noGrp="1"/>
          </p:cNvSpPr>
          <p:nvPr>
            <p:ph type="dt" idx="4"/>
          </p:nvPr>
        </p:nvSpPr>
        <p:spPr>
          <a:xfrm>
            <a:off x="838080" y="6356520"/>
            <a:ext cx="2742840" cy="364680"/>
          </a:xfrm>
          <a:prstGeom prst="rect">
            <a:avLst/>
          </a:prstGeom>
          <a:noFill/>
          <a:ln w="0">
            <a:noFill/>
          </a:ln>
        </p:spPr>
        <p:txBody>
          <a:bodyPr lIns="90000" rIns="90000" tIns="45000" bIns="45000" anchor="t">
            <a:noAutofit/>
          </a:bodyPr>
          <a:lstStyle>
            <a:lvl1pPr indent="0" defTabSz="914400">
              <a:lnSpc>
                <a:spcPct val="100000"/>
              </a:lnSpc>
              <a:buNone/>
              <a:defRPr b="0" lang="de-AT" sz="1800" spc="-1" strike="noStrike">
                <a:solidFill>
                  <a:schemeClr val="dk1"/>
                </a:solidFill>
                <a:latin typeface="Assistant"/>
              </a:defRPr>
            </a:lvl1pPr>
          </a:lstStyle>
          <a:p>
            <a:pPr indent="0" defTabSz="914400">
              <a:lnSpc>
                <a:spcPct val="100000"/>
              </a:lnSpc>
              <a:buNone/>
            </a:pPr>
            <a:r>
              <a:rPr b="0" lang="de-AT" sz="1800" spc="-1" strike="noStrike">
                <a:solidFill>
                  <a:schemeClr val="dk1"/>
                </a:solidFill>
                <a:latin typeface="Assistant"/>
              </a:rPr>
              <a:t>&lt;date/time&gt;</a:t>
            </a:r>
            <a:endParaRPr b="0" lang="en-GB" sz="1800" spc="-1" strike="noStrike">
              <a:solidFill>
                <a:srgbClr val="000000"/>
              </a:solidFill>
              <a:latin typeface="Times New Roman"/>
            </a:endParaRPr>
          </a:p>
        </p:txBody>
      </p:sp>
      <p:sp>
        <p:nvSpPr>
          <p:cNvPr id="29" name="PlaceHolder 2"/>
          <p:cNvSpPr>
            <a:spLocks noGrp="1"/>
          </p:cNvSpPr>
          <p:nvPr>
            <p:ph type="ftr" idx="5"/>
          </p:nvPr>
        </p:nvSpPr>
        <p:spPr>
          <a:xfrm>
            <a:off x="4038480" y="6356520"/>
            <a:ext cx="4114440" cy="364680"/>
          </a:xfrm>
          <a:prstGeom prst="rect">
            <a:avLst/>
          </a:prstGeom>
          <a:noFill/>
          <a:ln w="0">
            <a:noFill/>
          </a:ln>
        </p:spPr>
        <p:txBody>
          <a:bodyPr lIns="90000" rIns="90000" tIns="45000" bIns="4500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
        <p:nvSpPr>
          <p:cNvPr id="30" name="PlaceHolder 3"/>
          <p:cNvSpPr>
            <a:spLocks noGrp="1"/>
          </p:cNvSpPr>
          <p:nvPr>
            <p:ph type="sldNum" idx="6"/>
          </p:nvPr>
        </p:nvSpPr>
        <p:spPr>
          <a:xfrm>
            <a:off x="8610480" y="6356520"/>
            <a:ext cx="2742840" cy="364680"/>
          </a:xfrm>
          <a:prstGeom prst="rect">
            <a:avLst/>
          </a:prstGeom>
          <a:noFill/>
          <a:ln w="0">
            <a:noFill/>
          </a:ln>
        </p:spPr>
        <p:txBody>
          <a:bodyPr lIns="90000" rIns="90000" tIns="45000" bIns="45000" anchor="t">
            <a:noAutofit/>
          </a:bodyPr>
          <a:lstStyle>
            <a:lvl1pPr indent="0" defTabSz="914400">
              <a:lnSpc>
                <a:spcPct val="100000"/>
              </a:lnSpc>
              <a:buNone/>
              <a:defRPr b="0" lang="de-AT" sz="1800" spc="-1" strike="noStrike">
                <a:solidFill>
                  <a:schemeClr val="dk1"/>
                </a:solidFill>
                <a:latin typeface="Assistant"/>
              </a:defRPr>
            </a:lvl1pPr>
          </a:lstStyle>
          <a:p>
            <a:pPr indent="0" defTabSz="914400">
              <a:lnSpc>
                <a:spcPct val="100000"/>
              </a:lnSpc>
              <a:buNone/>
            </a:pPr>
            <a:fld id="{2D4DA7C9-978F-4017-BBF2-B048A269F4A9}" type="slidenum">
              <a:rPr b="0" lang="de-AT" sz="1800" spc="-1" strike="noStrike">
                <a:solidFill>
                  <a:schemeClr val="dk1"/>
                </a:solidFill>
                <a:latin typeface="Assistant"/>
              </a:rPr>
              <a:t>&lt;number&gt;</a:t>
            </a:fld>
            <a:endParaRPr b="0" lang="en-GB" sz="1800" spc="-1" strike="noStrike">
              <a:solidFill>
                <a:srgbClr val="000000"/>
              </a:solidFill>
              <a:latin typeface="Times New Roman"/>
            </a:endParaRPr>
          </a:p>
        </p:txBody>
      </p:sp>
      <p:sp>
        <p:nvSpPr>
          <p:cNvPr id="31"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r>
              <a:rPr b="0" lang="de-DE" sz="1800" spc="-1" strike="noStrike">
                <a:solidFill>
                  <a:schemeClr val="dk1"/>
                </a:solidFill>
                <a:latin typeface="Assistant"/>
              </a:rPr>
              <a:t>Click to edit the title text format</a:t>
            </a:r>
            <a:endParaRPr b="0" lang="de-DE" sz="1800" spc="-1" strike="noStrike">
              <a:solidFill>
                <a:schemeClr val="dk1"/>
              </a:solidFill>
              <a:latin typeface="Assistant"/>
            </a:endParaRPr>
          </a:p>
        </p:txBody>
      </p:sp>
      <p:sp>
        <p:nvSpPr>
          <p:cNvPr id="32"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de-DE" sz="2800" spc="-1" strike="noStrike">
                <a:solidFill>
                  <a:srgbClr val="0d385e"/>
                </a:solidFill>
                <a:latin typeface="Assistant"/>
              </a:rPr>
              <a:t>Click to edit the outline text format</a:t>
            </a:r>
            <a:endParaRPr b="0" lang="de-DE" sz="2800" spc="-1" strike="noStrike">
              <a:solidFill>
                <a:srgbClr val="0d385e"/>
              </a:solidFill>
              <a:latin typeface="Assistant"/>
            </a:endParaRPr>
          </a:p>
          <a:p>
            <a:pPr lvl="1" marL="864000" indent="-324000">
              <a:lnSpc>
                <a:spcPct val="90000"/>
              </a:lnSpc>
              <a:spcBef>
                <a:spcPts val="1134"/>
              </a:spcBef>
              <a:buClr>
                <a:srgbClr val="000000"/>
              </a:buClr>
              <a:buSzPct val="75000"/>
              <a:buFont typeface="Symbol" charset="2"/>
              <a:buChar char=""/>
            </a:pPr>
            <a:r>
              <a:rPr b="0" lang="de-DE" sz="2000" spc="-1" strike="noStrike">
                <a:solidFill>
                  <a:srgbClr val="0d385e"/>
                </a:solidFill>
                <a:latin typeface="Assistant"/>
              </a:rPr>
              <a:t>Second Outline Level</a:t>
            </a:r>
            <a:endParaRPr b="0" lang="de-DE" sz="2000" spc="-1" strike="noStrike">
              <a:solidFill>
                <a:srgbClr val="0d385e"/>
              </a:solidFill>
              <a:latin typeface="Assistant"/>
            </a:endParaRPr>
          </a:p>
          <a:p>
            <a:pPr lvl="2" marL="1296000" indent="-288000">
              <a:lnSpc>
                <a:spcPct val="90000"/>
              </a:lnSpc>
              <a:spcBef>
                <a:spcPts val="850"/>
              </a:spcBef>
              <a:buClr>
                <a:srgbClr val="000000"/>
              </a:buClr>
              <a:buSzPct val="45000"/>
              <a:buFont typeface="Wingdings" charset="2"/>
              <a:buChar char=""/>
            </a:pPr>
            <a:r>
              <a:rPr b="0" lang="de-DE" sz="1800" spc="-1" strike="noStrike">
                <a:solidFill>
                  <a:srgbClr val="0d385e"/>
                </a:solidFill>
                <a:latin typeface="Assistant"/>
              </a:rPr>
              <a:t>Third Outline Level</a:t>
            </a:r>
            <a:endParaRPr b="0" lang="de-DE" sz="1800" spc="-1" strike="noStrike">
              <a:solidFill>
                <a:srgbClr val="0d385e"/>
              </a:solidFill>
              <a:latin typeface="Assistant"/>
            </a:endParaRPr>
          </a:p>
          <a:p>
            <a:pPr lvl="3" marL="1728000" indent="-216000">
              <a:lnSpc>
                <a:spcPct val="90000"/>
              </a:lnSpc>
              <a:spcBef>
                <a:spcPts val="567"/>
              </a:spcBef>
              <a:buClr>
                <a:srgbClr val="000000"/>
              </a:buClr>
              <a:buSzPct val="75000"/>
              <a:buFont typeface="Symbol" charset="2"/>
              <a:buChar char=""/>
            </a:pPr>
            <a:r>
              <a:rPr b="0" lang="de-DE" sz="1800" spc="-1" strike="noStrike">
                <a:solidFill>
                  <a:srgbClr val="0d385e"/>
                </a:solidFill>
                <a:latin typeface="Assistant"/>
              </a:rPr>
              <a:t>Fourth Outline Level</a:t>
            </a:r>
            <a:endParaRPr b="0" lang="de-DE" sz="1800" spc="-1" strike="noStrike">
              <a:solidFill>
                <a:srgbClr val="0d385e"/>
              </a:solidFill>
              <a:latin typeface="Assistant"/>
            </a:endParaRPr>
          </a:p>
          <a:p>
            <a:pPr lvl="4" marL="2160000" indent="-216000">
              <a:lnSpc>
                <a:spcPct val="90000"/>
              </a:lnSpc>
              <a:spcBef>
                <a:spcPts val="283"/>
              </a:spcBef>
              <a:buClr>
                <a:srgbClr val="000000"/>
              </a:buClr>
              <a:buSzPct val="45000"/>
              <a:buFont typeface="Wingdings" charset="2"/>
              <a:buChar char=""/>
            </a:pPr>
            <a:r>
              <a:rPr b="0" lang="de-DE" sz="2000" spc="-1" strike="noStrike">
                <a:solidFill>
                  <a:srgbClr val="0d385e"/>
                </a:solidFill>
                <a:latin typeface="Assistant"/>
              </a:rPr>
              <a:t>Fifth Outline Level</a:t>
            </a:r>
            <a:endParaRPr b="0" lang="de-DE" sz="2000" spc="-1" strike="noStrike">
              <a:solidFill>
                <a:srgbClr val="0d385e"/>
              </a:solidFill>
              <a:latin typeface="Assistant"/>
            </a:endParaRPr>
          </a:p>
          <a:p>
            <a:pPr lvl="5" marL="2592000" indent="-216000">
              <a:lnSpc>
                <a:spcPct val="90000"/>
              </a:lnSpc>
              <a:spcBef>
                <a:spcPts val="283"/>
              </a:spcBef>
              <a:buClr>
                <a:srgbClr val="000000"/>
              </a:buClr>
              <a:buSzPct val="45000"/>
              <a:buFont typeface="Wingdings" charset="2"/>
              <a:buChar char=""/>
            </a:pPr>
            <a:r>
              <a:rPr b="0" lang="de-DE" sz="2000" spc="-1" strike="noStrike">
                <a:solidFill>
                  <a:srgbClr val="0d385e"/>
                </a:solidFill>
                <a:latin typeface="Assistant"/>
              </a:rPr>
              <a:t>Sixth Outline Level</a:t>
            </a:r>
            <a:endParaRPr b="0" lang="de-DE" sz="2000" spc="-1" strike="noStrike">
              <a:solidFill>
                <a:srgbClr val="0d385e"/>
              </a:solidFill>
              <a:latin typeface="Assistant"/>
            </a:endParaRPr>
          </a:p>
          <a:p>
            <a:pPr lvl="6" marL="3024000" indent="-216000">
              <a:lnSpc>
                <a:spcPct val="90000"/>
              </a:lnSpc>
              <a:spcBef>
                <a:spcPts val="283"/>
              </a:spcBef>
              <a:buClr>
                <a:srgbClr val="000000"/>
              </a:buClr>
              <a:buSzPct val="45000"/>
              <a:buFont typeface="Wingdings" charset="2"/>
              <a:buChar char=""/>
            </a:pPr>
            <a:r>
              <a:rPr b="0" lang="de-DE" sz="2000" spc="-1" strike="noStrike">
                <a:solidFill>
                  <a:srgbClr val="0d385e"/>
                </a:solidFill>
                <a:latin typeface="Assistant"/>
              </a:rPr>
              <a:t>Seventh Outline Level</a:t>
            </a:r>
            <a:endParaRPr b="0" lang="de-DE" sz="2000" spc="-1" strike="noStrike">
              <a:solidFill>
                <a:srgbClr val="0d385e"/>
              </a:solidFill>
              <a:latin typeface="Assistant"/>
            </a:endParaRPr>
          </a:p>
        </p:txBody>
      </p:sp>
    </p:spTree>
  </p:cSld>
  <p:clrMap bg1="lt1" bg2="lt2" tx1="dk1" tx2="dk2" accent1="accent1" accent2="accent2" accent3="accent3" accent4="accent4" accent5="accent5" accent6="accent6" hlink="hlink" folHlink="folHlink"/>
  <p:sldLayoutIdLst>
    <p:sldLayoutId id="2147483653" r:id="rId4"/>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33" name="Rechteck 7" hidden="1"/>
          <p:cNvSpPr/>
          <p:nvPr/>
        </p:nvSpPr>
        <p:spPr>
          <a:xfrm flipH="1">
            <a:off x="-720" y="0"/>
            <a:ext cx="130680" cy="6857640"/>
          </a:xfrm>
          <a:prstGeom prst="rect">
            <a:avLst/>
          </a:prstGeom>
          <a:solidFill>
            <a:srgbClr val="f07921">
              <a:alpha val="90000"/>
            </a:srgbClr>
          </a:solidFill>
          <a:ln w="38100">
            <a:no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AT" sz="1800" spc="-1" strike="noStrike">
              <a:solidFill>
                <a:schemeClr val="lt1"/>
              </a:solidFill>
              <a:latin typeface="Assistant"/>
            </a:endParaRPr>
          </a:p>
        </p:txBody>
      </p:sp>
      <p:sp>
        <p:nvSpPr>
          <p:cNvPr id="34" name="Rechteck 8" hidden="1"/>
          <p:cNvSpPr/>
          <p:nvPr/>
        </p:nvSpPr>
        <p:spPr>
          <a:xfrm flipH="1">
            <a:off x="380160" y="0"/>
            <a:ext cx="133560" cy="6857640"/>
          </a:xfrm>
          <a:prstGeom prst="rect">
            <a:avLst/>
          </a:prstGeom>
          <a:solidFill>
            <a:schemeClr val="accent3">
              <a:alpha val="90000"/>
            </a:schemeClr>
          </a:solidFill>
          <a:ln w="38100">
            <a:no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AT" sz="1800" spc="-1" strike="noStrike">
              <a:solidFill>
                <a:schemeClr val="lt1"/>
              </a:solidFill>
              <a:latin typeface="Assistant"/>
            </a:endParaRPr>
          </a:p>
        </p:txBody>
      </p:sp>
      <p:sp>
        <p:nvSpPr>
          <p:cNvPr id="35" name="Rechteck 9" hidden="1"/>
          <p:cNvSpPr/>
          <p:nvPr/>
        </p:nvSpPr>
        <p:spPr>
          <a:xfrm flipH="1">
            <a:off x="184320" y="0"/>
            <a:ext cx="130680" cy="6857640"/>
          </a:xfrm>
          <a:prstGeom prst="rect">
            <a:avLst/>
          </a:prstGeom>
          <a:solidFill>
            <a:srgbClr val="01ad4b">
              <a:alpha val="90000"/>
            </a:srgbClr>
          </a:solidFill>
          <a:ln w="38100">
            <a:no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AT" sz="1800" spc="-1" strike="noStrike">
              <a:solidFill>
                <a:schemeClr val="lt1"/>
              </a:solidFill>
              <a:latin typeface="Assistant"/>
            </a:endParaRPr>
          </a:p>
        </p:txBody>
      </p:sp>
      <p:sp>
        <p:nvSpPr>
          <p:cNvPr id="36" name="Rechteck 10" hidden="1"/>
          <p:cNvSpPr/>
          <p:nvPr/>
        </p:nvSpPr>
        <p:spPr>
          <a:xfrm flipH="1">
            <a:off x="577080" y="0"/>
            <a:ext cx="128160" cy="6857640"/>
          </a:xfrm>
          <a:prstGeom prst="rect">
            <a:avLst/>
          </a:prstGeom>
          <a:solidFill>
            <a:srgbClr val="ee297b">
              <a:alpha val="90000"/>
            </a:srgbClr>
          </a:solidFill>
          <a:ln w="38100">
            <a:no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AT" sz="1800" spc="-1" strike="noStrike">
              <a:solidFill>
                <a:schemeClr val="lt1"/>
              </a:solidFill>
              <a:latin typeface="Assistant"/>
            </a:endParaRPr>
          </a:p>
        </p:txBody>
      </p:sp>
      <p:pic>
        <p:nvPicPr>
          <p:cNvPr id="37" name="Grafik 11" descr="Ein Bild, das Grafiken, Grafikdesign, Farbigkeit, Kreis enthält.&#10;&#10;Automatisch generierte Beschreibung"/>
          <p:cNvPicPr/>
          <p:nvPr/>
        </p:nvPicPr>
        <p:blipFill>
          <a:blip r:embed="rId2"/>
          <a:stretch/>
        </p:blipFill>
        <p:spPr>
          <a:xfrm>
            <a:off x="9340200" y="365040"/>
            <a:ext cx="2013120" cy="1256040"/>
          </a:xfrm>
          <a:prstGeom prst="rect">
            <a:avLst/>
          </a:prstGeom>
          <a:ln w="0">
            <a:noFill/>
          </a:ln>
        </p:spPr>
      </p:pic>
      <p:pic>
        <p:nvPicPr>
          <p:cNvPr id="38" name="Grafik 13" descr=""/>
          <p:cNvPicPr/>
          <p:nvPr/>
        </p:nvPicPr>
        <p:blipFill>
          <a:blip r:embed="rId3"/>
          <a:stretch/>
        </p:blipFill>
        <p:spPr>
          <a:xfrm>
            <a:off x="838080" y="6265800"/>
            <a:ext cx="1537560" cy="314280"/>
          </a:xfrm>
          <a:prstGeom prst="rect">
            <a:avLst/>
          </a:prstGeom>
          <a:ln w="0">
            <a:noFill/>
          </a:ln>
        </p:spPr>
      </p:pic>
      <p:sp>
        <p:nvSpPr>
          <p:cNvPr id="39" name="PlaceHolder 1"/>
          <p:cNvSpPr>
            <a:spLocks noGrp="1"/>
          </p:cNvSpPr>
          <p:nvPr>
            <p:ph type="dt" idx="7"/>
          </p:nvPr>
        </p:nvSpPr>
        <p:spPr>
          <a:xfrm>
            <a:off x="838080" y="6356520"/>
            <a:ext cx="2742840" cy="364680"/>
          </a:xfrm>
          <a:prstGeom prst="rect">
            <a:avLst/>
          </a:prstGeom>
          <a:noFill/>
          <a:ln w="0">
            <a:noFill/>
          </a:ln>
        </p:spPr>
        <p:txBody>
          <a:bodyPr lIns="90000" rIns="90000" tIns="45000" bIns="45000" anchor="t">
            <a:noAutofit/>
          </a:bodyPr>
          <a:lstStyle>
            <a:lvl1pPr indent="0" defTabSz="914400">
              <a:lnSpc>
                <a:spcPct val="100000"/>
              </a:lnSpc>
              <a:buNone/>
              <a:defRPr b="0" lang="de-AT" sz="1800" spc="-1" strike="noStrike">
                <a:solidFill>
                  <a:schemeClr val="dk1"/>
                </a:solidFill>
                <a:latin typeface="Assistant"/>
              </a:defRPr>
            </a:lvl1pPr>
          </a:lstStyle>
          <a:p>
            <a:pPr indent="0" defTabSz="914400">
              <a:lnSpc>
                <a:spcPct val="100000"/>
              </a:lnSpc>
              <a:buNone/>
            </a:pPr>
            <a:r>
              <a:rPr b="0" lang="de-AT" sz="1800" spc="-1" strike="noStrike">
                <a:solidFill>
                  <a:schemeClr val="dk1"/>
                </a:solidFill>
                <a:latin typeface="Assistant"/>
              </a:rPr>
              <a:t>&lt;date/time&gt;</a:t>
            </a:r>
            <a:endParaRPr b="0" lang="en-GB" sz="1800" spc="-1" strike="noStrike">
              <a:solidFill>
                <a:srgbClr val="000000"/>
              </a:solidFill>
              <a:latin typeface="Times New Roman"/>
            </a:endParaRPr>
          </a:p>
        </p:txBody>
      </p:sp>
      <p:sp>
        <p:nvSpPr>
          <p:cNvPr id="40" name="PlaceHolder 2"/>
          <p:cNvSpPr>
            <a:spLocks noGrp="1"/>
          </p:cNvSpPr>
          <p:nvPr>
            <p:ph type="ftr" idx="8"/>
          </p:nvPr>
        </p:nvSpPr>
        <p:spPr>
          <a:xfrm>
            <a:off x="4038480" y="6356520"/>
            <a:ext cx="4114440" cy="364680"/>
          </a:xfrm>
          <a:prstGeom prst="rect">
            <a:avLst/>
          </a:prstGeom>
          <a:noFill/>
          <a:ln w="0">
            <a:noFill/>
          </a:ln>
        </p:spPr>
        <p:txBody>
          <a:bodyPr lIns="90000" rIns="90000" tIns="45000" bIns="4500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
        <p:nvSpPr>
          <p:cNvPr id="41" name="PlaceHolder 3"/>
          <p:cNvSpPr>
            <a:spLocks noGrp="1"/>
          </p:cNvSpPr>
          <p:nvPr>
            <p:ph type="sldNum" idx="9"/>
          </p:nvPr>
        </p:nvSpPr>
        <p:spPr>
          <a:xfrm>
            <a:off x="8610480" y="6356520"/>
            <a:ext cx="2742840" cy="364680"/>
          </a:xfrm>
          <a:prstGeom prst="rect">
            <a:avLst/>
          </a:prstGeom>
          <a:noFill/>
          <a:ln w="0">
            <a:noFill/>
          </a:ln>
        </p:spPr>
        <p:txBody>
          <a:bodyPr lIns="90000" rIns="90000" tIns="45000" bIns="45000" anchor="t">
            <a:noAutofit/>
          </a:bodyPr>
          <a:lstStyle>
            <a:lvl1pPr indent="0" defTabSz="914400">
              <a:lnSpc>
                <a:spcPct val="100000"/>
              </a:lnSpc>
              <a:buNone/>
              <a:defRPr b="0" lang="de-AT" sz="1800" spc="-1" strike="noStrike">
                <a:solidFill>
                  <a:schemeClr val="dk1"/>
                </a:solidFill>
                <a:latin typeface="Assistant"/>
              </a:defRPr>
            </a:lvl1pPr>
          </a:lstStyle>
          <a:p>
            <a:pPr indent="0" defTabSz="914400">
              <a:lnSpc>
                <a:spcPct val="100000"/>
              </a:lnSpc>
              <a:buNone/>
            </a:pPr>
            <a:fld id="{C5C9A020-AC7A-4C31-AE52-CD06CA50F7F2}" type="slidenum">
              <a:rPr b="0" lang="de-AT" sz="1800" spc="-1" strike="noStrike">
                <a:solidFill>
                  <a:schemeClr val="dk1"/>
                </a:solidFill>
                <a:latin typeface="Assistant"/>
              </a:rPr>
              <a:t>&lt;number&gt;</a:t>
            </a:fld>
            <a:endParaRPr b="0" lang="en-GB" sz="18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5" r:id="rId4"/>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42" name="Rechteck 7"/>
          <p:cNvSpPr/>
          <p:nvPr/>
        </p:nvSpPr>
        <p:spPr>
          <a:xfrm flipH="1">
            <a:off x="-720" y="0"/>
            <a:ext cx="130680" cy="6857640"/>
          </a:xfrm>
          <a:prstGeom prst="rect">
            <a:avLst/>
          </a:prstGeom>
          <a:solidFill>
            <a:srgbClr val="f07921">
              <a:alpha val="90000"/>
            </a:srgbClr>
          </a:solidFill>
          <a:ln w="38100">
            <a:no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AT" sz="1800" spc="-1" strike="noStrike">
              <a:solidFill>
                <a:schemeClr val="lt1"/>
              </a:solidFill>
              <a:latin typeface="Assistant"/>
            </a:endParaRPr>
          </a:p>
        </p:txBody>
      </p:sp>
      <p:sp>
        <p:nvSpPr>
          <p:cNvPr id="43" name="Rechteck 8"/>
          <p:cNvSpPr/>
          <p:nvPr/>
        </p:nvSpPr>
        <p:spPr>
          <a:xfrm flipH="1">
            <a:off x="380160" y="0"/>
            <a:ext cx="133560" cy="6857640"/>
          </a:xfrm>
          <a:prstGeom prst="rect">
            <a:avLst/>
          </a:prstGeom>
          <a:solidFill>
            <a:schemeClr val="accent3">
              <a:alpha val="90000"/>
            </a:schemeClr>
          </a:solidFill>
          <a:ln w="38100">
            <a:no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AT" sz="1800" spc="-1" strike="noStrike">
              <a:solidFill>
                <a:schemeClr val="lt1"/>
              </a:solidFill>
              <a:latin typeface="Assistant"/>
            </a:endParaRPr>
          </a:p>
        </p:txBody>
      </p:sp>
      <p:sp>
        <p:nvSpPr>
          <p:cNvPr id="44" name="Rechteck 9"/>
          <p:cNvSpPr/>
          <p:nvPr/>
        </p:nvSpPr>
        <p:spPr>
          <a:xfrm flipH="1">
            <a:off x="184320" y="0"/>
            <a:ext cx="130680" cy="6857640"/>
          </a:xfrm>
          <a:prstGeom prst="rect">
            <a:avLst/>
          </a:prstGeom>
          <a:solidFill>
            <a:srgbClr val="01ad4b">
              <a:alpha val="90000"/>
            </a:srgbClr>
          </a:solidFill>
          <a:ln w="38100">
            <a:no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AT" sz="1800" spc="-1" strike="noStrike">
              <a:solidFill>
                <a:schemeClr val="lt1"/>
              </a:solidFill>
              <a:latin typeface="Assistant"/>
            </a:endParaRPr>
          </a:p>
        </p:txBody>
      </p:sp>
      <p:sp>
        <p:nvSpPr>
          <p:cNvPr id="45" name="Rechteck 10"/>
          <p:cNvSpPr/>
          <p:nvPr/>
        </p:nvSpPr>
        <p:spPr>
          <a:xfrm flipH="1">
            <a:off x="577080" y="0"/>
            <a:ext cx="128160" cy="6857640"/>
          </a:xfrm>
          <a:prstGeom prst="rect">
            <a:avLst/>
          </a:prstGeom>
          <a:solidFill>
            <a:srgbClr val="ee297b">
              <a:alpha val="90000"/>
            </a:srgbClr>
          </a:solidFill>
          <a:ln w="38100">
            <a:no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AT" sz="1800" spc="-1" strike="noStrike">
              <a:solidFill>
                <a:schemeClr val="lt1"/>
              </a:solidFill>
              <a:latin typeface="Assistant"/>
            </a:endParaRPr>
          </a:p>
        </p:txBody>
      </p:sp>
      <p:pic>
        <p:nvPicPr>
          <p:cNvPr id="46" name="Grafik 11" descr="Ein Bild, das Grafiken, Grafikdesign, Farbigkeit, Kreis enthält.&#10;&#10;Automatisch generierte Beschreibung"/>
          <p:cNvPicPr/>
          <p:nvPr/>
        </p:nvPicPr>
        <p:blipFill>
          <a:blip r:embed="rId2"/>
          <a:stretch/>
        </p:blipFill>
        <p:spPr>
          <a:xfrm>
            <a:off x="9340200" y="365040"/>
            <a:ext cx="2013120" cy="1256040"/>
          </a:xfrm>
          <a:prstGeom prst="rect">
            <a:avLst/>
          </a:prstGeom>
          <a:ln w="0">
            <a:noFill/>
          </a:ln>
        </p:spPr>
      </p:pic>
      <p:pic>
        <p:nvPicPr>
          <p:cNvPr id="47" name="Grafik 13" descr=""/>
          <p:cNvPicPr/>
          <p:nvPr/>
        </p:nvPicPr>
        <p:blipFill>
          <a:blip r:embed="rId3"/>
          <a:stretch/>
        </p:blipFill>
        <p:spPr>
          <a:xfrm>
            <a:off x="838080" y="6265800"/>
            <a:ext cx="1537560" cy="314280"/>
          </a:xfrm>
          <a:prstGeom prst="rect">
            <a:avLst/>
          </a:prstGeom>
          <a:ln w="0">
            <a:noFill/>
          </a:ln>
        </p:spPr>
      </p:pic>
      <p:sp>
        <p:nvSpPr>
          <p:cNvPr id="48" name="PlaceHolder 1"/>
          <p:cNvSpPr>
            <a:spLocks noGrp="1"/>
          </p:cNvSpPr>
          <p:nvPr>
            <p:ph type="title"/>
          </p:nvPr>
        </p:nvSpPr>
        <p:spPr>
          <a:xfrm>
            <a:off x="1257480" y="457200"/>
            <a:ext cx="4027320" cy="1599840"/>
          </a:xfrm>
          <a:prstGeom prst="rect">
            <a:avLst/>
          </a:prstGeom>
          <a:noFill/>
          <a:ln w="0">
            <a:noFill/>
          </a:ln>
        </p:spPr>
        <p:txBody>
          <a:bodyPr lIns="91440" rIns="91440" tIns="45720" bIns="45720" anchor="b">
            <a:noAutofit/>
          </a:bodyPr>
          <a:p>
            <a:pPr indent="0" defTabSz="914400">
              <a:lnSpc>
                <a:spcPct val="90000"/>
              </a:lnSpc>
              <a:buNone/>
            </a:pPr>
            <a:r>
              <a:rPr b="0" lang="de-DE" sz="3200" spc="-1" strike="noStrike">
                <a:solidFill>
                  <a:srgbClr val="0d385e"/>
                </a:solidFill>
                <a:latin typeface="Aptos Serif"/>
              </a:rPr>
              <a:t>Mastertitelformat bearbeiten</a:t>
            </a:r>
            <a:endParaRPr b="0" lang="de-DE" sz="3200" spc="-1" strike="noStrike">
              <a:solidFill>
                <a:schemeClr val="dk1"/>
              </a:solidFill>
              <a:latin typeface="Assistant"/>
            </a:endParaRPr>
          </a:p>
        </p:txBody>
      </p:sp>
      <p:sp>
        <p:nvSpPr>
          <p:cNvPr id="49" name="PlaceHolder 2"/>
          <p:cNvSpPr>
            <a:spLocks noGrp="1"/>
          </p:cNvSpPr>
          <p:nvPr>
            <p:ph type="body"/>
          </p:nvPr>
        </p:nvSpPr>
        <p:spPr>
          <a:xfrm>
            <a:off x="5725800" y="1621800"/>
            <a:ext cx="5629320" cy="4238640"/>
          </a:xfrm>
          <a:prstGeom prst="rect">
            <a:avLst/>
          </a:prstGeom>
          <a:noFill/>
          <a:ln w="0">
            <a:noFill/>
          </a:ln>
        </p:spPr>
        <p:txBody>
          <a:bodyPr lIns="91440" rIns="91440" tIns="45720" bIns="45720" anchor="t">
            <a:noAutofit/>
          </a:bodyPr>
          <a:p>
            <a:pPr marL="228600" indent="-228600" defTabSz="914400">
              <a:lnSpc>
                <a:spcPct val="90000"/>
              </a:lnSpc>
              <a:spcBef>
                <a:spcPts val="1001"/>
              </a:spcBef>
              <a:buClr>
                <a:srgbClr val="0d385e"/>
              </a:buClr>
              <a:buFont typeface="Arial"/>
              <a:buChar char="•"/>
            </a:pPr>
            <a:r>
              <a:rPr b="0" lang="de-DE" sz="3200" spc="-1" strike="noStrike">
                <a:solidFill>
                  <a:srgbClr val="0d385e"/>
                </a:solidFill>
                <a:latin typeface="Assistant"/>
              </a:rPr>
              <a:t>Mastertextformat bearbeiten</a:t>
            </a:r>
            <a:endParaRPr b="0" lang="de-DE" sz="3200" spc="-1" strike="noStrike">
              <a:solidFill>
                <a:srgbClr val="0d385e"/>
              </a:solidFill>
              <a:latin typeface="Assistant"/>
            </a:endParaRPr>
          </a:p>
          <a:p>
            <a:pPr lvl="1" marL="685800" indent="-228600" defTabSz="914400">
              <a:lnSpc>
                <a:spcPct val="90000"/>
              </a:lnSpc>
              <a:spcBef>
                <a:spcPts val="499"/>
              </a:spcBef>
              <a:buClr>
                <a:srgbClr val="0d385e"/>
              </a:buClr>
              <a:buFont typeface="Arial"/>
              <a:buChar char="•"/>
            </a:pPr>
            <a:r>
              <a:rPr b="0" lang="de-DE" sz="2800" spc="-1" strike="noStrike">
                <a:solidFill>
                  <a:srgbClr val="0d385e"/>
                </a:solidFill>
                <a:latin typeface="Assistant"/>
              </a:rPr>
              <a:t>Zweite Ebene</a:t>
            </a:r>
            <a:endParaRPr b="0" lang="de-DE" sz="2800" spc="-1" strike="noStrike">
              <a:solidFill>
                <a:srgbClr val="0d385e"/>
              </a:solidFill>
              <a:latin typeface="Assistant"/>
            </a:endParaRPr>
          </a:p>
          <a:p>
            <a:pPr lvl="2" marL="1143000" indent="-228600" defTabSz="914400">
              <a:lnSpc>
                <a:spcPct val="90000"/>
              </a:lnSpc>
              <a:spcBef>
                <a:spcPts val="499"/>
              </a:spcBef>
              <a:buClr>
                <a:srgbClr val="0d385e"/>
              </a:buClr>
              <a:buFont typeface="Arial"/>
              <a:buChar char="•"/>
            </a:pPr>
            <a:r>
              <a:rPr b="0" lang="de-DE" sz="2400" spc="-1" strike="noStrike">
                <a:solidFill>
                  <a:srgbClr val="0d385e"/>
                </a:solidFill>
                <a:latin typeface="Assistant"/>
              </a:rPr>
              <a:t>Dritte Ebene</a:t>
            </a:r>
            <a:endParaRPr b="0" lang="de-DE" sz="2400" spc="-1" strike="noStrike">
              <a:solidFill>
                <a:srgbClr val="0d385e"/>
              </a:solidFill>
              <a:latin typeface="Assistant"/>
            </a:endParaRPr>
          </a:p>
          <a:p>
            <a:pPr lvl="3" marL="1600200" indent="-228600" defTabSz="914400">
              <a:lnSpc>
                <a:spcPct val="90000"/>
              </a:lnSpc>
              <a:spcBef>
                <a:spcPts val="499"/>
              </a:spcBef>
              <a:buClr>
                <a:srgbClr val="0d385e"/>
              </a:buClr>
              <a:buFont typeface="Arial"/>
              <a:buChar char="•"/>
            </a:pPr>
            <a:r>
              <a:rPr b="0" lang="de-DE" sz="2000" spc="-1" strike="noStrike">
                <a:solidFill>
                  <a:srgbClr val="0d385e"/>
                </a:solidFill>
                <a:latin typeface="Assistant"/>
              </a:rPr>
              <a:t>Vierte Ebene</a:t>
            </a:r>
            <a:endParaRPr b="0" lang="de-DE" sz="2000" spc="-1" strike="noStrike">
              <a:solidFill>
                <a:srgbClr val="0d385e"/>
              </a:solidFill>
              <a:latin typeface="Assistant"/>
            </a:endParaRPr>
          </a:p>
          <a:p>
            <a:pPr lvl="4" marL="2057400" indent="-228600" defTabSz="914400">
              <a:lnSpc>
                <a:spcPct val="90000"/>
              </a:lnSpc>
              <a:spcBef>
                <a:spcPts val="499"/>
              </a:spcBef>
              <a:buClr>
                <a:srgbClr val="0d385e"/>
              </a:buClr>
              <a:buFont typeface="Arial"/>
              <a:buChar char="•"/>
            </a:pPr>
            <a:r>
              <a:rPr b="0" lang="de-DE" sz="2000" spc="-1" strike="noStrike">
                <a:solidFill>
                  <a:srgbClr val="0d385e"/>
                </a:solidFill>
                <a:latin typeface="Assistant"/>
              </a:rPr>
              <a:t>Fünfte Ebene</a:t>
            </a:r>
            <a:endParaRPr b="0" lang="de-DE" sz="2000" spc="-1" strike="noStrike">
              <a:solidFill>
                <a:srgbClr val="0d385e"/>
              </a:solidFill>
              <a:latin typeface="Assistant"/>
            </a:endParaRPr>
          </a:p>
        </p:txBody>
      </p:sp>
      <p:sp>
        <p:nvSpPr>
          <p:cNvPr id="50" name="PlaceHolder 3"/>
          <p:cNvSpPr>
            <a:spLocks noGrp="1"/>
          </p:cNvSpPr>
          <p:nvPr>
            <p:ph type="body"/>
          </p:nvPr>
        </p:nvSpPr>
        <p:spPr>
          <a:xfrm>
            <a:off x="1257480" y="2057400"/>
            <a:ext cx="4027320" cy="3811320"/>
          </a:xfrm>
          <a:prstGeom prst="rect">
            <a:avLst/>
          </a:prstGeom>
          <a:noFill/>
          <a:ln w="0">
            <a:noFill/>
          </a:ln>
        </p:spPr>
        <p:txBody>
          <a:bodyPr lIns="91440" rIns="91440" tIns="45720" bIns="45720" anchor="t">
            <a:noAutofit/>
          </a:bodyPr>
          <a:p>
            <a:pPr indent="0" defTabSz="914400">
              <a:lnSpc>
                <a:spcPct val="90000"/>
              </a:lnSpc>
              <a:spcBef>
                <a:spcPts val="1001"/>
              </a:spcBef>
              <a:buNone/>
              <a:tabLst>
                <a:tab algn="l" pos="0"/>
              </a:tabLst>
            </a:pPr>
            <a:r>
              <a:rPr b="0" lang="de-DE" sz="1600" spc="-1" strike="noStrike">
                <a:solidFill>
                  <a:srgbClr val="0d385e"/>
                </a:solidFill>
                <a:latin typeface="Assistant"/>
              </a:rPr>
              <a:t>Mastertextformat bearbeiten</a:t>
            </a:r>
            <a:endParaRPr b="0" lang="de-DE" sz="1600" spc="-1" strike="noStrike">
              <a:solidFill>
                <a:srgbClr val="0d385e"/>
              </a:solidFill>
              <a:latin typeface="Assistant"/>
            </a:endParaRPr>
          </a:p>
        </p:txBody>
      </p:sp>
      <p:sp>
        <p:nvSpPr>
          <p:cNvPr id="51" name="PlaceHolder 4"/>
          <p:cNvSpPr>
            <a:spLocks noGrp="1"/>
          </p:cNvSpPr>
          <p:nvPr>
            <p:ph type="dt" idx="10"/>
          </p:nvPr>
        </p:nvSpPr>
        <p:spPr>
          <a:xfrm>
            <a:off x="1257480" y="6356520"/>
            <a:ext cx="2323800" cy="364680"/>
          </a:xfrm>
          <a:prstGeom prst="rect">
            <a:avLst/>
          </a:prstGeom>
          <a:noFill/>
          <a:ln w="0">
            <a:noFill/>
          </a:ln>
        </p:spPr>
        <p:txBody>
          <a:bodyPr lIns="90000" rIns="90000" tIns="45000" bIns="45000" anchor="t">
            <a:noAutofit/>
          </a:bodyPr>
          <a:lstStyle>
            <a:lvl1pPr indent="0" defTabSz="914400">
              <a:lnSpc>
                <a:spcPct val="100000"/>
              </a:lnSpc>
              <a:buNone/>
              <a:defRPr b="0" lang="de-AT" sz="1800" spc="-1" strike="noStrike">
                <a:solidFill>
                  <a:schemeClr val="dk1"/>
                </a:solidFill>
                <a:latin typeface="Assistant"/>
              </a:defRPr>
            </a:lvl1pPr>
          </a:lstStyle>
          <a:p>
            <a:pPr indent="0" defTabSz="914400">
              <a:lnSpc>
                <a:spcPct val="100000"/>
              </a:lnSpc>
              <a:buNone/>
            </a:pPr>
            <a:r>
              <a:rPr b="0" lang="de-AT" sz="1800" spc="-1" strike="noStrike">
                <a:solidFill>
                  <a:schemeClr val="dk1"/>
                </a:solidFill>
                <a:latin typeface="Assistant"/>
              </a:rPr>
              <a:t>&lt;date/time&gt;</a:t>
            </a:r>
            <a:endParaRPr b="0" lang="en-GB" sz="1800" spc="-1" strike="noStrike">
              <a:solidFill>
                <a:srgbClr val="000000"/>
              </a:solidFill>
              <a:latin typeface="Times New Roman"/>
            </a:endParaRPr>
          </a:p>
        </p:txBody>
      </p:sp>
      <p:sp>
        <p:nvSpPr>
          <p:cNvPr id="52" name="PlaceHolder 5"/>
          <p:cNvSpPr>
            <a:spLocks noGrp="1"/>
          </p:cNvSpPr>
          <p:nvPr>
            <p:ph type="ftr" idx="11"/>
          </p:nvPr>
        </p:nvSpPr>
        <p:spPr>
          <a:xfrm>
            <a:off x="4038480" y="6356520"/>
            <a:ext cx="4114440" cy="364680"/>
          </a:xfrm>
          <a:prstGeom prst="rect">
            <a:avLst/>
          </a:prstGeom>
          <a:noFill/>
          <a:ln w="0">
            <a:noFill/>
          </a:ln>
        </p:spPr>
        <p:txBody>
          <a:bodyPr lIns="90000" rIns="90000" tIns="45000" bIns="4500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
        <p:nvSpPr>
          <p:cNvPr id="53" name="PlaceHolder 6"/>
          <p:cNvSpPr>
            <a:spLocks noGrp="1"/>
          </p:cNvSpPr>
          <p:nvPr>
            <p:ph type="sldNum" idx="12"/>
          </p:nvPr>
        </p:nvSpPr>
        <p:spPr>
          <a:xfrm>
            <a:off x="8610480" y="6356520"/>
            <a:ext cx="2742840" cy="364680"/>
          </a:xfrm>
          <a:prstGeom prst="rect">
            <a:avLst/>
          </a:prstGeom>
          <a:noFill/>
          <a:ln w="0">
            <a:noFill/>
          </a:ln>
        </p:spPr>
        <p:txBody>
          <a:bodyPr lIns="90000" rIns="90000" tIns="45000" bIns="45000" anchor="t">
            <a:noAutofit/>
          </a:bodyPr>
          <a:lstStyle>
            <a:lvl1pPr indent="0" defTabSz="914400">
              <a:lnSpc>
                <a:spcPct val="100000"/>
              </a:lnSpc>
              <a:buNone/>
              <a:defRPr b="0" lang="de-AT" sz="1800" spc="-1" strike="noStrike">
                <a:solidFill>
                  <a:schemeClr val="dk1"/>
                </a:solidFill>
                <a:latin typeface="Assistant"/>
              </a:defRPr>
            </a:lvl1pPr>
          </a:lstStyle>
          <a:p>
            <a:pPr indent="0" defTabSz="914400">
              <a:lnSpc>
                <a:spcPct val="100000"/>
              </a:lnSpc>
              <a:buNone/>
            </a:pPr>
            <a:fld id="{B1890419-C386-425F-BBBA-93D71798D7F2}" type="slidenum">
              <a:rPr b="0" lang="de-AT" sz="1800" spc="-1" strike="noStrike">
                <a:solidFill>
                  <a:schemeClr val="dk1"/>
                </a:solidFill>
                <a:latin typeface="Assistant"/>
              </a:rPr>
              <a:t>&lt;number&gt;</a:t>
            </a:fld>
            <a:endParaRPr b="0" lang="en-GB" sz="18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7" r:id="rId4"/>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54" name="Rechteck 7"/>
          <p:cNvSpPr/>
          <p:nvPr/>
        </p:nvSpPr>
        <p:spPr>
          <a:xfrm flipH="1">
            <a:off x="-720" y="0"/>
            <a:ext cx="130680" cy="6857640"/>
          </a:xfrm>
          <a:prstGeom prst="rect">
            <a:avLst/>
          </a:prstGeom>
          <a:solidFill>
            <a:srgbClr val="f07921">
              <a:alpha val="90000"/>
            </a:srgbClr>
          </a:solidFill>
          <a:ln w="38100">
            <a:no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AT" sz="1800" spc="-1" strike="noStrike">
              <a:solidFill>
                <a:schemeClr val="lt1"/>
              </a:solidFill>
              <a:latin typeface="Assistant"/>
            </a:endParaRPr>
          </a:p>
        </p:txBody>
      </p:sp>
      <p:sp>
        <p:nvSpPr>
          <p:cNvPr id="55" name="Rechteck 8"/>
          <p:cNvSpPr/>
          <p:nvPr/>
        </p:nvSpPr>
        <p:spPr>
          <a:xfrm flipH="1">
            <a:off x="380160" y="0"/>
            <a:ext cx="133560" cy="6857640"/>
          </a:xfrm>
          <a:prstGeom prst="rect">
            <a:avLst/>
          </a:prstGeom>
          <a:solidFill>
            <a:schemeClr val="accent3">
              <a:alpha val="90000"/>
            </a:schemeClr>
          </a:solidFill>
          <a:ln w="38100">
            <a:no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AT" sz="1800" spc="-1" strike="noStrike">
              <a:solidFill>
                <a:schemeClr val="lt1"/>
              </a:solidFill>
              <a:latin typeface="Assistant"/>
            </a:endParaRPr>
          </a:p>
        </p:txBody>
      </p:sp>
      <p:sp>
        <p:nvSpPr>
          <p:cNvPr id="56" name="Rechteck 9"/>
          <p:cNvSpPr/>
          <p:nvPr/>
        </p:nvSpPr>
        <p:spPr>
          <a:xfrm flipH="1">
            <a:off x="184320" y="0"/>
            <a:ext cx="130680" cy="6857640"/>
          </a:xfrm>
          <a:prstGeom prst="rect">
            <a:avLst/>
          </a:prstGeom>
          <a:solidFill>
            <a:srgbClr val="01ad4b">
              <a:alpha val="90000"/>
            </a:srgbClr>
          </a:solidFill>
          <a:ln w="38100">
            <a:no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AT" sz="1800" spc="-1" strike="noStrike">
              <a:solidFill>
                <a:schemeClr val="lt1"/>
              </a:solidFill>
              <a:latin typeface="Assistant"/>
            </a:endParaRPr>
          </a:p>
        </p:txBody>
      </p:sp>
      <p:sp>
        <p:nvSpPr>
          <p:cNvPr id="57" name="Rechteck 10"/>
          <p:cNvSpPr/>
          <p:nvPr/>
        </p:nvSpPr>
        <p:spPr>
          <a:xfrm flipH="1">
            <a:off x="577080" y="0"/>
            <a:ext cx="128160" cy="6857640"/>
          </a:xfrm>
          <a:prstGeom prst="rect">
            <a:avLst/>
          </a:prstGeom>
          <a:solidFill>
            <a:srgbClr val="ee297b">
              <a:alpha val="90000"/>
            </a:srgbClr>
          </a:solidFill>
          <a:ln w="38100">
            <a:no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AT" sz="1800" spc="-1" strike="noStrike">
              <a:solidFill>
                <a:schemeClr val="lt1"/>
              </a:solidFill>
              <a:latin typeface="Assistant"/>
            </a:endParaRPr>
          </a:p>
        </p:txBody>
      </p:sp>
      <p:pic>
        <p:nvPicPr>
          <p:cNvPr id="58" name="Grafik 11" descr="Ein Bild, das Grafiken, Grafikdesign, Farbigkeit, Kreis enthält.&#10;&#10;Automatisch generierte Beschreibung"/>
          <p:cNvPicPr/>
          <p:nvPr/>
        </p:nvPicPr>
        <p:blipFill>
          <a:blip r:embed="rId2"/>
          <a:stretch/>
        </p:blipFill>
        <p:spPr>
          <a:xfrm>
            <a:off x="9340200" y="365040"/>
            <a:ext cx="2013120" cy="1256040"/>
          </a:xfrm>
          <a:prstGeom prst="rect">
            <a:avLst/>
          </a:prstGeom>
          <a:ln w="0">
            <a:noFill/>
          </a:ln>
        </p:spPr>
      </p:pic>
      <p:pic>
        <p:nvPicPr>
          <p:cNvPr id="59" name="Grafik 13" descr=""/>
          <p:cNvPicPr/>
          <p:nvPr/>
        </p:nvPicPr>
        <p:blipFill>
          <a:blip r:embed="rId3"/>
          <a:stretch/>
        </p:blipFill>
        <p:spPr>
          <a:xfrm>
            <a:off x="838080" y="6265800"/>
            <a:ext cx="1537560" cy="314280"/>
          </a:xfrm>
          <a:prstGeom prst="rect">
            <a:avLst/>
          </a:prstGeom>
          <a:ln w="0">
            <a:noFill/>
          </a:ln>
        </p:spPr>
      </p:pic>
      <p:sp>
        <p:nvSpPr>
          <p:cNvPr id="60" name="PlaceHolder 1"/>
          <p:cNvSpPr>
            <a:spLocks noGrp="1"/>
          </p:cNvSpPr>
          <p:nvPr>
            <p:ph type="title"/>
          </p:nvPr>
        </p:nvSpPr>
        <p:spPr>
          <a:xfrm>
            <a:off x="1251720" y="457200"/>
            <a:ext cx="3519720" cy="1599840"/>
          </a:xfrm>
          <a:prstGeom prst="rect">
            <a:avLst/>
          </a:prstGeom>
          <a:noFill/>
          <a:ln w="0">
            <a:noFill/>
          </a:ln>
        </p:spPr>
        <p:txBody>
          <a:bodyPr lIns="91440" rIns="91440" tIns="45720" bIns="45720" anchor="b">
            <a:noAutofit/>
          </a:bodyPr>
          <a:p>
            <a:pPr indent="0" defTabSz="914400">
              <a:lnSpc>
                <a:spcPct val="90000"/>
              </a:lnSpc>
              <a:buNone/>
            </a:pPr>
            <a:r>
              <a:rPr b="0" lang="de-DE" sz="3200" spc="-1" strike="noStrike">
                <a:solidFill>
                  <a:srgbClr val="0d385e"/>
                </a:solidFill>
                <a:latin typeface="Aptos Serif"/>
              </a:rPr>
              <a:t>Mastertitelformat bearbeiten</a:t>
            </a:r>
            <a:endParaRPr b="0" lang="de-DE" sz="3200" spc="-1" strike="noStrike">
              <a:solidFill>
                <a:schemeClr val="dk1"/>
              </a:solidFill>
              <a:latin typeface="Assistant"/>
            </a:endParaRPr>
          </a:p>
        </p:txBody>
      </p:sp>
      <p:sp>
        <p:nvSpPr>
          <p:cNvPr id="61" name="PlaceHolder 2"/>
          <p:cNvSpPr>
            <a:spLocks noGrp="1"/>
          </p:cNvSpPr>
          <p:nvPr>
            <p:ph type="body"/>
          </p:nvPr>
        </p:nvSpPr>
        <p:spPr>
          <a:xfrm>
            <a:off x="5183280" y="987480"/>
            <a:ext cx="6171840" cy="487332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de-DE" sz="3200" spc="-1" strike="noStrike">
                <a:solidFill>
                  <a:schemeClr val="dk1"/>
                </a:solidFill>
                <a:latin typeface="Assistant"/>
              </a:rPr>
              <a:t>Bild durch Klicken auf Symbol hinzufügen</a:t>
            </a:r>
            <a:endParaRPr b="0" lang="de-DE" sz="3200" spc="-1" strike="noStrike">
              <a:solidFill>
                <a:srgbClr val="0d385e"/>
              </a:solidFill>
              <a:latin typeface="Assistant"/>
            </a:endParaRPr>
          </a:p>
        </p:txBody>
      </p:sp>
      <p:sp>
        <p:nvSpPr>
          <p:cNvPr id="62" name="PlaceHolder 3"/>
          <p:cNvSpPr>
            <a:spLocks noGrp="1"/>
          </p:cNvSpPr>
          <p:nvPr>
            <p:ph type="body"/>
          </p:nvPr>
        </p:nvSpPr>
        <p:spPr>
          <a:xfrm>
            <a:off x="1251720" y="2057400"/>
            <a:ext cx="3519720" cy="3811320"/>
          </a:xfrm>
          <a:prstGeom prst="rect">
            <a:avLst/>
          </a:prstGeom>
          <a:noFill/>
          <a:ln w="0">
            <a:noFill/>
          </a:ln>
        </p:spPr>
        <p:txBody>
          <a:bodyPr lIns="91440" rIns="91440" tIns="45720" bIns="45720" anchor="t">
            <a:noAutofit/>
          </a:bodyPr>
          <a:p>
            <a:pPr indent="0" defTabSz="914400">
              <a:lnSpc>
                <a:spcPct val="90000"/>
              </a:lnSpc>
              <a:spcBef>
                <a:spcPts val="1001"/>
              </a:spcBef>
              <a:buNone/>
              <a:tabLst>
                <a:tab algn="l" pos="0"/>
              </a:tabLst>
            </a:pPr>
            <a:r>
              <a:rPr b="0" lang="de-DE" sz="1600" spc="-1" strike="noStrike">
                <a:solidFill>
                  <a:srgbClr val="0d385e"/>
                </a:solidFill>
                <a:latin typeface="Assistant"/>
              </a:rPr>
              <a:t>Mastertextformat bearbeiten</a:t>
            </a:r>
            <a:endParaRPr b="0" lang="de-DE" sz="1600" spc="-1" strike="noStrike">
              <a:solidFill>
                <a:srgbClr val="0d385e"/>
              </a:solidFill>
              <a:latin typeface="Assistant"/>
            </a:endParaRPr>
          </a:p>
        </p:txBody>
      </p:sp>
      <p:sp>
        <p:nvSpPr>
          <p:cNvPr id="63" name="PlaceHolder 4"/>
          <p:cNvSpPr>
            <a:spLocks noGrp="1"/>
          </p:cNvSpPr>
          <p:nvPr>
            <p:ph type="dt" idx="13"/>
          </p:nvPr>
        </p:nvSpPr>
        <p:spPr>
          <a:xfrm>
            <a:off x="1251720" y="6356520"/>
            <a:ext cx="2329200" cy="364680"/>
          </a:xfrm>
          <a:prstGeom prst="rect">
            <a:avLst/>
          </a:prstGeom>
          <a:noFill/>
          <a:ln w="0">
            <a:noFill/>
          </a:ln>
        </p:spPr>
        <p:txBody>
          <a:bodyPr lIns="90000" rIns="90000" tIns="45000" bIns="45000" anchor="t">
            <a:noAutofit/>
          </a:bodyPr>
          <a:lstStyle>
            <a:lvl1pPr indent="0" defTabSz="914400">
              <a:lnSpc>
                <a:spcPct val="100000"/>
              </a:lnSpc>
              <a:buNone/>
              <a:defRPr b="0" lang="de-AT" sz="1800" spc="-1" strike="noStrike">
                <a:solidFill>
                  <a:schemeClr val="dk1"/>
                </a:solidFill>
                <a:latin typeface="Assistant"/>
              </a:defRPr>
            </a:lvl1pPr>
          </a:lstStyle>
          <a:p>
            <a:pPr indent="0" defTabSz="914400">
              <a:lnSpc>
                <a:spcPct val="100000"/>
              </a:lnSpc>
              <a:buNone/>
            </a:pPr>
            <a:r>
              <a:rPr b="0" lang="de-AT" sz="1800" spc="-1" strike="noStrike">
                <a:solidFill>
                  <a:schemeClr val="dk1"/>
                </a:solidFill>
                <a:latin typeface="Assistant"/>
              </a:rPr>
              <a:t>&lt;date/time&gt;</a:t>
            </a:r>
            <a:endParaRPr b="0" lang="en-GB" sz="1800" spc="-1" strike="noStrike">
              <a:solidFill>
                <a:srgbClr val="000000"/>
              </a:solidFill>
              <a:latin typeface="Times New Roman"/>
            </a:endParaRPr>
          </a:p>
        </p:txBody>
      </p:sp>
      <p:sp>
        <p:nvSpPr>
          <p:cNvPr id="64" name="PlaceHolder 5"/>
          <p:cNvSpPr>
            <a:spLocks noGrp="1"/>
          </p:cNvSpPr>
          <p:nvPr>
            <p:ph type="ftr" idx="14"/>
          </p:nvPr>
        </p:nvSpPr>
        <p:spPr>
          <a:xfrm>
            <a:off x="4038480" y="6356520"/>
            <a:ext cx="4114440" cy="364680"/>
          </a:xfrm>
          <a:prstGeom prst="rect">
            <a:avLst/>
          </a:prstGeom>
          <a:noFill/>
          <a:ln w="0">
            <a:noFill/>
          </a:ln>
        </p:spPr>
        <p:txBody>
          <a:bodyPr lIns="90000" rIns="90000" tIns="45000" bIns="4500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
        <p:nvSpPr>
          <p:cNvPr id="65" name="PlaceHolder 6"/>
          <p:cNvSpPr>
            <a:spLocks noGrp="1"/>
          </p:cNvSpPr>
          <p:nvPr>
            <p:ph type="sldNum" idx="15"/>
          </p:nvPr>
        </p:nvSpPr>
        <p:spPr>
          <a:xfrm>
            <a:off x="8610480" y="6356520"/>
            <a:ext cx="2742840" cy="364680"/>
          </a:xfrm>
          <a:prstGeom prst="rect">
            <a:avLst/>
          </a:prstGeom>
          <a:noFill/>
          <a:ln w="0">
            <a:noFill/>
          </a:ln>
        </p:spPr>
        <p:txBody>
          <a:bodyPr lIns="90000" rIns="90000" tIns="45000" bIns="45000" anchor="t">
            <a:noAutofit/>
          </a:bodyPr>
          <a:lstStyle>
            <a:lvl1pPr indent="0" defTabSz="914400">
              <a:lnSpc>
                <a:spcPct val="100000"/>
              </a:lnSpc>
              <a:buNone/>
              <a:defRPr b="0" lang="de-AT" sz="1800" spc="-1" strike="noStrike">
                <a:solidFill>
                  <a:schemeClr val="dk1"/>
                </a:solidFill>
                <a:latin typeface="Assistant"/>
              </a:defRPr>
            </a:lvl1pPr>
          </a:lstStyle>
          <a:p>
            <a:pPr indent="0" defTabSz="914400">
              <a:lnSpc>
                <a:spcPct val="100000"/>
              </a:lnSpc>
              <a:buNone/>
            </a:pPr>
            <a:fld id="{DFE35326-C83A-4FDE-9141-D7880BD5A792}" type="slidenum">
              <a:rPr b="0" lang="de-AT" sz="1800" spc="-1" strike="noStrike">
                <a:solidFill>
                  <a:schemeClr val="dk1"/>
                </a:solidFill>
                <a:latin typeface="Assistant"/>
              </a:rPr>
              <a:t>&lt;number&gt;</a:t>
            </a:fld>
            <a:endParaRPr b="0" lang="en-GB" sz="18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9" r:id="rId4"/>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66" name="Rechteck 7"/>
          <p:cNvSpPr/>
          <p:nvPr/>
        </p:nvSpPr>
        <p:spPr>
          <a:xfrm flipH="1">
            <a:off x="-720" y="0"/>
            <a:ext cx="130680" cy="6857640"/>
          </a:xfrm>
          <a:prstGeom prst="rect">
            <a:avLst/>
          </a:prstGeom>
          <a:solidFill>
            <a:srgbClr val="f07921">
              <a:alpha val="90000"/>
            </a:srgbClr>
          </a:solidFill>
          <a:ln w="38100">
            <a:no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AT" sz="1800" spc="-1" strike="noStrike">
              <a:solidFill>
                <a:schemeClr val="lt1"/>
              </a:solidFill>
              <a:latin typeface="Assistant"/>
            </a:endParaRPr>
          </a:p>
        </p:txBody>
      </p:sp>
      <p:sp>
        <p:nvSpPr>
          <p:cNvPr id="67" name="Rechteck 8"/>
          <p:cNvSpPr/>
          <p:nvPr/>
        </p:nvSpPr>
        <p:spPr>
          <a:xfrm flipH="1">
            <a:off x="380160" y="0"/>
            <a:ext cx="133560" cy="6857640"/>
          </a:xfrm>
          <a:prstGeom prst="rect">
            <a:avLst/>
          </a:prstGeom>
          <a:solidFill>
            <a:schemeClr val="accent3">
              <a:alpha val="90000"/>
            </a:schemeClr>
          </a:solidFill>
          <a:ln w="38100">
            <a:no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AT" sz="1800" spc="-1" strike="noStrike">
              <a:solidFill>
                <a:schemeClr val="lt1"/>
              </a:solidFill>
              <a:latin typeface="Assistant"/>
            </a:endParaRPr>
          </a:p>
        </p:txBody>
      </p:sp>
      <p:sp>
        <p:nvSpPr>
          <p:cNvPr id="68" name="Rechteck 9"/>
          <p:cNvSpPr/>
          <p:nvPr/>
        </p:nvSpPr>
        <p:spPr>
          <a:xfrm flipH="1">
            <a:off x="184320" y="0"/>
            <a:ext cx="130680" cy="6857640"/>
          </a:xfrm>
          <a:prstGeom prst="rect">
            <a:avLst/>
          </a:prstGeom>
          <a:solidFill>
            <a:srgbClr val="01ad4b">
              <a:alpha val="90000"/>
            </a:srgbClr>
          </a:solidFill>
          <a:ln w="38100">
            <a:no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AT" sz="1800" spc="-1" strike="noStrike">
              <a:solidFill>
                <a:schemeClr val="lt1"/>
              </a:solidFill>
              <a:latin typeface="Assistant"/>
            </a:endParaRPr>
          </a:p>
        </p:txBody>
      </p:sp>
      <p:sp>
        <p:nvSpPr>
          <p:cNvPr id="69" name="Rechteck 10"/>
          <p:cNvSpPr/>
          <p:nvPr/>
        </p:nvSpPr>
        <p:spPr>
          <a:xfrm flipH="1">
            <a:off x="577080" y="0"/>
            <a:ext cx="128160" cy="6857640"/>
          </a:xfrm>
          <a:prstGeom prst="rect">
            <a:avLst/>
          </a:prstGeom>
          <a:solidFill>
            <a:srgbClr val="ee297b">
              <a:alpha val="90000"/>
            </a:srgbClr>
          </a:solidFill>
          <a:ln w="38100">
            <a:no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AT" sz="1800" spc="-1" strike="noStrike">
              <a:solidFill>
                <a:schemeClr val="lt1"/>
              </a:solidFill>
              <a:latin typeface="Assistant"/>
            </a:endParaRPr>
          </a:p>
        </p:txBody>
      </p:sp>
      <p:pic>
        <p:nvPicPr>
          <p:cNvPr id="70" name="Grafik 11" descr="Ein Bild, das Grafiken, Grafikdesign, Farbigkeit, Kreis enthält.&#10;&#10;Automatisch generierte Beschreibung"/>
          <p:cNvPicPr/>
          <p:nvPr/>
        </p:nvPicPr>
        <p:blipFill>
          <a:blip r:embed="rId2"/>
          <a:stretch/>
        </p:blipFill>
        <p:spPr>
          <a:xfrm>
            <a:off x="9340200" y="365040"/>
            <a:ext cx="2013120" cy="1256040"/>
          </a:xfrm>
          <a:prstGeom prst="rect">
            <a:avLst/>
          </a:prstGeom>
          <a:ln w="0">
            <a:noFill/>
          </a:ln>
        </p:spPr>
      </p:pic>
      <p:pic>
        <p:nvPicPr>
          <p:cNvPr id="71" name="Grafik 13" descr=""/>
          <p:cNvPicPr/>
          <p:nvPr/>
        </p:nvPicPr>
        <p:blipFill>
          <a:blip r:embed="rId3"/>
          <a:stretch/>
        </p:blipFill>
        <p:spPr>
          <a:xfrm>
            <a:off x="838080" y="6265800"/>
            <a:ext cx="1537560" cy="314280"/>
          </a:xfrm>
          <a:prstGeom prst="rect">
            <a:avLst/>
          </a:prstGeom>
          <a:ln w="0">
            <a:noFill/>
          </a:ln>
        </p:spPr>
      </p:pic>
      <p:sp>
        <p:nvSpPr>
          <p:cNvPr id="72" name="PlaceHolder 1"/>
          <p:cNvSpPr>
            <a:spLocks noGrp="1"/>
          </p:cNvSpPr>
          <p:nvPr>
            <p:ph type="title"/>
          </p:nvPr>
        </p:nvSpPr>
        <p:spPr>
          <a:xfrm>
            <a:off x="1268280" y="365040"/>
            <a:ext cx="8007840" cy="1325160"/>
          </a:xfrm>
          <a:prstGeom prst="rect">
            <a:avLst/>
          </a:prstGeom>
          <a:noFill/>
          <a:ln w="0">
            <a:noFill/>
          </a:ln>
        </p:spPr>
        <p:txBody>
          <a:bodyPr lIns="91440" rIns="91440" tIns="45720" bIns="45720" anchor="ctr">
            <a:noAutofit/>
          </a:bodyPr>
          <a:p>
            <a:pPr indent="0" defTabSz="914400">
              <a:lnSpc>
                <a:spcPct val="90000"/>
              </a:lnSpc>
              <a:buNone/>
            </a:pPr>
            <a:r>
              <a:rPr b="0" lang="de-DE" sz="4400" spc="-1" strike="noStrike">
                <a:solidFill>
                  <a:srgbClr val="0d385e"/>
                </a:solidFill>
                <a:latin typeface="Aptos Serif"/>
              </a:rPr>
              <a:t>Mastertitelformat bearbeiten</a:t>
            </a:r>
            <a:endParaRPr b="0" lang="de-DE" sz="4400" spc="-1" strike="noStrike">
              <a:solidFill>
                <a:schemeClr val="dk1"/>
              </a:solidFill>
              <a:latin typeface="Assistant"/>
            </a:endParaRPr>
          </a:p>
        </p:txBody>
      </p:sp>
      <p:sp>
        <p:nvSpPr>
          <p:cNvPr id="73" name="PlaceHolder 2"/>
          <p:cNvSpPr>
            <a:spLocks noGrp="1"/>
          </p:cNvSpPr>
          <p:nvPr>
            <p:ph type="body"/>
          </p:nvPr>
        </p:nvSpPr>
        <p:spPr>
          <a:xfrm>
            <a:off x="1268280" y="1825560"/>
            <a:ext cx="10085400" cy="4350960"/>
          </a:xfrm>
          <a:prstGeom prst="rect">
            <a:avLst/>
          </a:prstGeom>
          <a:noFill/>
          <a:ln w="0">
            <a:noFill/>
          </a:ln>
        </p:spPr>
        <p:txBody>
          <a:bodyPr lIns="91440" rIns="91440" tIns="45720" bIns="45720" anchor="t" vert="eaVert">
            <a:noAutofit/>
          </a:bodyPr>
          <a:p>
            <a:pPr marL="228600" indent="-228600" defTabSz="914400">
              <a:lnSpc>
                <a:spcPct val="90000"/>
              </a:lnSpc>
              <a:spcBef>
                <a:spcPts val="1001"/>
              </a:spcBef>
              <a:buClr>
                <a:srgbClr val="0d385e"/>
              </a:buClr>
              <a:buFont typeface="Arial"/>
              <a:buChar char="•"/>
            </a:pPr>
            <a:r>
              <a:rPr b="0" lang="de-DE" sz="2800" spc="-1" strike="noStrike">
                <a:solidFill>
                  <a:srgbClr val="0d385e"/>
                </a:solidFill>
                <a:latin typeface="Assistant"/>
              </a:rPr>
              <a:t>Mastertextformat bearbeiten</a:t>
            </a:r>
            <a:endParaRPr b="0" lang="de-DE" sz="2800" spc="-1" strike="noStrike">
              <a:solidFill>
                <a:srgbClr val="0d385e"/>
              </a:solidFill>
              <a:latin typeface="Assistant"/>
            </a:endParaRPr>
          </a:p>
          <a:p>
            <a:pPr lvl="1" marL="685800" indent="-228600" defTabSz="914400">
              <a:lnSpc>
                <a:spcPct val="90000"/>
              </a:lnSpc>
              <a:spcBef>
                <a:spcPts val="499"/>
              </a:spcBef>
              <a:buClr>
                <a:srgbClr val="0d385e"/>
              </a:buClr>
              <a:buFont typeface="Arial"/>
              <a:buChar char="•"/>
            </a:pPr>
            <a:r>
              <a:rPr b="0" lang="de-DE" sz="2400" spc="-1" strike="noStrike">
                <a:solidFill>
                  <a:srgbClr val="0d385e"/>
                </a:solidFill>
                <a:latin typeface="Assistant"/>
              </a:rPr>
              <a:t>Zweite Ebene</a:t>
            </a:r>
            <a:endParaRPr b="0" lang="de-DE" sz="2400" spc="-1" strike="noStrike">
              <a:solidFill>
                <a:srgbClr val="0d385e"/>
              </a:solidFill>
              <a:latin typeface="Assistant"/>
            </a:endParaRPr>
          </a:p>
          <a:p>
            <a:pPr lvl="2" marL="1143000" indent="-228600" defTabSz="914400">
              <a:lnSpc>
                <a:spcPct val="90000"/>
              </a:lnSpc>
              <a:spcBef>
                <a:spcPts val="499"/>
              </a:spcBef>
              <a:buClr>
                <a:srgbClr val="0d385e"/>
              </a:buClr>
              <a:buFont typeface="Arial"/>
              <a:buChar char="•"/>
            </a:pPr>
            <a:r>
              <a:rPr b="0" lang="de-DE" sz="2000" spc="-1" strike="noStrike">
                <a:solidFill>
                  <a:srgbClr val="0d385e"/>
                </a:solidFill>
                <a:latin typeface="Assistant"/>
              </a:rPr>
              <a:t>Dritte Ebene</a:t>
            </a:r>
            <a:endParaRPr b="0" lang="de-DE" sz="2000" spc="-1" strike="noStrike">
              <a:solidFill>
                <a:srgbClr val="0d385e"/>
              </a:solidFill>
              <a:latin typeface="Assistant"/>
            </a:endParaRPr>
          </a:p>
          <a:p>
            <a:pPr lvl="3" marL="1600200" indent="-228600" defTabSz="914400">
              <a:lnSpc>
                <a:spcPct val="90000"/>
              </a:lnSpc>
              <a:spcBef>
                <a:spcPts val="499"/>
              </a:spcBef>
              <a:buClr>
                <a:srgbClr val="0d385e"/>
              </a:buClr>
              <a:buFont typeface="Arial"/>
              <a:buChar char="•"/>
            </a:pPr>
            <a:r>
              <a:rPr b="0" lang="de-DE" sz="1800" spc="-1" strike="noStrike">
                <a:solidFill>
                  <a:srgbClr val="0d385e"/>
                </a:solidFill>
                <a:latin typeface="Assistant"/>
              </a:rPr>
              <a:t>Vierte Ebene</a:t>
            </a:r>
            <a:endParaRPr b="0" lang="de-DE" sz="1800" spc="-1" strike="noStrike">
              <a:solidFill>
                <a:srgbClr val="0d385e"/>
              </a:solidFill>
              <a:latin typeface="Assistant"/>
            </a:endParaRPr>
          </a:p>
          <a:p>
            <a:pPr lvl="4" marL="2057400" indent="-228600" defTabSz="914400">
              <a:lnSpc>
                <a:spcPct val="90000"/>
              </a:lnSpc>
              <a:spcBef>
                <a:spcPts val="499"/>
              </a:spcBef>
              <a:buClr>
                <a:srgbClr val="0d385e"/>
              </a:buClr>
              <a:buFont typeface="Arial"/>
              <a:buChar char="•"/>
            </a:pPr>
            <a:r>
              <a:rPr b="0" lang="de-DE" sz="1800" spc="-1" strike="noStrike">
                <a:solidFill>
                  <a:srgbClr val="0d385e"/>
                </a:solidFill>
                <a:latin typeface="Assistant"/>
              </a:rPr>
              <a:t>Fünfte Ebene</a:t>
            </a:r>
            <a:endParaRPr b="0" lang="de-DE" sz="1800" spc="-1" strike="noStrike">
              <a:solidFill>
                <a:srgbClr val="0d385e"/>
              </a:solidFill>
              <a:latin typeface="Assistant"/>
            </a:endParaRPr>
          </a:p>
        </p:txBody>
      </p:sp>
      <p:sp>
        <p:nvSpPr>
          <p:cNvPr id="74" name="PlaceHolder 3"/>
          <p:cNvSpPr>
            <a:spLocks noGrp="1"/>
          </p:cNvSpPr>
          <p:nvPr>
            <p:ph type="dt" idx="16"/>
          </p:nvPr>
        </p:nvSpPr>
        <p:spPr>
          <a:xfrm>
            <a:off x="838080" y="6356520"/>
            <a:ext cx="2742840" cy="364680"/>
          </a:xfrm>
          <a:prstGeom prst="rect">
            <a:avLst/>
          </a:prstGeom>
          <a:noFill/>
          <a:ln w="0">
            <a:noFill/>
          </a:ln>
        </p:spPr>
        <p:txBody>
          <a:bodyPr lIns="90000" rIns="90000" tIns="45000" bIns="45000" anchor="t">
            <a:noAutofit/>
          </a:bodyPr>
          <a:lstStyle>
            <a:lvl1pPr indent="0" defTabSz="914400">
              <a:lnSpc>
                <a:spcPct val="100000"/>
              </a:lnSpc>
              <a:buNone/>
              <a:defRPr b="0" lang="de-AT" sz="1800" spc="-1" strike="noStrike">
                <a:solidFill>
                  <a:schemeClr val="dk1"/>
                </a:solidFill>
                <a:latin typeface="Assistant"/>
              </a:defRPr>
            </a:lvl1pPr>
          </a:lstStyle>
          <a:p>
            <a:pPr indent="0" defTabSz="914400">
              <a:lnSpc>
                <a:spcPct val="100000"/>
              </a:lnSpc>
              <a:buNone/>
            </a:pPr>
            <a:r>
              <a:rPr b="0" lang="de-AT" sz="1800" spc="-1" strike="noStrike">
                <a:solidFill>
                  <a:schemeClr val="dk1"/>
                </a:solidFill>
                <a:latin typeface="Assistant"/>
              </a:rPr>
              <a:t>&lt;date/time&gt;</a:t>
            </a:r>
            <a:endParaRPr b="0" lang="en-GB" sz="1800" spc="-1" strike="noStrike">
              <a:solidFill>
                <a:srgbClr val="000000"/>
              </a:solidFill>
              <a:latin typeface="Times New Roman"/>
            </a:endParaRPr>
          </a:p>
        </p:txBody>
      </p:sp>
      <p:sp>
        <p:nvSpPr>
          <p:cNvPr id="75" name="PlaceHolder 4"/>
          <p:cNvSpPr>
            <a:spLocks noGrp="1"/>
          </p:cNvSpPr>
          <p:nvPr>
            <p:ph type="ftr" idx="17"/>
          </p:nvPr>
        </p:nvSpPr>
        <p:spPr>
          <a:xfrm>
            <a:off x="4038480" y="6356520"/>
            <a:ext cx="4114440" cy="364680"/>
          </a:xfrm>
          <a:prstGeom prst="rect">
            <a:avLst/>
          </a:prstGeom>
          <a:noFill/>
          <a:ln w="0">
            <a:noFill/>
          </a:ln>
        </p:spPr>
        <p:txBody>
          <a:bodyPr lIns="90000" rIns="90000" tIns="45000" bIns="4500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
        <p:nvSpPr>
          <p:cNvPr id="76" name="PlaceHolder 5"/>
          <p:cNvSpPr>
            <a:spLocks noGrp="1"/>
          </p:cNvSpPr>
          <p:nvPr>
            <p:ph type="sldNum" idx="18"/>
          </p:nvPr>
        </p:nvSpPr>
        <p:spPr>
          <a:xfrm>
            <a:off x="8610480" y="6356520"/>
            <a:ext cx="2742840" cy="364680"/>
          </a:xfrm>
          <a:prstGeom prst="rect">
            <a:avLst/>
          </a:prstGeom>
          <a:noFill/>
          <a:ln w="0">
            <a:noFill/>
          </a:ln>
        </p:spPr>
        <p:txBody>
          <a:bodyPr lIns="90000" rIns="90000" tIns="45000" bIns="45000" anchor="t">
            <a:noAutofit/>
          </a:bodyPr>
          <a:lstStyle>
            <a:lvl1pPr indent="0" defTabSz="914400">
              <a:lnSpc>
                <a:spcPct val="100000"/>
              </a:lnSpc>
              <a:buNone/>
              <a:defRPr b="0" lang="de-AT" sz="1800" spc="-1" strike="noStrike">
                <a:solidFill>
                  <a:schemeClr val="dk1"/>
                </a:solidFill>
                <a:latin typeface="Assistant"/>
              </a:defRPr>
            </a:lvl1pPr>
          </a:lstStyle>
          <a:p>
            <a:pPr indent="0" defTabSz="914400">
              <a:lnSpc>
                <a:spcPct val="100000"/>
              </a:lnSpc>
              <a:buNone/>
            </a:pPr>
            <a:fld id="{014E4C88-01F0-46AB-8F0A-67DEE1573486}" type="slidenum">
              <a:rPr b="0" lang="de-AT" sz="1800" spc="-1" strike="noStrike">
                <a:solidFill>
                  <a:schemeClr val="dk1"/>
                </a:solidFill>
                <a:latin typeface="Assistant"/>
              </a:rPr>
              <a:t>&lt;number&gt;</a:t>
            </a:fld>
            <a:endParaRPr b="0" lang="en-GB" sz="18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1" r:id="rId4"/>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77" name="Rechteck 7"/>
          <p:cNvSpPr/>
          <p:nvPr/>
        </p:nvSpPr>
        <p:spPr>
          <a:xfrm flipH="1">
            <a:off x="-720" y="0"/>
            <a:ext cx="130680" cy="6857640"/>
          </a:xfrm>
          <a:prstGeom prst="rect">
            <a:avLst/>
          </a:prstGeom>
          <a:solidFill>
            <a:srgbClr val="f07921">
              <a:alpha val="90000"/>
            </a:srgbClr>
          </a:solidFill>
          <a:ln w="38100">
            <a:no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AT" sz="1800" spc="-1" strike="noStrike">
              <a:solidFill>
                <a:schemeClr val="lt1"/>
              </a:solidFill>
              <a:latin typeface="Assistant"/>
            </a:endParaRPr>
          </a:p>
        </p:txBody>
      </p:sp>
      <p:sp>
        <p:nvSpPr>
          <p:cNvPr id="78" name="Rechteck 8"/>
          <p:cNvSpPr/>
          <p:nvPr/>
        </p:nvSpPr>
        <p:spPr>
          <a:xfrm flipH="1">
            <a:off x="380160" y="0"/>
            <a:ext cx="133560" cy="6857640"/>
          </a:xfrm>
          <a:prstGeom prst="rect">
            <a:avLst/>
          </a:prstGeom>
          <a:solidFill>
            <a:schemeClr val="accent3">
              <a:alpha val="90000"/>
            </a:schemeClr>
          </a:solidFill>
          <a:ln w="38100">
            <a:no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AT" sz="1800" spc="-1" strike="noStrike">
              <a:solidFill>
                <a:schemeClr val="lt1"/>
              </a:solidFill>
              <a:latin typeface="Assistant"/>
            </a:endParaRPr>
          </a:p>
        </p:txBody>
      </p:sp>
      <p:sp>
        <p:nvSpPr>
          <p:cNvPr id="79" name="Rechteck 9"/>
          <p:cNvSpPr/>
          <p:nvPr/>
        </p:nvSpPr>
        <p:spPr>
          <a:xfrm flipH="1">
            <a:off x="184320" y="0"/>
            <a:ext cx="130680" cy="6857640"/>
          </a:xfrm>
          <a:prstGeom prst="rect">
            <a:avLst/>
          </a:prstGeom>
          <a:solidFill>
            <a:srgbClr val="01ad4b">
              <a:alpha val="90000"/>
            </a:srgbClr>
          </a:solidFill>
          <a:ln w="38100">
            <a:no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AT" sz="1800" spc="-1" strike="noStrike">
              <a:solidFill>
                <a:schemeClr val="lt1"/>
              </a:solidFill>
              <a:latin typeface="Assistant"/>
            </a:endParaRPr>
          </a:p>
        </p:txBody>
      </p:sp>
      <p:sp>
        <p:nvSpPr>
          <p:cNvPr id="80" name="Rechteck 10"/>
          <p:cNvSpPr/>
          <p:nvPr/>
        </p:nvSpPr>
        <p:spPr>
          <a:xfrm flipH="1">
            <a:off x="577080" y="0"/>
            <a:ext cx="128160" cy="6857640"/>
          </a:xfrm>
          <a:prstGeom prst="rect">
            <a:avLst/>
          </a:prstGeom>
          <a:solidFill>
            <a:srgbClr val="ee297b">
              <a:alpha val="90000"/>
            </a:srgbClr>
          </a:solidFill>
          <a:ln w="38100">
            <a:no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AT" sz="1800" spc="-1" strike="noStrike">
              <a:solidFill>
                <a:schemeClr val="lt1"/>
              </a:solidFill>
              <a:latin typeface="Assistant"/>
            </a:endParaRPr>
          </a:p>
        </p:txBody>
      </p:sp>
      <p:pic>
        <p:nvPicPr>
          <p:cNvPr id="81" name="Grafik 11" descr="Ein Bild, das Grafiken, Grafikdesign, Farbigkeit, Kreis enthält.&#10;&#10;Automatisch generierte Beschreibung"/>
          <p:cNvPicPr/>
          <p:nvPr/>
        </p:nvPicPr>
        <p:blipFill>
          <a:blip r:embed="rId2"/>
          <a:stretch/>
        </p:blipFill>
        <p:spPr>
          <a:xfrm>
            <a:off x="9340200" y="365040"/>
            <a:ext cx="2013120" cy="1256040"/>
          </a:xfrm>
          <a:prstGeom prst="rect">
            <a:avLst/>
          </a:prstGeom>
          <a:ln w="0">
            <a:noFill/>
          </a:ln>
        </p:spPr>
      </p:pic>
      <p:pic>
        <p:nvPicPr>
          <p:cNvPr id="82" name="Grafik 13" descr=""/>
          <p:cNvPicPr/>
          <p:nvPr/>
        </p:nvPicPr>
        <p:blipFill>
          <a:blip r:embed="rId3"/>
          <a:stretch/>
        </p:blipFill>
        <p:spPr>
          <a:xfrm>
            <a:off x="838080" y="6265800"/>
            <a:ext cx="1537560" cy="314280"/>
          </a:xfrm>
          <a:prstGeom prst="rect">
            <a:avLst/>
          </a:prstGeom>
          <a:ln w="0">
            <a:noFill/>
          </a:ln>
        </p:spPr>
      </p:pic>
      <p:sp>
        <p:nvSpPr>
          <p:cNvPr id="83" name="PlaceHolder 1"/>
          <p:cNvSpPr>
            <a:spLocks noGrp="1"/>
          </p:cNvSpPr>
          <p:nvPr>
            <p:ph type="title"/>
          </p:nvPr>
        </p:nvSpPr>
        <p:spPr>
          <a:xfrm>
            <a:off x="8724960" y="365040"/>
            <a:ext cx="2628720" cy="5811480"/>
          </a:xfrm>
          <a:prstGeom prst="rect">
            <a:avLst/>
          </a:prstGeom>
          <a:noFill/>
          <a:ln w="0">
            <a:noFill/>
          </a:ln>
        </p:spPr>
        <p:txBody>
          <a:bodyPr lIns="91440" rIns="91440" tIns="45720" bIns="45720" anchor="ctr" vert="eaVert">
            <a:noAutofit/>
          </a:bodyPr>
          <a:p>
            <a:pPr indent="0" defTabSz="914400">
              <a:lnSpc>
                <a:spcPct val="90000"/>
              </a:lnSpc>
              <a:buNone/>
            </a:pPr>
            <a:r>
              <a:rPr b="0" lang="de-DE" sz="4400" spc="-1" strike="noStrike">
                <a:solidFill>
                  <a:srgbClr val="0d385e"/>
                </a:solidFill>
                <a:latin typeface="Aptos Serif"/>
              </a:rPr>
              <a:t>Mastertitelformat bearbeiten</a:t>
            </a:r>
            <a:endParaRPr b="0" lang="de-DE" sz="4400" spc="-1" strike="noStrike">
              <a:solidFill>
                <a:schemeClr val="dk1"/>
              </a:solidFill>
              <a:latin typeface="Assistant"/>
            </a:endParaRPr>
          </a:p>
        </p:txBody>
      </p:sp>
      <p:sp>
        <p:nvSpPr>
          <p:cNvPr id="84" name="PlaceHolder 2"/>
          <p:cNvSpPr>
            <a:spLocks noGrp="1"/>
          </p:cNvSpPr>
          <p:nvPr>
            <p:ph type="body"/>
          </p:nvPr>
        </p:nvSpPr>
        <p:spPr>
          <a:xfrm>
            <a:off x="1251720" y="365040"/>
            <a:ext cx="7320240" cy="5811480"/>
          </a:xfrm>
          <a:prstGeom prst="rect">
            <a:avLst/>
          </a:prstGeom>
          <a:noFill/>
          <a:ln w="0">
            <a:noFill/>
          </a:ln>
        </p:spPr>
        <p:txBody>
          <a:bodyPr lIns="91440" rIns="91440" tIns="45720" bIns="45720" anchor="t" vert="eaVert">
            <a:noAutofit/>
          </a:bodyPr>
          <a:p>
            <a:pPr marL="228600" indent="-228600" defTabSz="914400">
              <a:lnSpc>
                <a:spcPct val="90000"/>
              </a:lnSpc>
              <a:spcBef>
                <a:spcPts val="1001"/>
              </a:spcBef>
              <a:buClr>
                <a:srgbClr val="0d385e"/>
              </a:buClr>
              <a:buFont typeface="Arial"/>
              <a:buChar char="•"/>
            </a:pPr>
            <a:r>
              <a:rPr b="0" lang="de-DE" sz="2800" spc="-1" strike="noStrike">
                <a:solidFill>
                  <a:srgbClr val="0d385e"/>
                </a:solidFill>
                <a:latin typeface="Assistant"/>
              </a:rPr>
              <a:t>Mastertextformat bearbeiten</a:t>
            </a:r>
            <a:endParaRPr b="0" lang="de-DE" sz="2800" spc="-1" strike="noStrike">
              <a:solidFill>
                <a:srgbClr val="0d385e"/>
              </a:solidFill>
              <a:latin typeface="Assistant"/>
            </a:endParaRPr>
          </a:p>
          <a:p>
            <a:pPr lvl="1" marL="685800" indent="-228600" defTabSz="914400">
              <a:lnSpc>
                <a:spcPct val="90000"/>
              </a:lnSpc>
              <a:spcBef>
                <a:spcPts val="499"/>
              </a:spcBef>
              <a:buClr>
                <a:srgbClr val="0d385e"/>
              </a:buClr>
              <a:buFont typeface="Arial"/>
              <a:buChar char="•"/>
            </a:pPr>
            <a:r>
              <a:rPr b="0" lang="de-DE" sz="2400" spc="-1" strike="noStrike">
                <a:solidFill>
                  <a:srgbClr val="0d385e"/>
                </a:solidFill>
                <a:latin typeface="Assistant"/>
              </a:rPr>
              <a:t>Zweite Ebene</a:t>
            </a:r>
            <a:endParaRPr b="0" lang="de-DE" sz="2400" spc="-1" strike="noStrike">
              <a:solidFill>
                <a:srgbClr val="0d385e"/>
              </a:solidFill>
              <a:latin typeface="Assistant"/>
            </a:endParaRPr>
          </a:p>
          <a:p>
            <a:pPr lvl="2" marL="1143000" indent="-228600" defTabSz="914400">
              <a:lnSpc>
                <a:spcPct val="90000"/>
              </a:lnSpc>
              <a:spcBef>
                <a:spcPts val="499"/>
              </a:spcBef>
              <a:buClr>
                <a:srgbClr val="0d385e"/>
              </a:buClr>
              <a:buFont typeface="Arial"/>
              <a:buChar char="•"/>
            </a:pPr>
            <a:r>
              <a:rPr b="0" lang="de-DE" sz="2000" spc="-1" strike="noStrike">
                <a:solidFill>
                  <a:srgbClr val="0d385e"/>
                </a:solidFill>
                <a:latin typeface="Assistant"/>
              </a:rPr>
              <a:t>Dritte Ebene</a:t>
            </a:r>
            <a:endParaRPr b="0" lang="de-DE" sz="2000" spc="-1" strike="noStrike">
              <a:solidFill>
                <a:srgbClr val="0d385e"/>
              </a:solidFill>
              <a:latin typeface="Assistant"/>
            </a:endParaRPr>
          </a:p>
          <a:p>
            <a:pPr lvl="3" marL="1600200" indent="-228600" defTabSz="914400">
              <a:lnSpc>
                <a:spcPct val="90000"/>
              </a:lnSpc>
              <a:spcBef>
                <a:spcPts val="499"/>
              </a:spcBef>
              <a:buClr>
                <a:srgbClr val="0d385e"/>
              </a:buClr>
              <a:buFont typeface="Arial"/>
              <a:buChar char="•"/>
            </a:pPr>
            <a:r>
              <a:rPr b="0" lang="de-DE" sz="1800" spc="-1" strike="noStrike">
                <a:solidFill>
                  <a:srgbClr val="0d385e"/>
                </a:solidFill>
                <a:latin typeface="Assistant"/>
              </a:rPr>
              <a:t>Vierte Ebene</a:t>
            </a:r>
            <a:endParaRPr b="0" lang="de-DE" sz="1800" spc="-1" strike="noStrike">
              <a:solidFill>
                <a:srgbClr val="0d385e"/>
              </a:solidFill>
              <a:latin typeface="Assistant"/>
            </a:endParaRPr>
          </a:p>
          <a:p>
            <a:pPr lvl="4" marL="2057400" indent="-228600" defTabSz="914400">
              <a:lnSpc>
                <a:spcPct val="90000"/>
              </a:lnSpc>
              <a:spcBef>
                <a:spcPts val="499"/>
              </a:spcBef>
              <a:buClr>
                <a:srgbClr val="0d385e"/>
              </a:buClr>
              <a:buFont typeface="Arial"/>
              <a:buChar char="•"/>
            </a:pPr>
            <a:r>
              <a:rPr b="0" lang="de-DE" sz="1800" spc="-1" strike="noStrike">
                <a:solidFill>
                  <a:srgbClr val="0d385e"/>
                </a:solidFill>
                <a:latin typeface="Assistant"/>
              </a:rPr>
              <a:t>Fünfte Ebene</a:t>
            </a:r>
            <a:endParaRPr b="0" lang="de-DE" sz="1800" spc="-1" strike="noStrike">
              <a:solidFill>
                <a:srgbClr val="0d385e"/>
              </a:solidFill>
              <a:latin typeface="Assistant"/>
            </a:endParaRPr>
          </a:p>
        </p:txBody>
      </p:sp>
      <p:sp>
        <p:nvSpPr>
          <p:cNvPr id="85" name="PlaceHolder 3"/>
          <p:cNvSpPr>
            <a:spLocks noGrp="1"/>
          </p:cNvSpPr>
          <p:nvPr>
            <p:ph type="dt" idx="19"/>
          </p:nvPr>
        </p:nvSpPr>
        <p:spPr>
          <a:xfrm>
            <a:off x="1251720" y="6356520"/>
            <a:ext cx="2329200" cy="364680"/>
          </a:xfrm>
          <a:prstGeom prst="rect">
            <a:avLst/>
          </a:prstGeom>
          <a:noFill/>
          <a:ln w="0">
            <a:noFill/>
          </a:ln>
        </p:spPr>
        <p:txBody>
          <a:bodyPr lIns="90000" rIns="90000" tIns="45000" bIns="45000" anchor="t">
            <a:noAutofit/>
          </a:bodyPr>
          <a:lstStyle>
            <a:lvl1pPr indent="0" defTabSz="914400">
              <a:lnSpc>
                <a:spcPct val="100000"/>
              </a:lnSpc>
              <a:buNone/>
              <a:defRPr b="0" lang="de-AT" sz="1800" spc="-1" strike="noStrike">
                <a:solidFill>
                  <a:schemeClr val="dk1"/>
                </a:solidFill>
                <a:latin typeface="Assistant"/>
              </a:defRPr>
            </a:lvl1pPr>
          </a:lstStyle>
          <a:p>
            <a:pPr indent="0" defTabSz="914400">
              <a:lnSpc>
                <a:spcPct val="100000"/>
              </a:lnSpc>
              <a:buNone/>
            </a:pPr>
            <a:r>
              <a:rPr b="0" lang="de-AT" sz="1800" spc="-1" strike="noStrike">
                <a:solidFill>
                  <a:schemeClr val="dk1"/>
                </a:solidFill>
                <a:latin typeface="Assistant"/>
              </a:rPr>
              <a:t>&lt;date/time&gt;</a:t>
            </a:r>
            <a:endParaRPr b="0" lang="en-GB" sz="1800" spc="-1" strike="noStrike">
              <a:solidFill>
                <a:srgbClr val="000000"/>
              </a:solidFill>
              <a:latin typeface="Times New Roman"/>
            </a:endParaRPr>
          </a:p>
        </p:txBody>
      </p:sp>
      <p:sp>
        <p:nvSpPr>
          <p:cNvPr id="86" name="PlaceHolder 4"/>
          <p:cNvSpPr>
            <a:spLocks noGrp="1"/>
          </p:cNvSpPr>
          <p:nvPr>
            <p:ph type="ftr" idx="20"/>
          </p:nvPr>
        </p:nvSpPr>
        <p:spPr>
          <a:xfrm>
            <a:off x="4038480" y="6356520"/>
            <a:ext cx="4114440" cy="364680"/>
          </a:xfrm>
          <a:prstGeom prst="rect">
            <a:avLst/>
          </a:prstGeom>
          <a:noFill/>
          <a:ln w="0">
            <a:noFill/>
          </a:ln>
        </p:spPr>
        <p:txBody>
          <a:bodyPr lIns="90000" rIns="90000" tIns="45000" bIns="4500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
        <p:nvSpPr>
          <p:cNvPr id="87" name="PlaceHolder 5"/>
          <p:cNvSpPr>
            <a:spLocks noGrp="1"/>
          </p:cNvSpPr>
          <p:nvPr>
            <p:ph type="sldNum" idx="21"/>
          </p:nvPr>
        </p:nvSpPr>
        <p:spPr>
          <a:xfrm>
            <a:off x="8610480" y="6356520"/>
            <a:ext cx="2742840" cy="364680"/>
          </a:xfrm>
          <a:prstGeom prst="rect">
            <a:avLst/>
          </a:prstGeom>
          <a:noFill/>
          <a:ln w="0">
            <a:noFill/>
          </a:ln>
        </p:spPr>
        <p:txBody>
          <a:bodyPr lIns="90000" rIns="90000" tIns="45000" bIns="45000" anchor="t">
            <a:noAutofit/>
          </a:bodyPr>
          <a:lstStyle>
            <a:lvl1pPr indent="0" defTabSz="914400">
              <a:lnSpc>
                <a:spcPct val="100000"/>
              </a:lnSpc>
              <a:buNone/>
              <a:defRPr b="0" lang="de-AT" sz="1800" spc="-1" strike="noStrike">
                <a:solidFill>
                  <a:schemeClr val="dk1"/>
                </a:solidFill>
                <a:latin typeface="Assistant"/>
              </a:defRPr>
            </a:lvl1pPr>
          </a:lstStyle>
          <a:p>
            <a:pPr indent="0" defTabSz="914400">
              <a:lnSpc>
                <a:spcPct val="100000"/>
              </a:lnSpc>
              <a:buNone/>
            </a:pPr>
            <a:fld id="{4C307987-DC3B-4A80-8572-B17C6C631213}" type="slidenum">
              <a:rPr b="0" lang="de-AT" sz="1800" spc="-1" strike="noStrike">
                <a:solidFill>
                  <a:schemeClr val="dk1"/>
                </a:solidFill>
                <a:latin typeface="Assistant"/>
              </a:rPr>
              <a:t>&lt;number&gt;</a:t>
            </a:fld>
            <a:endParaRPr b="0" lang="en-GB" sz="18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3" r:id="rId4"/>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88" name="Rechteck 7"/>
          <p:cNvSpPr/>
          <p:nvPr/>
        </p:nvSpPr>
        <p:spPr>
          <a:xfrm flipH="1">
            <a:off x="-720" y="0"/>
            <a:ext cx="130680" cy="6857640"/>
          </a:xfrm>
          <a:prstGeom prst="rect">
            <a:avLst/>
          </a:prstGeom>
          <a:solidFill>
            <a:srgbClr val="f07921">
              <a:alpha val="90000"/>
            </a:srgbClr>
          </a:solidFill>
          <a:ln w="38100">
            <a:no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AT" sz="1800" spc="-1" strike="noStrike">
              <a:solidFill>
                <a:schemeClr val="lt1"/>
              </a:solidFill>
              <a:latin typeface="Assistant"/>
            </a:endParaRPr>
          </a:p>
        </p:txBody>
      </p:sp>
      <p:sp>
        <p:nvSpPr>
          <p:cNvPr id="89" name="Rechteck 8"/>
          <p:cNvSpPr/>
          <p:nvPr/>
        </p:nvSpPr>
        <p:spPr>
          <a:xfrm flipH="1">
            <a:off x="380160" y="0"/>
            <a:ext cx="133560" cy="6857640"/>
          </a:xfrm>
          <a:prstGeom prst="rect">
            <a:avLst/>
          </a:prstGeom>
          <a:solidFill>
            <a:schemeClr val="accent3">
              <a:alpha val="90000"/>
            </a:schemeClr>
          </a:solidFill>
          <a:ln w="38100">
            <a:no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AT" sz="1800" spc="-1" strike="noStrike">
              <a:solidFill>
                <a:schemeClr val="lt1"/>
              </a:solidFill>
              <a:latin typeface="Assistant"/>
            </a:endParaRPr>
          </a:p>
        </p:txBody>
      </p:sp>
      <p:sp>
        <p:nvSpPr>
          <p:cNvPr id="90" name="Rechteck 9"/>
          <p:cNvSpPr/>
          <p:nvPr/>
        </p:nvSpPr>
        <p:spPr>
          <a:xfrm flipH="1">
            <a:off x="184320" y="0"/>
            <a:ext cx="130680" cy="6857640"/>
          </a:xfrm>
          <a:prstGeom prst="rect">
            <a:avLst/>
          </a:prstGeom>
          <a:solidFill>
            <a:srgbClr val="01ad4b">
              <a:alpha val="90000"/>
            </a:srgbClr>
          </a:solidFill>
          <a:ln w="38100">
            <a:no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AT" sz="1800" spc="-1" strike="noStrike">
              <a:solidFill>
                <a:schemeClr val="lt1"/>
              </a:solidFill>
              <a:latin typeface="Assistant"/>
            </a:endParaRPr>
          </a:p>
        </p:txBody>
      </p:sp>
      <p:sp>
        <p:nvSpPr>
          <p:cNvPr id="91" name="Rechteck 10"/>
          <p:cNvSpPr/>
          <p:nvPr/>
        </p:nvSpPr>
        <p:spPr>
          <a:xfrm flipH="1">
            <a:off x="577080" y="0"/>
            <a:ext cx="128160" cy="6857640"/>
          </a:xfrm>
          <a:prstGeom prst="rect">
            <a:avLst/>
          </a:prstGeom>
          <a:solidFill>
            <a:srgbClr val="ee297b">
              <a:alpha val="90000"/>
            </a:srgbClr>
          </a:solidFill>
          <a:ln w="38100">
            <a:no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AT" sz="1800" spc="-1" strike="noStrike">
              <a:solidFill>
                <a:schemeClr val="lt1"/>
              </a:solidFill>
              <a:latin typeface="Assistant"/>
            </a:endParaRPr>
          </a:p>
        </p:txBody>
      </p:sp>
      <p:pic>
        <p:nvPicPr>
          <p:cNvPr id="92" name="Grafik 11" descr="Ein Bild, das Grafiken, Grafikdesign, Farbigkeit, Kreis enthält.&#10;&#10;Automatisch generierte Beschreibung"/>
          <p:cNvPicPr/>
          <p:nvPr/>
        </p:nvPicPr>
        <p:blipFill>
          <a:blip r:embed="rId2"/>
          <a:stretch/>
        </p:blipFill>
        <p:spPr>
          <a:xfrm>
            <a:off x="9340200" y="365040"/>
            <a:ext cx="2013120" cy="1256040"/>
          </a:xfrm>
          <a:prstGeom prst="rect">
            <a:avLst/>
          </a:prstGeom>
          <a:ln w="0">
            <a:noFill/>
          </a:ln>
        </p:spPr>
      </p:pic>
      <p:pic>
        <p:nvPicPr>
          <p:cNvPr id="93" name="Grafik 13" descr=""/>
          <p:cNvPicPr/>
          <p:nvPr/>
        </p:nvPicPr>
        <p:blipFill>
          <a:blip r:embed="rId3"/>
          <a:stretch/>
        </p:blipFill>
        <p:spPr>
          <a:xfrm>
            <a:off x="838080" y="6265800"/>
            <a:ext cx="1537560" cy="314280"/>
          </a:xfrm>
          <a:prstGeom prst="rect">
            <a:avLst/>
          </a:prstGeom>
          <a:ln w="0">
            <a:noFill/>
          </a:ln>
        </p:spPr>
      </p:pic>
      <p:sp>
        <p:nvSpPr>
          <p:cNvPr id="94" name="PlaceHolder 1"/>
          <p:cNvSpPr>
            <a:spLocks noGrp="1"/>
          </p:cNvSpPr>
          <p:nvPr>
            <p:ph type="title"/>
          </p:nvPr>
        </p:nvSpPr>
        <p:spPr>
          <a:xfrm>
            <a:off x="1268280" y="365040"/>
            <a:ext cx="8007840" cy="1325160"/>
          </a:xfrm>
          <a:prstGeom prst="rect">
            <a:avLst/>
          </a:prstGeom>
          <a:noFill/>
          <a:ln w="0">
            <a:noFill/>
          </a:ln>
        </p:spPr>
        <p:txBody>
          <a:bodyPr lIns="91440" rIns="91440" tIns="45720" bIns="45720" anchor="ctr">
            <a:noAutofit/>
          </a:bodyPr>
          <a:p>
            <a:pPr indent="0" defTabSz="914400">
              <a:lnSpc>
                <a:spcPct val="90000"/>
              </a:lnSpc>
              <a:buNone/>
            </a:pPr>
            <a:r>
              <a:rPr b="0" lang="de-DE" sz="4400" spc="-1" strike="noStrike">
                <a:solidFill>
                  <a:srgbClr val="0d385e"/>
                </a:solidFill>
                <a:latin typeface="Aptos Serif"/>
              </a:rPr>
              <a:t>Mastertitelformat bearbeiten</a:t>
            </a:r>
            <a:endParaRPr b="0" lang="de-DE" sz="4400" spc="-1" strike="noStrike">
              <a:solidFill>
                <a:schemeClr val="dk1"/>
              </a:solidFill>
              <a:latin typeface="Assistant"/>
            </a:endParaRPr>
          </a:p>
        </p:txBody>
      </p:sp>
      <p:sp>
        <p:nvSpPr>
          <p:cNvPr id="95" name="PlaceHolder 2"/>
          <p:cNvSpPr>
            <a:spLocks noGrp="1"/>
          </p:cNvSpPr>
          <p:nvPr>
            <p:ph type="dt" idx="22"/>
          </p:nvPr>
        </p:nvSpPr>
        <p:spPr>
          <a:xfrm>
            <a:off x="838080" y="6356520"/>
            <a:ext cx="2742840" cy="364680"/>
          </a:xfrm>
          <a:prstGeom prst="rect">
            <a:avLst/>
          </a:prstGeom>
          <a:noFill/>
          <a:ln w="0">
            <a:noFill/>
          </a:ln>
        </p:spPr>
        <p:txBody>
          <a:bodyPr lIns="90000" rIns="90000" tIns="45000" bIns="45000" anchor="t">
            <a:noAutofit/>
          </a:bodyPr>
          <a:lstStyle>
            <a:lvl1pPr indent="0" defTabSz="914400">
              <a:lnSpc>
                <a:spcPct val="100000"/>
              </a:lnSpc>
              <a:buNone/>
              <a:defRPr b="0" lang="de-AT" sz="1800" spc="-1" strike="noStrike">
                <a:solidFill>
                  <a:schemeClr val="dk1"/>
                </a:solidFill>
                <a:latin typeface="Assistant"/>
              </a:defRPr>
            </a:lvl1pPr>
          </a:lstStyle>
          <a:p>
            <a:pPr indent="0" defTabSz="914400">
              <a:lnSpc>
                <a:spcPct val="100000"/>
              </a:lnSpc>
              <a:buNone/>
            </a:pPr>
            <a:r>
              <a:rPr b="0" lang="de-AT" sz="1800" spc="-1" strike="noStrike">
                <a:solidFill>
                  <a:schemeClr val="dk1"/>
                </a:solidFill>
                <a:latin typeface="Assistant"/>
              </a:rPr>
              <a:t>&lt;date/time&gt;</a:t>
            </a:r>
            <a:endParaRPr b="0" lang="en-GB" sz="1800" spc="-1" strike="noStrike">
              <a:solidFill>
                <a:srgbClr val="000000"/>
              </a:solidFill>
              <a:latin typeface="Times New Roman"/>
            </a:endParaRPr>
          </a:p>
        </p:txBody>
      </p:sp>
      <p:sp>
        <p:nvSpPr>
          <p:cNvPr id="96" name="PlaceHolder 3"/>
          <p:cNvSpPr>
            <a:spLocks noGrp="1"/>
          </p:cNvSpPr>
          <p:nvPr>
            <p:ph type="ftr" idx="23"/>
          </p:nvPr>
        </p:nvSpPr>
        <p:spPr>
          <a:xfrm>
            <a:off x="4038480" y="6356520"/>
            <a:ext cx="4114440" cy="364680"/>
          </a:xfrm>
          <a:prstGeom prst="rect">
            <a:avLst/>
          </a:prstGeom>
          <a:noFill/>
          <a:ln w="0">
            <a:noFill/>
          </a:ln>
        </p:spPr>
        <p:txBody>
          <a:bodyPr lIns="90000" rIns="90000" tIns="45000" bIns="4500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
        <p:nvSpPr>
          <p:cNvPr id="97" name="PlaceHolder 4"/>
          <p:cNvSpPr>
            <a:spLocks noGrp="1"/>
          </p:cNvSpPr>
          <p:nvPr>
            <p:ph type="sldNum" idx="24"/>
          </p:nvPr>
        </p:nvSpPr>
        <p:spPr>
          <a:xfrm>
            <a:off x="8610480" y="6356520"/>
            <a:ext cx="2742840" cy="364680"/>
          </a:xfrm>
          <a:prstGeom prst="rect">
            <a:avLst/>
          </a:prstGeom>
          <a:noFill/>
          <a:ln w="0">
            <a:noFill/>
          </a:ln>
        </p:spPr>
        <p:txBody>
          <a:bodyPr lIns="90000" rIns="90000" tIns="45000" bIns="45000" anchor="t">
            <a:noAutofit/>
          </a:bodyPr>
          <a:lstStyle>
            <a:lvl1pPr indent="0" defTabSz="914400">
              <a:lnSpc>
                <a:spcPct val="100000"/>
              </a:lnSpc>
              <a:buNone/>
              <a:defRPr b="0" lang="de-AT" sz="1800" spc="-1" strike="noStrike">
                <a:solidFill>
                  <a:schemeClr val="dk1"/>
                </a:solidFill>
                <a:latin typeface="Assistant"/>
              </a:defRPr>
            </a:lvl1pPr>
          </a:lstStyle>
          <a:p>
            <a:pPr indent="0" defTabSz="914400">
              <a:lnSpc>
                <a:spcPct val="100000"/>
              </a:lnSpc>
              <a:buNone/>
            </a:pPr>
            <a:fld id="{CB720DD3-2A3B-4AEE-8E63-329453141E92}" type="slidenum">
              <a:rPr b="0" lang="de-AT" sz="1800" spc="-1" strike="noStrike">
                <a:solidFill>
                  <a:schemeClr val="dk1"/>
                </a:solidFill>
                <a:latin typeface="Assistant"/>
              </a:rPr>
              <a:t>&lt;number&gt;</a:t>
            </a:fld>
            <a:endParaRPr b="0" lang="en-GB" sz="18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5" r:id="rId4"/>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2.xml"/><Relationship Id="rId5" Type="http://schemas.openxmlformats.org/officeDocument/2006/relationships/notesSlide" Target="../notesSlides/notesSlide1.xml"/>
</Relationships>
</file>

<file path=ppt/slides/_rels/slide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4.xml"/><Relationship Id="rId3"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4.xml.rels><?xml version="1.0" encoding="UTF-8"?>
<Relationships xmlns="http://schemas.openxmlformats.org/package/2006/relationships"><Relationship Id="rId1" Type="http://schemas.openxmlformats.org/officeDocument/2006/relationships/hyperlink" Target="https://www.bing.com/videos/search?&amp;q=start+your+on+business&amp;view=detail&amp;mid=3CCBBF110342803508AC3CCBBF110342803508AC&amp;FORM=VDRVRV&amp;ru=%2Fvideos%2Fsearch%3Fq%3Dstart%2Byour%2Bon%2Bbusiness%26FORM%3DHDRSC6&amp;ajaxhist=0" TargetMode="External"/><Relationship Id="rId2" Type="http://schemas.openxmlformats.org/officeDocument/2006/relationships/image" Target="../media/image5.png"/><Relationship Id="rId3" Type="http://schemas.openxmlformats.org/officeDocument/2006/relationships/hyperlink" Target="https://www.bing.com/videos/search?q=start+your+on+business&amp;&amp;view=detail&amp;mid=FF544F640484CA8F2BDCFF544F640484CA8F2BDC&amp;&amp;FORM=VRDGAR&amp;ru=%2Fvideos%2Fsearch%3Fq%3Dstart%2Byour%2Bon%2Bbusiness%26FORM%3DHDRSC6)" TargetMode="External"/><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slideLayout" Target="../slideLayouts/slideLayout3.xml"/><Relationship Id="rId8"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hyperlink" Target="http://creativecommons.org/licenses/by-sa/4.0/?ref=chooser-v1" TargetMode="External"/><Relationship Id="rId2" Type="http://schemas.openxmlformats.org/officeDocument/2006/relationships/hyperlink" Target="http://creativecommons.org/licenses/by-sa/4.0/?ref=chooser-v1" TargetMode="Externa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slideLayout" Target="../slideLayouts/slideLayout1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37" name="Grafik 9" descr="Ein Bild, das Grafiken, Grafikdesign, Farbigkeit, Kreis enthält.&#10;&#10;Automatisch generierte Beschreibung"/>
          <p:cNvPicPr/>
          <p:nvPr/>
        </p:nvPicPr>
        <p:blipFill>
          <a:blip r:embed="rId1"/>
          <a:stretch/>
        </p:blipFill>
        <p:spPr>
          <a:xfrm>
            <a:off x="3589200" y="0"/>
            <a:ext cx="5013720" cy="3128400"/>
          </a:xfrm>
          <a:prstGeom prst="rect">
            <a:avLst/>
          </a:prstGeom>
          <a:ln w="0">
            <a:noFill/>
          </a:ln>
        </p:spPr>
      </p:pic>
      <p:pic>
        <p:nvPicPr>
          <p:cNvPr id="238" name="Grafik 2" descr="Ein Bild, das Cartoon, Kreis, Darstellung enthält.&#10;&#10;Automatisch generierte Beschreibung"/>
          <p:cNvPicPr/>
          <p:nvPr/>
        </p:nvPicPr>
        <p:blipFill>
          <a:blip r:embed="rId2">
            <a:alphaModFix amt="85000"/>
          </a:blip>
          <a:stretch/>
        </p:blipFill>
        <p:spPr>
          <a:xfrm>
            <a:off x="5787720" y="509760"/>
            <a:ext cx="804960" cy="804960"/>
          </a:xfrm>
          <a:prstGeom prst="rect">
            <a:avLst/>
          </a:prstGeom>
          <a:ln w="0">
            <a:noFill/>
          </a:ln>
        </p:spPr>
      </p:pic>
      <p:pic>
        <p:nvPicPr>
          <p:cNvPr id="239" name="Grafik 5" descr="Ein Bild, das Zeichnung, Kinderkunst, Cartoon, Kreis enthält.&#10;&#10;Automatisch generierte Beschreibung"/>
          <p:cNvPicPr/>
          <p:nvPr/>
        </p:nvPicPr>
        <p:blipFill>
          <a:blip r:embed="rId3">
            <a:alphaModFix amt="85000"/>
          </a:blip>
          <a:stretch/>
        </p:blipFill>
        <p:spPr>
          <a:xfrm>
            <a:off x="6713640" y="509760"/>
            <a:ext cx="806040" cy="806040"/>
          </a:xfrm>
          <a:prstGeom prst="rect">
            <a:avLst/>
          </a:prstGeom>
          <a:ln w="0">
            <a:noFill/>
          </a:ln>
        </p:spPr>
      </p:pic>
      <p:sp>
        <p:nvSpPr>
          <p:cNvPr id="240" name="PlaceHolder 1"/>
          <p:cNvSpPr>
            <a:spLocks noGrp="1"/>
          </p:cNvSpPr>
          <p:nvPr>
            <p:ph type="title"/>
          </p:nvPr>
        </p:nvSpPr>
        <p:spPr>
          <a:xfrm>
            <a:off x="563760" y="3698280"/>
            <a:ext cx="11064240" cy="1298520"/>
          </a:xfrm>
          <a:prstGeom prst="rect">
            <a:avLst/>
          </a:prstGeom>
          <a:noFill/>
          <a:ln w="0">
            <a:noFill/>
          </a:ln>
        </p:spPr>
        <p:txBody>
          <a:bodyPr lIns="91440" rIns="91440" tIns="45720" bIns="45720" anchor="b">
            <a:noAutofit/>
          </a:bodyPr>
          <a:p>
            <a:pPr indent="0" algn="ctr" defTabSz="914400">
              <a:lnSpc>
                <a:spcPct val="90000"/>
              </a:lnSpc>
              <a:buNone/>
            </a:pPr>
            <a:r>
              <a:rPr b="0" lang="en-GB" sz="4400" spc="-1" strike="noStrike">
                <a:solidFill>
                  <a:srgbClr val="0d385e"/>
                </a:solidFill>
                <a:latin typeface="Aptos Serif"/>
              </a:rPr>
              <a:t>BUSINESS PLANNING AND ENTREPRENEURIAL ECOSYSTEM</a:t>
            </a:r>
            <a:endParaRPr b="0" lang="de-DE" sz="4400" spc="-1" strike="noStrike">
              <a:solidFill>
                <a:schemeClr val="dk1"/>
              </a:solidFill>
              <a:latin typeface="Assistant"/>
            </a:endParaRPr>
          </a:p>
        </p:txBody>
      </p:sp>
      <p:sp>
        <p:nvSpPr>
          <p:cNvPr id="241" name="PlaceHolder 2"/>
          <p:cNvSpPr>
            <a:spLocks noGrp="1"/>
          </p:cNvSpPr>
          <p:nvPr>
            <p:ph type="subTitle"/>
          </p:nvPr>
        </p:nvSpPr>
        <p:spPr>
          <a:xfrm>
            <a:off x="1523880" y="4997160"/>
            <a:ext cx="9143640" cy="402480"/>
          </a:xfrm>
          <a:prstGeom prst="rect">
            <a:avLst/>
          </a:prstGeom>
          <a:noFill/>
          <a:ln w="0">
            <a:noFill/>
          </a:ln>
        </p:spPr>
        <p:txBody>
          <a:bodyPr lIns="91440" rIns="91440" tIns="45720" bIns="45720" anchor="t">
            <a:normAutofit/>
          </a:bodyPr>
          <a:p>
            <a:pPr indent="0" algn="ctr" defTabSz="914400">
              <a:lnSpc>
                <a:spcPct val="90000"/>
              </a:lnSpc>
              <a:spcBef>
                <a:spcPts val="1001"/>
              </a:spcBef>
              <a:buNone/>
              <a:tabLst>
                <a:tab algn="l" pos="0"/>
              </a:tabLst>
            </a:pPr>
            <a:r>
              <a:rPr b="0" lang="en-GB" sz="2400" spc="-1" strike="noStrike">
                <a:solidFill>
                  <a:srgbClr val="0d385e"/>
                </a:solidFill>
                <a:latin typeface="Assistant"/>
              </a:rPr>
              <a:t>(3 ECTS, 75-90 h)</a:t>
            </a:r>
            <a:endParaRPr b="0" lang="en-GB"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2" name="PlaceHolder 1"/>
          <p:cNvSpPr>
            <a:spLocks noGrp="1"/>
          </p:cNvSpPr>
          <p:nvPr>
            <p:ph type="title"/>
          </p:nvPr>
        </p:nvSpPr>
        <p:spPr>
          <a:xfrm>
            <a:off x="1523880" y="539640"/>
            <a:ext cx="7821000" cy="2067120"/>
          </a:xfrm>
          <a:prstGeom prst="rect">
            <a:avLst/>
          </a:prstGeom>
          <a:noFill/>
          <a:ln w="0">
            <a:noFill/>
          </a:ln>
        </p:spPr>
        <p:txBody>
          <a:bodyPr lIns="91440" rIns="91440" tIns="45720" bIns="45720" anchor="b">
            <a:noAutofit/>
          </a:bodyPr>
          <a:p>
            <a:pPr indent="0" defTabSz="914400">
              <a:lnSpc>
                <a:spcPct val="90000"/>
              </a:lnSpc>
              <a:buNone/>
            </a:pPr>
            <a:br>
              <a:rPr sz="4800"/>
            </a:br>
            <a:r>
              <a:rPr b="0" lang="en-US" sz="4800" spc="-1" strike="noStrike">
                <a:solidFill>
                  <a:srgbClr val="0d385e"/>
                </a:solidFill>
                <a:latin typeface="Aptos Serif"/>
              </a:rPr>
              <a:t> </a:t>
            </a:r>
            <a:r>
              <a:rPr b="0" lang="en-US" sz="4800" spc="-1" strike="noStrike">
                <a:solidFill>
                  <a:srgbClr val="0d385e"/>
                </a:solidFill>
                <a:latin typeface="Aptos Serif"/>
              </a:rPr>
              <a:t>2.7 Communication and pitching the business plan </a:t>
            </a:r>
            <a:endParaRPr b="0" lang="de-DE" sz="4800" spc="-1" strike="noStrike">
              <a:solidFill>
                <a:schemeClr val="dk1"/>
              </a:solidFill>
              <a:latin typeface="Assistant"/>
            </a:endParaRPr>
          </a:p>
        </p:txBody>
      </p:sp>
      <p:sp>
        <p:nvSpPr>
          <p:cNvPr id="243" name="PlaceHolder 2"/>
          <p:cNvSpPr>
            <a:spLocks noGrp="1"/>
          </p:cNvSpPr>
          <p:nvPr>
            <p:ph type="subTitle"/>
          </p:nvPr>
        </p:nvSpPr>
        <p:spPr>
          <a:xfrm>
            <a:off x="1523880" y="2764800"/>
            <a:ext cx="8768880" cy="2492640"/>
          </a:xfrm>
          <a:prstGeom prst="rect">
            <a:avLst/>
          </a:prstGeom>
          <a:noFill/>
          <a:ln w="0">
            <a:noFill/>
          </a:ln>
        </p:spPr>
        <p:txBody>
          <a:bodyPr lIns="91440" rIns="91440" tIns="45720" bIns="45720" anchor="t">
            <a:normAutofit/>
          </a:bodyPr>
          <a:p>
            <a:pPr indent="0" defTabSz="914400">
              <a:lnSpc>
                <a:spcPct val="90000"/>
              </a:lnSpc>
              <a:spcBef>
                <a:spcPts val="1001"/>
              </a:spcBef>
              <a:buNone/>
              <a:tabLst>
                <a:tab algn="l" pos="0"/>
              </a:tabLst>
            </a:pPr>
            <a:r>
              <a:rPr b="0" lang="en-US" sz="2400" spc="-1" strike="noStrike">
                <a:solidFill>
                  <a:srgbClr val="0d385e"/>
                </a:solidFill>
                <a:latin typeface="Assistant"/>
              </a:rPr>
              <a:t>Recommended literature:</a:t>
            </a:r>
            <a:endParaRPr b="0" lang="en-GB" sz="2400" spc="-1" strike="noStrike">
              <a:solidFill>
                <a:srgbClr val="000000"/>
              </a:solidFill>
              <a:latin typeface="Arial"/>
            </a:endParaRPr>
          </a:p>
          <a:p>
            <a:pPr indent="0" defTabSz="914400">
              <a:lnSpc>
                <a:spcPct val="90000"/>
              </a:lnSpc>
              <a:spcBef>
                <a:spcPts val="1001"/>
              </a:spcBef>
              <a:buNone/>
              <a:tabLst>
                <a:tab algn="l" pos="0"/>
              </a:tabLst>
            </a:pPr>
            <a:r>
              <a:rPr b="0" lang="en-US" sz="2400" spc="-1" strike="noStrike">
                <a:solidFill>
                  <a:srgbClr val="0d385e"/>
                </a:solidFill>
                <a:latin typeface="Assistant"/>
              </a:rPr>
              <a:t>Sherwood, M. (2017). The Authority Guide to Pitching Your Business: How to make an impact and be remembered–in under a minute!  (Vol. 17). SraBooks. </a:t>
            </a:r>
            <a:endParaRPr b="0" lang="en-GB" sz="2400" spc="-1" strike="noStrike">
              <a:solidFill>
                <a:srgbClr val="000000"/>
              </a:solidFill>
              <a:latin typeface="Arial"/>
            </a:endParaRPr>
          </a:p>
          <a:p>
            <a:pPr indent="0" defTabSz="914400">
              <a:lnSpc>
                <a:spcPct val="90000"/>
              </a:lnSpc>
              <a:spcBef>
                <a:spcPts val="1001"/>
              </a:spcBef>
              <a:buNone/>
              <a:tabLst>
                <a:tab algn="l" pos="0"/>
              </a:tabLst>
            </a:pPr>
            <a:endParaRPr b="0" lang="en-GB" sz="2400" spc="-1" strike="noStrike">
              <a:solidFill>
                <a:srgbClr val="000000"/>
              </a:solidFill>
              <a:latin typeface="Arial"/>
            </a:endParaRPr>
          </a:p>
        </p:txBody>
      </p:sp>
      <p:pic>
        <p:nvPicPr>
          <p:cNvPr id="244" name="Grafik 9" descr="Ein Bild, das Grafiken, Grafikdesign, Farbigkeit, Kreis enthält.&#10;&#10;Automatisch generierte Beschreibung"/>
          <p:cNvPicPr/>
          <p:nvPr/>
        </p:nvPicPr>
        <p:blipFill>
          <a:blip r:embed="rId1"/>
          <a:stretch/>
        </p:blipFill>
        <p:spPr>
          <a:xfrm>
            <a:off x="9286560" y="397800"/>
            <a:ext cx="2072160" cy="1293120"/>
          </a:xfrm>
          <a:prstGeom prst="rect">
            <a:avLst/>
          </a:prstGeom>
          <a:ln w="0">
            <a:noFill/>
          </a:ln>
        </p:spPr>
      </p:pic>
    </p:spTree>
  </p:cSld>
  <p:transition spd="slow">
    <p:fade/>
  </p:transition>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5" name="PlaceHolder 1"/>
          <p:cNvSpPr>
            <a:spLocks noGrp="1"/>
          </p:cNvSpPr>
          <p:nvPr>
            <p:ph type="title"/>
          </p:nvPr>
        </p:nvSpPr>
        <p:spPr>
          <a:xfrm>
            <a:off x="1268280" y="365040"/>
            <a:ext cx="8007840" cy="1325160"/>
          </a:xfrm>
          <a:prstGeom prst="rect">
            <a:avLst/>
          </a:prstGeom>
          <a:noFill/>
          <a:ln w="0">
            <a:noFill/>
          </a:ln>
        </p:spPr>
        <p:txBody>
          <a:bodyPr lIns="91440" rIns="91440" tIns="45720" bIns="45720" anchor="ctr">
            <a:noAutofit/>
          </a:bodyPr>
          <a:p>
            <a:pPr indent="0" defTabSz="914400">
              <a:lnSpc>
                <a:spcPct val="90000"/>
              </a:lnSpc>
              <a:buNone/>
            </a:pPr>
            <a:r>
              <a:rPr b="0" lang="en-GB" sz="4400" spc="-1" strike="noStrike">
                <a:solidFill>
                  <a:srgbClr val="0d385e"/>
                </a:solidFill>
                <a:latin typeface="Aptos Serif"/>
              </a:rPr>
              <a:t>Steps in starting a business</a:t>
            </a:r>
            <a:endParaRPr b="0" lang="de-DE" sz="4400" spc="-1" strike="noStrike">
              <a:solidFill>
                <a:schemeClr val="dk1"/>
              </a:solidFill>
              <a:latin typeface="Assistant"/>
            </a:endParaRPr>
          </a:p>
        </p:txBody>
      </p:sp>
      <p:sp>
        <p:nvSpPr>
          <p:cNvPr id="246" name="PlaceHolder 2"/>
          <p:cNvSpPr>
            <a:spLocks noGrp="1"/>
          </p:cNvSpPr>
          <p:nvPr>
            <p:ph/>
          </p:nvPr>
        </p:nvSpPr>
        <p:spPr>
          <a:xfrm>
            <a:off x="1268280" y="1825560"/>
            <a:ext cx="10085400" cy="4350960"/>
          </a:xfrm>
          <a:prstGeom prst="rect">
            <a:avLst/>
          </a:prstGeom>
          <a:noFill/>
          <a:ln w="0">
            <a:noFill/>
          </a:ln>
        </p:spPr>
        <p:txBody>
          <a:bodyPr lIns="91440" rIns="91440" tIns="45720" bIns="45720" anchor="t">
            <a:normAutofit fontScale="52845"/>
          </a:bodyPr>
          <a:p>
            <a:pPr indent="0" defTabSz="914400">
              <a:lnSpc>
                <a:spcPct val="90000"/>
              </a:lnSpc>
              <a:spcBef>
                <a:spcPts val="1001"/>
              </a:spcBef>
              <a:buNone/>
            </a:pPr>
            <a:endParaRPr b="0" lang="de-DE" sz="2800" spc="-1" strike="noStrike">
              <a:solidFill>
                <a:srgbClr val="0d385e"/>
              </a:solidFill>
              <a:latin typeface="Assistant"/>
            </a:endParaRPr>
          </a:p>
          <a:p>
            <a:pPr marL="228600" indent="-228600" defTabSz="914400">
              <a:lnSpc>
                <a:spcPct val="90000"/>
              </a:lnSpc>
              <a:spcBef>
                <a:spcPts val="1001"/>
              </a:spcBef>
              <a:buClr>
                <a:srgbClr val="0d385e"/>
              </a:buClr>
              <a:buFont typeface="Arial"/>
              <a:buChar char="•"/>
            </a:pPr>
            <a:r>
              <a:rPr b="0" lang="sv-SE" sz="2800" spc="-1" strike="noStrike">
                <a:solidFill>
                  <a:srgbClr val="0d385e"/>
                </a:solidFill>
                <a:latin typeface="system-ui"/>
              </a:rPr>
              <a:t>Step 1 – </a:t>
            </a:r>
            <a:r>
              <a:rPr b="0" lang="sv-SE" sz="2800" spc="-1" strike="noStrike">
                <a:solidFill>
                  <a:srgbClr val="0d385e"/>
                </a:solidFill>
                <a:latin typeface="Assistant"/>
              </a:rPr>
              <a:t>Why are you writing a business plan?</a:t>
            </a:r>
            <a:endParaRPr b="0" lang="de-DE" sz="2800" spc="-1" strike="noStrike">
              <a:solidFill>
                <a:srgbClr val="0d385e"/>
              </a:solidFill>
              <a:latin typeface="Assistant"/>
            </a:endParaRPr>
          </a:p>
          <a:p>
            <a:pPr marL="228600" indent="-228600" defTabSz="914400">
              <a:lnSpc>
                <a:spcPct val="90000"/>
              </a:lnSpc>
              <a:spcBef>
                <a:spcPts val="1001"/>
              </a:spcBef>
              <a:buClr>
                <a:srgbClr val="0d385e"/>
              </a:buClr>
              <a:buFont typeface="Arial"/>
              <a:buChar char="•"/>
            </a:pPr>
            <a:r>
              <a:rPr b="0" lang="sv-SE" sz="2800" spc="-1" strike="noStrike">
                <a:solidFill>
                  <a:srgbClr val="0d385e"/>
                </a:solidFill>
                <a:latin typeface="system-ui"/>
              </a:rPr>
              <a:t>Step 2 - Define your vision</a:t>
            </a:r>
            <a:endParaRPr b="0" lang="de-DE" sz="2800" spc="-1" strike="noStrike">
              <a:solidFill>
                <a:srgbClr val="0d385e"/>
              </a:solidFill>
              <a:latin typeface="Assistant"/>
            </a:endParaRPr>
          </a:p>
          <a:p>
            <a:pPr marL="228600" indent="-228600" defTabSz="914400">
              <a:lnSpc>
                <a:spcPct val="90000"/>
              </a:lnSpc>
              <a:spcBef>
                <a:spcPts val="1001"/>
              </a:spcBef>
              <a:buClr>
                <a:srgbClr val="0d385e"/>
              </a:buClr>
              <a:buFont typeface="Arial"/>
              <a:buChar char="•"/>
            </a:pPr>
            <a:r>
              <a:rPr b="0" lang="sv-SE" sz="2800" spc="-1" strike="noStrike">
                <a:solidFill>
                  <a:srgbClr val="0d385e"/>
                </a:solidFill>
                <a:latin typeface="system-ui"/>
              </a:rPr>
              <a:t>Step 3 - Set your goals and objectives for the business</a:t>
            </a:r>
            <a:endParaRPr b="0" lang="de-DE" sz="2800" spc="-1" strike="noStrike">
              <a:solidFill>
                <a:srgbClr val="0d385e"/>
              </a:solidFill>
              <a:latin typeface="Assistant"/>
            </a:endParaRPr>
          </a:p>
          <a:p>
            <a:pPr marL="228600" indent="-228600" defTabSz="914400">
              <a:lnSpc>
                <a:spcPct val="90000"/>
              </a:lnSpc>
              <a:spcBef>
                <a:spcPts val="1001"/>
              </a:spcBef>
              <a:buClr>
                <a:srgbClr val="0d385e"/>
              </a:buClr>
              <a:buFont typeface="Arial"/>
              <a:buChar char="•"/>
            </a:pPr>
            <a:r>
              <a:rPr b="0" lang="sv-SE" sz="2800" spc="-1" strike="noStrike">
                <a:solidFill>
                  <a:srgbClr val="0d385e"/>
                </a:solidFill>
                <a:latin typeface="system-ui"/>
              </a:rPr>
              <a:t>Step 4 - Define your value proposition</a:t>
            </a:r>
            <a:endParaRPr b="0" lang="de-DE" sz="2800" spc="-1" strike="noStrike">
              <a:solidFill>
                <a:srgbClr val="0d385e"/>
              </a:solidFill>
              <a:latin typeface="Assistant"/>
            </a:endParaRPr>
          </a:p>
          <a:p>
            <a:pPr marL="228600" indent="-228600" defTabSz="914400">
              <a:lnSpc>
                <a:spcPct val="90000"/>
              </a:lnSpc>
              <a:spcBef>
                <a:spcPts val="1001"/>
              </a:spcBef>
              <a:buClr>
                <a:srgbClr val="0d385e"/>
              </a:buClr>
              <a:buFont typeface="Arial"/>
              <a:buChar char="•"/>
            </a:pPr>
            <a:r>
              <a:rPr b="0" lang="sv-SE" sz="2800" spc="-1" strike="noStrike">
                <a:solidFill>
                  <a:srgbClr val="0d385e"/>
                </a:solidFill>
                <a:latin typeface="system-ui"/>
              </a:rPr>
              <a:t>Step 5 - Know your market - </a:t>
            </a:r>
            <a:r>
              <a:rPr b="0" lang="sv-SE" sz="2800" spc="-1" strike="noStrike">
                <a:solidFill>
                  <a:srgbClr val="0d385e"/>
                </a:solidFill>
                <a:latin typeface="Assistant"/>
              </a:rPr>
              <a:t>Target Market &amp; Competition</a:t>
            </a:r>
            <a:endParaRPr b="0" lang="de-DE" sz="2800" spc="-1" strike="noStrike">
              <a:solidFill>
                <a:srgbClr val="0d385e"/>
              </a:solidFill>
              <a:latin typeface="Assistant"/>
            </a:endParaRPr>
          </a:p>
          <a:p>
            <a:pPr marL="228600" indent="-228600" defTabSz="914400">
              <a:lnSpc>
                <a:spcPct val="90000"/>
              </a:lnSpc>
              <a:spcBef>
                <a:spcPts val="1001"/>
              </a:spcBef>
              <a:buClr>
                <a:srgbClr val="0d385e"/>
              </a:buClr>
              <a:buFont typeface="Arial"/>
              <a:buChar char="•"/>
            </a:pPr>
            <a:r>
              <a:rPr b="0" lang="sv-SE" sz="2800" spc="-1" strike="noStrike">
                <a:solidFill>
                  <a:srgbClr val="0d385e"/>
                </a:solidFill>
                <a:latin typeface="system-ui"/>
              </a:rPr>
              <a:t>Step 5 - Know your customer</a:t>
            </a:r>
            <a:endParaRPr b="0" lang="de-DE" sz="2800" spc="-1" strike="noStrike">
              <a:solidFill>
                <a:srgbClr val="0d385e"/>
              </a:solidFill>
              <a:latin typeface="Assistant"/>
            </a:endParaRPr>
          </a:p>
          <a:p>
            <a:pPr marL="228600" indent="-228600" defTabSz="914400">
              <a:lnSpc>
                <a:spcPct val="90000"/>
              </a:lnSpc>
              <a:spcBef>
                <a:spcPts val="1001"/>
              </a:spcBef>
              <a:buClr>
                <a:srgbClr val="0d385e"/>
              </a:buClr>
              <a:buFont typeface="Arial"/>
              <a:buChar char="•"/>
            </a:pPr>
            <a:r>
              <a:rPr b="0" lang="sv-SE" sz="2800" spc="-1" strike="noStrike">
                <a:solidFill>
                  <a:srgbClr val="0d385e"/>
                </a:solidFill>
                <a:latin typeface="system-ui"/>
              </a:rPr>
              <a:t>Step 6 - Research the demand for your business</a:t>
            </a:r>
            <a:endParaRPr b="0" lang="de-DE" sz="2800" spc="-1" strike="noStrike">
              <a:solidFill>
                <a:srgbClr val="0d385e"/>
              </a:solidFill>
              <a:latin typeface="Assistant"/>
            </a:endParaRPr>
          </a:p>
          <a:p>
            <a:pPr marL="228600" indent="-228600" defTabSz="914400">
              <a:lnSpc>
                <a:spcPct val="90000"/>
              </a:lnSpc>
              <a:spcBef>
                <a:spcPts val="1001"/>
              </a:spcBef>
              <a:buClr>
                <a:srgbClr val="0d385e"/>
              </a:buClr>
              <a:buFont typeface="Arial"/>
              <a:buChar char="•"/>
            </a:pPr>
            <a:r>
              <a:rPr b="0" lang="sv-SE" sz="2800" spc="-1" strike="noStrike">
                <a:solidFill>
                  <a:srgbClr val="0d385e"/>
                </a:solidFill>
                <a:latin typeface="system-ui"/>
              </a:rPr>
              <a:t>Step 7 - Set your marketing goals</a:t>
            </a:r>
            <a:endParaRPr b="0" lang="de-DE" sz="2800" spc="-1" strike="noStrike">
              <a:solidFill>
                <a:srgbClr val="0d385e"/>
              </a:solidFill>
              <a:latin typeface="Assistant"/>
            </a:endParaRPr>
          </a:p>
          <a:p>
            <a:pPr marL="228600" indent="-228600" defTabSz="914400">
              <a:lnSpc>
                <a:spcPct val="90000"/>
              </a:lnSpc>
              <a:spcBef>
                <a:spcPts val="1001"/>
              </a:spcBef>
              <a:buClr>
                <a:srgbClr val="0d385e"/>
              </a:buClr>
              <a:buFont typeface="Arial"/>
              <a:buChar char="•"/>
            </a:pPr>
            <a:r>
              <a:rPr b="0" lang="sv-SE" sz="2800" spc="-1" strike="noStrike">
                <a:solidFill>
                  <a:srgbClr val="0d385e"/>
                </a:solidFill>
                <a:latin typeface="system-ui"/>
              </a:rPr>
              <a:t>Step 8 - Define your marketing strategy</a:t>
            </a:r>
            <a:endParaRPr b="0" lang="de-DE" sz="2800" spc="-1" strike="noStrike">
              <a:solidFill>
                <a:srgbClr val="0d385e"/>
              </a:solidFill>
              <a:latin typeface="Assistant"/>
            </a:endParaRPr>
          </a:p>
          <a:p>
            <a:pPr marL="228600" indent="-228600" defTabSz="914400">
              <a:lnSpc>
                <a:spcPct val="90000"/>
              </a:lnSpc>
              <a:spcBef>
                <a:spcPts val="1001"/>
              </a:spcBef>
              <a:buClr>
                <a:srgbClr val="0d385e"/>
              </a:buClr>
              <a:buFont typeface="Arial"/>
              <a:buChar char="•"/>
            </a:pPr>
            <a:r>
              <a:rPr b="0" lang="sv-SE" sz="2800" spc="-1" strike="noStrike">
                <a:solidFill>
                  <a:srgbClr val="0d385e"/>
                </a:solidFill>
                <a:latin typeface="system-ui"/>
              </a:rPr>
              <a:t>Step 9 - </a:t>
            </a:r>
            <a:r>
              <a:rPr b="0" lang="sv-SE" sz="2800" spc="-1" strike="noStrike">
                <a:solidFill>
                  <a:srgbClr val="0d385e"/>
                </a:solidFill>
                <a:latin typeface="Assistant"/>
              </a:rPr>
              <a:t>Financial Plan</a:t>
            </a:r>
            <a:endParaRPr b="0" lang="de-DE" sz="2800" spc="-1" strike="noStrike">
              <a:solidFill>
                <a:srgbClr val="0d385e"/>
              </a:solidFill>
              <a:latin typeface="Assistant"/>
            </a:endParaRPr>
          </a:p>
          <a:p>
            <a:pPr marL="228600" indent="-228600" defTabSz="914400">
              <a:lnSpc>
                <a:spcPct val="90000"/>
              </a:lnSpc>
              <a:spcBef>
                <a:spcPts val="1001"/>
              </a:spcBef>
              <a:buClr>
                <a:srgbClr val="0d385e"/>
              </a:buClr>
              <a:buFont typeface="Arial"/>
              <a:buChar char="•"/>
            </a:pPr>
            <a:r>
              <a:rPr b="0" lang="sv-SE" sz="2800" spc="-1" strike="noStrike">
                <a:solidFill>
                  <a:srgbClr val="0d385e"/>
                </a:solidFill>
                <a:latin typeface="system-ui"/>
              </a:rPr>
              <a:t>Step 10 – Risk assessment</a:t>
            </a:r>
            <a:endParaRPr b="0" lang="de-DE" sz="2800" spc="-1" strike="noStrike">
              <a:solidFill>
                <a:srgbClr val="0d385e"/>
              </a:solidFill>
              <a:latin typeface="Assistant"/>
            </a:endParaRPr>
          </a:p>
          <a:p>
            <a:pPr marL="228600" indent="-228600" defTabSz="914400">
              <a:lnSpc>
                <a:spcPct val="90000"/>
              </a:lnSpc>
              <a:spcBef>
                <a:spcPts val="1001"/>
              </a:spcBef>
              <a:buClr>
                <a:srgbClr val="0d385e"/>
              </a:buClr>
              <a:buFont typeface="Arial"/>
              <a:buChar char="•"/>
            </a:pPr>
            <a:r>
              <a:rPr b="0" lang="sv-SE" sz="2800" spc="-1" strike="noStrike">
                <a:solidFill>
                  <a:srgbClr val="0d385e"/>
                </a:solidFill>
                <a:latin typeface="system-ui"/>
              </a:rPr>
              <a:t>Step 11 - Take Action!</a:t>
            </a:r>
            <a:endParaRPr b="0" lang="de-DE" sz="2800" spc="-1" strike="noStrike">
              <a:solidFill>
                <a:srgbClr val="0d385e"/>
              </a:solidFill>
              <a:latin typeface="Assistant"/>
            </a:endParaRPr>
          </a:p>
          <a:p>
            <a:pPr indent="0" defTabSz="914400">
              <a:lnSpc>
                <a:spcPct val="90000"/>
              </a:lnSpc>
              <a:spcBef>
                <a:spcPts val="1001"/>
              </a:spcBef>
              <a:buNone/>
            </a:pPr>
            <a:endParaRPr b="0" lang="de-DE" sz="2800" spc="-1" strike="noStrike">
              <a:solidFill>
                <a:srgbClr val="0d385e"/>
              </a:solidFill>
              <a:latin typeface="Assistant"/>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7" name="Title 2"/>
          <p:cNvSpPr/>
          <p:nvPr/>
        </p:nvSpPr>
        <p:spPr>
          <a:xfrm>
            <a:off x="1064160" y="408600"/>
            <a:ext cx="7740000" cy="935640"/>
          </a:xfrm>
          <a:prstGeom prst="rect">
            <a:avLst/>
          </a:prstGeom>
          <a:noFill/>
          <a:ln w="0">
            <a:noFill/>
          </a:ln>
        </p:spPr>
        <p:style>
          <a:lnRef idx="0"/>
          <a:fillRef idx="0"/>
          <a:effectRef idx="0"/>
          <a:fontRef idx="minor"/>
        </p:style>
        <p:txBody>
          <a:bodyPr lIns="90000" rIns="90000" tIns="45000" bIns="45000" anchor="t">
            <a:noAutofit/>
          </a:bodyPr>
          <a:p>
            <a:pPr defTabSz="914400">
              <a:lnSpc>
                <a:spcPts val="5800"/>
              </a:lnSpc>
              <a:spcBef>
                <a:spcPts val="601"/>
              </a:spcBef>
            </a:pPr>
            <a:r>
              <a:rPr b="0" lang="en-GB" sz="4400" spc="-1" strike="noStrike">
                <a:solidFill>
                  <a:schemeClr val="dk2"/>
                </a:solidFill>
                <a:latin typeface="Aptos Serif"/>
              </a:rPr>
              <a:t>Business plans</a:t>
            </a:r>
            <a:endParaRPr b="0" lang="en-GB" sz="4400" spc="-1" strike="noStrike">
              <a:solidFill>
                <a:srgbClr val="000000"/>
              </a:solidFill>
              <a:latin typeface="Arial"/>
            </a:endParaRPr>
          </a:p>
        </p:txBody>
      </p:sp>
      <p:pic>
        <p:nvPicPr>
          <p:cNvPr id="248" name="Picture 9" descr="">
            <a:hlinkClick r:id="rId1"/>
          </p:cNvPr>
          <p:cNvPicPr/>
          <p:nvPr/>
        </p:nvPicPr>
        <p:blipFill>
          <a:blip r:embed="rId2"/>
          <a:stretch/>
        </p:blipFill>
        <p:spPr>
          <a:xfrm>
            <a:off x="3399120" y="2369520"/>
            <a:ext cx="971640" cy="971640"/>
          </a:xfrm>
          <a:prstGeom prst="rect">
            <a:avLst/>
          </a:prstGeom>
          <a:ln w="0">
            <a:noFill/>
          </a:ln>
          <a:effectLst>
            <a:softEdge rad="12600"/>
          </a:effectLst>
        </p:spPr>
      </p:pic>
      <p:pic>
        <p:nvPicPr>
          <p:cNvPr id="249" name="Picture 6" descr="">
            <a:hlinkClick r:id="rId3"/>
          </p:cNvPr>
          <p:cNvPicPr/>
          <p:nvPr/>
        </p:nvPicPr>
        <p:blipFill>
          <a:blip r:embed="rId4"/>
          <a:stretch/>
        </p:blipFill>
        <p:spPr>
          <a:xfrm>
            <a:off x="8548560" y="4525920"/>
            <a:ext cx="971640" cy="971640"/>
          </a:xfrm>
          <a:prstGeom prst="rect">
            <a:avLst/>
          </a:prstGeom>
          <a:ln w="0">
            <a:noFill/>
          </a:ln>
          <a:effectLst>
            <a:softEdge rad="12600"/>
          </a:effectLst>
        </p:spPr>
      </p:pic>
      <p:sp>
        <p:nvSpPr>
          <p:cNvPr id="250" name="TextBox 4"/>
          <p:cNvSpPr/>
          <p:nvPr/>
        </p:nvSpPr>
        <p:spPr>
          <a:xfrm>
            <a:off x="3603600" y="4750560"/>
            <a:ext cx="5609520" cy="5166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sv-SE" sz="2800" spc="-1" strike="noStrike">
                <a:solidFill>
                  <a:schemeClr val="dk1"/>
                </a:solidFill>
                <a:latin typeface="Assistant"/>
              </a:rPr>
              <a:t>How to write a business plan 2</a:t>
            </a:r>
            <a:endParaRPr b="0" lang="en-GB" sz="2800" spc="-1" strike="noStrike">
              <a:solidFill>
                <a:srgbClr val="000000"/>
              </a:solidFill>
              <a:latin typeface="Arial"/>
            </a:endParaRPr>
          </a:p>
        </p:txBody>
      </p:sp>
      <p:sp>
        <p:nvSpPr>
          <p:cNvPr id="251" name="TextBox 11"/>
          <p:cNvSpPr/>
          <p:nvPr/>
        </p:nvSpPr>
        <p:spPr>
          <a:xfrm>
            <a:off x="4518000" y="2594160"/>
            <a:ext cx="5437800" cy="5166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sv-SE" sz="2800" spc="-1" strike="noStrike">
                <a:solidFill>
                  <a:schemeClr val="dk1"/>
                </a:solidFill>
                <a:latin typeface="Assistant"/>
              </a:rPr>
              <a:t>How to write a business plan 1</a:t>
            </a:r>
            <a:endParaRPr b="0" lang="en-GB" sz="2800" spc="-1" strike="noStrike">
              <a:solidFill>
                <a:srgbClr val="000000"/>
              </a:solidFill>
              <a:latin typeface="Arial"/>
            </a:endParaRPr>
          </a:p>
        </p:txBody>
      </p:sp>
      <p:pic>
        <p:nvPicPr>
          <p:cNvPr id="252" name="Grafik 3" descr="Ein Bild, das Text, Muster enthält.&#10;&#10;Automatisch generierte Beschreibung"/>
          <p:cNvPicPr/>
          <p:nvPr/>
        </p:nvPicPr>
        <p:blipFill>
          <a:blip r:embed="rId5"/>
          <a:stretch/>
        </p:blipFill>
        <p:spPr>
          <a:xfrm>
            <a:off x="9770040" y="4196520"/>
            <a:ext cx="1630800" cy="1630800"/>
          </a:xfrm>
          <a:prstGeom prst="rect">
            <a:avLst/>
          </a:prstGeom>
          <a:ln w="0">
            <a:noFill/>
          </a:ln>
        </p:spPr>
      </p:pic>
      <p:pic>
        <p:nvPicPr>
          <p:cNvPr id="253" name="Grafik 7" descr="Ein Bild, das Text, Muster, weiß enthält.&#10;&#10;Automatisch generierte Beschreibung"/>
          <p:cNvPicPr/>
          <p:nvPr/>
        </p:nvPicPr>
        <p:blipFill>
          <a:blip r:embed="rId6"/>
          <a:stretch/>
        </p:blipFill>
        <p:spPr>
          <a:xfrm>
            <a:off x="1552680" y="2022840"/>
            <a:ext cx="1630800" cy="163080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4" name="PlaceHolder 1"/>
          <p:cNvSpPr>
            <a:spLocks noGrp="1"/>
          </p:cNvSpPr>
          <p:nvPr>
            <p:ph type="title"/>
          </p:nvPr>
        </p:nvSpPr>
        <p:spPr>
          <a:xfrm>
            <a:off x="1268280" y="365040"/>
            <a:ext cx="8007840" cy="1325160"/>
          </a:xfrm>
          <a:prstGeom prst="rect">
            <a:avLst/>
          </a:prstGeom>
          <a:noFill/>
          <a:ln w="0">
            <a:noFill/>
          </a:ln>
        </p:spPr>
        <p:txBody>
          <a:bodyPr lIns="91440" rIns="91440" tIns="45720" bIns="45720" anchor="ctr">
            <a:noAutofit/>
          </a:bodyPr>
          <a:p>
            <a:pPr indent="0" defTabSz="914400">
              <a:lnSpc>
                <a:spcPct val="90000"/>
              </a:lnSpc>
              <a:buNone/>
            </a:pPr>
            <a:r>
              <a:rPr b="0" lang="de-DE" sz="4400" spc="-1" strike="noStrike">
                <a:solidFill>
                  <a:srgbClr val="0d385e"/>
                </a:solidFill>
                <a:latin typeface="Aptos Serif"/>
              </a:rPr>
              <a:t>Communication vision</a:t>
            </a:r>
            <a:endParaRPr b="0" lang="de-DE" sz="4400" spc="-1" strike="noStrike">
              <a:solidFill>
                <a:schemeClr val="dk1"/>
              </a:solidFill>
              <a:latin typeface="Assistant"/>
            </a:endParaRPr>
          </a:p>
        </p:txBody>
      </p:sp>
      <p:sp>
        <p:nvSpPr>
          <p:cNvPr id="255" name="PlaceHolder 2"/>
          <p:cNvSpPr>
            <a:spLocks noGrp="1"/>
          </p:cNvSpPr>
          <p:nvPr>
            <p:ph/>
          </p:nvPr>
        </p:nvSpPr>
        <p:spPr>
          <a:xfrm>
            <a:off x="1268280" y="1825560"/>
            <a:ext cx="10085400" cy="4350960"/>
          </a:xfrm>
          <a:prstGeom prst="rect">
            <a:avLst/>
          </a:prstGeom>
          <a:noFill/>
          <a:ln w="0">
            <a:noFill/>
          </a:ln>
        </p:spPr>
        <p:txBody>
          <a:bodyPr lIns="91440" rIns="91440" tIns="45720" bIns="45720" anchor="t">
            <a:noAutofit/>
          </a:bodyPr>
          <a:p>
            <a:pPr marL="228600" indent="-228600" defTabSz="914400">
              <a:lnSpc>
                <a:spcPct val="90000"/>
              </a:lnSpc>
              <a:spcBef>
                <a:spcPts val="1001"/>
              </a:spcBef>
              <a:buClr>
                <a:srgbClr val="0d385e"/>
              </a:buClr>
              <a:buFont typeface="Arial"/>
              <a:buChar char="•"/>
            </a:pPr>
            <a:r>
              <a:rPr b="0" lang="en-GB" sz="2800" spc="-1" strike="noStrike">
                <a:solidFill>
                  <a:srgbClr val="0d385e"/>
                </a:solidFill>
                <a:latin typeface="Assistant"/>
              </a:rPr>
              <a:t>Listen &amp; be listened to</a:t>
            </a:r>
            <a:endParaRPr b="0" lang="de-DE" sz="2800" spc="-1" strike="noStrike">
              <a:solidFill>
                <a:srgbClr val="0d385e"/>
              </a:solidFill>
              <a:latin typeface="Assistant"/>
            </a:endParaRPr>
          </a:p>
          <a:p>
            <a:pPr marL="228600" indent="-228600" defTabSz="914400">
              <a:lnSpc>
                <a:spcPct val="90000"/>
              </a:lnSpc>
              <a:spcBef>
                <a:spcPts val="1001"/>
              </a:spcBef>
              <a:buClr>
                <a:srgbClr val="0d385e"/>
              </a:buClr>
              <a:buFont typeface="Arial"/>
              <a:buChar char="•"/>
            </a:pPr>
            <a:r>
              <a:rPr b="0" lang="en-GB" sz="2800" spc="-1" strike="noStrike">
                <a:solidFill>
                  <a:srgbClr val="0d385e"/>
                </a:solidFill>
                <a:latin typeface="Assistant"/>
              </a:rPr>
              <a:t>Keep it simple</a:t>
            </a:r>
            <a:endParaRPr b="0" lang="de-DE" sz="2800" spc="-1" strike="noStrike">
              <a:solidFill>
                <a:srgbClr val="0d385e"/>
              </a:solidFill>
              <a:latin typeface="Assistant"/>
            </a:endParaRPr>
          </a:p>
          <a:p>
            <a:pPr marL="228600" indent="-228600" defTabSz="914400">
              <a:lnSpc>
                <a:spcPct val="90000"/>
              </a:lnSpc>
              <a:spcBef>
                <a:spcPts val="1001"/>
              </a:spcBef>
              <a:buClr>
                <a:srgbClr val="0d385e"/>
              </a:buClr>
              <a:buFont typeface="Arial"/>
              <a:buChar char="•"/>
            </a:pPr>
            <a:r>
              <a:rPr b="0" lang="en-GB" sz="2800" spc="-1" strike="noStrike">
                <a:solidFill>
                  <a:srgbClr val="0d385e"/>
                </a:solidFill>
                <a:latin typeface="Assistant"/>
              </a:rPr>
              <a:t>Use metaphors, analogies &amp; examples</a:t>
            </a:r>
            <a:endParaRPr b="0" lang="de-DE" sz="2800" spc="-1" strike="noStrike">
              <a:solidFill>
                <a:srgbClr val="0d385e"/>
              </a:solidFill>
              <a:latin typeface="Assistant"/>
            </a:endParaRPr>
          </a:p>
          <a:p>
            <a:pPr marL="228600" indent="-228600" defTabSz="914400">
              <a:lnSpc>
                <a:spcPct val="90000"/>
              </a:lnSpc>
              <a:spcBef>
                <a:spcPts val="1001"/>
              </a:spcBef>
              <a:buClr>
                <a:srgbClr val="0d385e"/>
              </a:buClr>
              <a:buFont typeface="Arial"/>
              <a:buChar char="•"/>
            </a:pPr>
            <a:r>
              <a:rPr b="0" lang="en-GB" sz="2800" spc="-1" strike="noStrike">
                <a:solidFill>
                  <a:srgbClr val="0d385e"/>
                </a:solidFill>
                <a:latin typeface="Assistant"/>
              </a:rPr>
              <a:t>Use many different forums</a:t>
            </a:r>
            <a:endParaRPr b="0" lang="de-DE" sz="2800" spc="-1" strike="noStrike">
              <a:solidFill>
                <a:srgbClr val="0d385e"/>
              </a:solidFill>
              <a:latin typeface="Assistant"/>
            </a:endParaRPr>
          </a:p>
          <a:p>
            <a:pPr marL="228600" indent="-228600" defTabSz="914400">
              <a:lnSpc>
                <a:spcPct val="90000"/>
              </a:lnSpc>
              <a:spcBef>
                <a:spcPts val="1001"/>
              </a:spcBef>
              <a:buClr>
                <a:srgbClr val="0d385e"/>
              </a:buClr>
              <a:buFont typeface="Arial"/>
              <a:buChar char="•"/>
            </a:pPr>
            <a:r>
              <a:rPr b="0" lang="en-GB" sz="2800" spc="-1" strike="noStrike">
                <a:solidFill>
                  <a:srgbClr val="0d385e"/>
                </a:solidFill>
                <a:latin typeface="Assistant"/>
              </a:rPr>
              <a:t>Repeat the message</a:t>
            </a:r>
            <a:endParaRPr b="0" lang="de-DE" sz="2800" spc="-1" strike="noStrike">
              <a:solidFill>
                <a:srgbClr val="0d385e"/>
              </a:solidFill>
              <a:latin typeface="Assistant"/>
            </a:endParaRPr>
          </a:p>
          <a:p>
            <a:pPr marL="228600" indent="-228600" defTabSz="914400">
              <a:lnSpc>
                <a:spcPct val="90000"/>
              </a:lnSpc>
              <a:spcBef>
                <a:spcPts val="1001"/>
              </a:spcBef>
              <a:buClr>
                <a:srgbClr val="0d385e"/>
              </a:buClr>
              <a:buFont typeface="Arial"/>
              <a:buChar char="•"/>
            </a:pPr>
            <a:r>
              <a:rPr b="0" lang="en-GB" sz="2800" spc="-1" strike="noStrike">
                <a:solidFill>
                  <a:srgbClr val="0d385e"/>
                </a:solidFill>
                <a:latin typeface="Assistant"/>
              </a:rPr>
              <a:t>Lead by example</a:t>
            </a:r>
            <a:endParaRPr b="0" lang="de-DE" sz="2800" spc="-1" strike="noStrike">
              <a:solidFill>
                <a:srgbClr val="0d385e"/>
              </a:solidFill>
              <a:latin typeface="Assistant"/>
            </a:endParaRPr>
          </a:p>
          <a:p>
            <a:pPr marL="228600" indent="-228600" defTabSz="914400">
              <a:lnSpc>
                <a:spcPct val="90000"/>
              </a:lnSpc>
              <a:spcBef>
                <a:spcPts val="1001"/>
              </a:spcBef>
              <a:buClr>
                <a:srgbClr val="0d385e"/>
              </a:buClr>
              <a:buFont typeface="Arial"/>
              <a:buChar char="•"/>
            </a:pPr>
            <a:r>
              <a:rPr b="0" lang="en-GB" sz="2800" spc="-1" strike="noStrike">
                <a:solidFill>
                  <a:srgbClr val="0d385e"/>
                </a:solidFill>
                <a:latin typeface="Assistant"/>
              </a:rPr>
              <a:t>Address small inconsistencies</a:t>
            </a:r>
            <a:endParaRPr b="0" lang="de-DE" sz="2800" spc="-1" strike="noStrike">
              <a:solidFill>
                <a:srgbClr val="0d385e"/>
              </a:solidFill>
              <a:latin typeface="Assistant"/>
            </a:endParaRPr>
          </a:p>
        </p:txBody>
      </p:sp>
      <p:sp>
        <p:nvSpPr>
          <p:cNvPr id="256" name="textruta 1"/>
          <p:cNvSpPr/>
          <p:nvPr/>
        </p:nvSpPr>
        <p:spPr>
          <a:xfrm>
            <a:off x="1268280" y="5703480"/>
            <a:ext cx="9267120" cy="6382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sv-SE" sz="1800" spc="-1" strike="noStrike">
                <a:solidFill>
                  <a:schemeClr val="dk1"/>
                </a:solidFill>
                <a:latin typeface="Assistant"/>
              </a:rPr>
              <a:t>Source</a:t>
            </a:r>
            <a:r>
              <a:rPr b="0" lang="sv-SE" sz="1800" spc="-1" strike="noStrike">
                <a:solidFill>
                  <a:schemeClr val="dk1"/>
                </a:solidFill>
                <a:latin typeface="Assistant"/>
              </a:rPr>
              <a:t>:</a:t>
            </a:r>
            <a:r>
              <a:rPr b="0" lang="sv-SE" sz="1800" spc="-1" strike="noStrike">
                <a:solidFill>
                  <a:schemeClr val="dk1"/>
                </a:solidFill>
                <a:latin typeface="Assistant"/>
              </a:rPr>
              <a:t>	</a:t>
            </a:r>
            <a:r>
              <a:rPr b="0" lang="en-US" sz="1800" spc="-1" strike="noStrike">
                <a:solidFill>
                  <a:schemeClr val="dk1"/>
                </a:solidFill>
                <a:latin typeface="Assistant"/>
              </a:rPr>
              <a:t>Kotter, J. P. (1996). </a:t>
            </a:r>
            <a:r>
              <a:rPr b="0" i="1" lang="en-US" sz="1800" spc="-1" strike="noStrike">
                <a:solidFill>
                  <a:schemeClr val="dk1"/>
                </a:solidFill>
                <a:latin typeface="Assistant"/>
              </a:rPr>
              <a:t>Leading change. </a:t>
            </a:r>
            <a:r>
              <a:rPr b="0" lang="en-US" sz="1800" spc="-1" strike="noStrike">
                <a:solidFill>
                  <a:schemeClr val="dk1"/>
                </a:solidFill>
                <a:latin typeface="Assistant"/>
              </a:rPr>
              <a:t>Boston, MA:</a:t>
            </a:r>
            <a:r>
              <a:rPr b="0" i="1" lang="en-US" sz="1800" spc="-1" strike="noStrike">
                <a:solidFill>
                  <a:schemeClr val="dk1"/>
                </a:solidFill>
                <a:latin typeface="Assistant"/>
              </a:rPr>
              <a:t>	</a:t>
            </a:r>
            <a:r>
              <a:rPr b="0" lang="en-US" sz="1800" spc="-1" strike="noStrike">
                <a:solidFill>
                  <a:schemeClr val="dk1"/>
                </a:solidFill>
                <a:latin typeface="Assistant"/>
              </a:rPr>
              <a:t>Harvard business School press.</a:t>
            </a:r>
            <a:endParaRPr b="0" lang="en-GB" sz="18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nodeType="withEffect" fill="hold" presetClass="entr" presetID="9">
                                  <p:stCondLst>
                                    <p:cond delay="0"/>
                                  </p:stCondLst>
                                  <p:childTnLst>
                                    <p:set>
                                      <p:cBhvr>
                                        <p:cTn id="6" dur="1" fill="hold">
                                          <p:stCondLst>
                                            <p:cond delay="0"/>
                                          </p:stCondLst>
                                        </p:cTn>
                                        <p:tgtEl>
                                          <p:spTgt spid="255">
                                            <p:txEl>
                                              <p:pRg st="0" end="0"/>
                                            </p:txEl>
                                          </p:spTgt>
                                        </p:tgtEl>
                                        <p:attrNameLst>
                                          <p:attrName>style.visibility</p:attrName>
                                        </p:attrNameLst>
                                      </p:cBhvr>
                                      <p:to>
                                        <p:strVal val="visible"/>
                                      </p:to>
                                    </p:set>
                                    <p:animEffect filter="dissolve" transition="in">
                                      <p:cBhvr additive="repl">
                                        <p:cTn id="7" dur="500"/>
                                        <p:tgtEl>
                                          <p:spTgt spid="255">
                                            <p:txEl>
                                              <p:pRg st="0" end="0"/>
                                            </p:txEl>
                                          </p:spTgt>
                                        </p:tgtEl>
                                      </p:cBhvr>
                                    </p:animEffect>
                                  </p:childTnLst>
                                </p:cTn>
                              </p:par>
                              <p:par>
                                <p:cTn id="8" nodeType="withEffect" fill="hold" presetClass="entr" presetID="9">
                                  <p:stCondLst>
                                    <p:cond delay="0"/>
                                  </p:stCondLst>
                                  <p:childTnLst>
                                    <p:set>
                                      <p:cBhvr>
                                        <p:cTn id="9" dur="1" fill="hold">
                                          <p:stCondLst>
                                            <p:cond delay="0"/>
                                          </p:stCondLst>
                                        </p:cTn>
                                        <p:tgtEl>
                                          <p:spTgt spid="255">
                                            <p:txEl>
                                              <p:pRg st="1" end="1"/>
                                            </p:txEl>
                                          </p:spTgt>
                                        </p:tgtEl>
                                        <p:attrNameLst>
                                          <p:attrName>style.visibility</p:attrName>
                                        </p:attrNameLst>
                                      </p:cBhvr>
                                      <p:to>
                                        <p:strVal val="visible"/>
                                      </p:to>
                                    </p:set>
                                    <p:animEffect filter="dissolve" transition="in">
                                      <p:cBhvr additive="repl">
                                        <p:cTn id="10" dur="500"/>
                                        <p:tgtEl>
                                          <p:spTgt spid="255">
                                            <p:txEl>
                                              <p:pRg st="1" end="1"/>
                                            </p:txEl>
                                          </p:spTgt>
                                        </p:tgtEl>
                                      </p:cBhvr>
                                    </p:animEffect>
                                  </p:childTnLst>
                                </p:cTn>
                              </p:par>
                              <p:par>
                                <p:cTn id="11" nodeType="withEffect" fill="hold" presetClass="entr" presetID="9">
                                  <p:stCondLst>
                                    <p:cond delay="0"/>
                                  </p:stCondLst>
                                  <p:childTnLst>
                                    <p:set>
                                      <p:cBhvr>
                                        <p:cTn id="12" dur="1" fill="hold">
                                          <p:stCondLst>
                                            <p:cond delay="0"/>
                                          </p:stCondLst>
                                        </p:cTn>
                                        <p:tgtEl>
                                          <p:spTgt spid="255">
                                            <p:txEl>
                                              <p:pRg st="2" end="2"/>
                                            </p:txEl>
                                          </p:spTgt>
                                        </p:tgtEl>
                                        <p:attrNameLst>
                                          <p:attrName>style.visibility</p:attrName>
                                        </p:attrNameLst>
                                      </p:cBhvr>
                                      <p:to>
                                        <p:strVal val="visible"/>
                                      </p:to>
                                    </p:set>
                                    <p:animEffect filter="dissolve" transition="in">
                                      <p:cBhvr additive="repl">
                                        <p:cTn id="13" dur="500"/>
                                        <p:tgtEl>
                                          <p:spTgt spid="255">
                                            <p:txEl>
                                              <p:pRg st="2" end="2"/>
                                            </p:txEl>
                                          </p:spTgt>
                                        </p:tgtEl>
                                      </p:cBhvr>
                                    </p:animEffect>
                                  </p:childTnLst>
                                </p:cTn>
                              </p:par>
                              <p:par>
                                <p:cTn id="14" nodeType="withEffect" fill="hold" presetClass="entr" presetID="9">
                                  <p:stCondLst>
                                    <p:cond delay="0"/>
                                  </p:stCondLst>
                                  <p:childTnLst>
                                    <p:set>
                                      <p:cBhvr>
                                        <p:cTn id="15" dur="1" fill="hold">
                                          <p:stCondLst>
                                            <p:cond delay="0"/>
                                          </p:stCondLst>
                                        </p:cTn>
                                        <p:tgtEl>
                                          <p:spTgt spid="255">
                                            <p:txEl>
                                              <p:pRg st="3" end="3"/>
                                            </p:txEl>
                                          </p:spTgt>
                                        </p:tgtEl>
                                        <p:attrNameLst>
                                          <p:attrName>style.visibility</p:attrName>
                                        </p:attrNameLst>
                                      </p:cBhvr>
                                      <p:to>
                                        <p:strVal val="visible"/>
                                      </p:to>
                                    </p:set>
                                    <p:animEffect filter="dissolve" transition="in">
                                      <p:cBhvr additive="repl">
                                        <p:cTn id="16" dur="500"/>
                                        <p:tgtEl>
                                          <p:spTgt spid="255">
                                            <p:txEl>
                                              <p:pRg st="3" end="3"/>
                                            </p:txEl>
                                          </p:spTgt>
                                        </p:tgtEl>
                                      </p:cBhvr>
                                    </p:animEffect>
                                  </p:childTnLst>
                                </p:cTn>
                              </p:par>
                              <p:par>
                                <p:cTn id="17" nodeType="withEffect" fill="hold" presetClass="entr" presetID="9">
                                  <p:stCondLst>
                                    <p:cond delay="0"/>
                                  </p:stCondLst>
                                  <p:childTnLst>
                                    <p:set>
                                      <p:cBhvr>
                                        <p:cTn id="18" dur="1" fill="hold">
                                          <p:stCondLst>
                                            <p:cond delay="0"/>
                                          </p:stCondLst>
                                        </p:cTn>
                                        <p:tgtEl>
                                          <p:spTgt spid="255">
                                            <p:txEl>
                                              <p:pRg st="4" end="4"/>
                                            </p:txEl>
                                          </p:spTgt>
                                        </p:tgtEl>
                                        <p:attrNameLst>
                                          <p:attrName>style.visibility</p:attrName>
                                        </p:attrNameLst>
                                      </p:cBhvr>
                                      <p:to>
                                        <p:strVal val="visible"/>
                                      </p:to>
                                    </p:set>
                                    <p:animEffect filter="dissolve" transition="in">
                                      <p:cBhvr additive="repl">
                                        <p:cTn id="19" dur="500"/>
                                        <p:tgtEl>
                                          <p:spTgt spid="255">
                                            <p:txEl>
                                              <p:pRg st="4" end="4"/>
                                            </p:txEl>
                                          </p:spTgt>
                                        </p:tgtEl>
                                      </p:cBhvr>
                                    </p:animEffect>
                                  </p:childTnLst>
                                </p:cTn>
                              </p:par>
                              <p:par>
                                <p:cTn id="20" nodeType="withEffect" fill="hold" presetClass="entr" presetID="9">
                                  <p:stCondLst>
                                    <p:cond delay="0"/>
                                  </p:stCondLst>
                                  <p:childTnLst>
                                    <p:set>
                                      <p:cBhvr>
                                        <p:cTn id="21" dur="1" fill="hold">
                                          <p:stCondLst>
                                            <p:cond delay="0"/>
                                          </p:stCondLst>
                                        </p:cTn>
                                        <p:tgtEl>
                                          <p:spTgt spid="255">
                                            <p:txEl>
                                              <p:pRg st="5" end="5"/>
                                            </p:txEl>
                                          </p:spTgt>
                                        </p:tgtEl>
                                        <p:attrNameLst>
                                          <p:attrName>style.visibility</p:attrName>
                                        </p:attrNameLst>
                                      </p:cBhvr>
                                      <p:to>
                                        <p:strVal val="visible"/>
                                      </p:to>
                                    </p:set>
                                    <p:animEffect filter="dissolve" transition="in">
                                      <p:cBhvr additive="repl">
                                        <p:cTn id="22" dur="500"/>
                                        <p:tgtEl>
                                          <p:spTgt spid="255">
                                            <p:txEl>
                                              <p:pRg st="5" end="5"/>
                                            </p:txEl>
                                          </p:spTgt>
                                        </p:tgtEl>
                                      </p:cBhvr>
                                    </p:animEffect>
                                  </p:childTnLst>
                                </p:cTn>
                              </p:par>
                              <p:par>
                                <p:cTn id="23" nodeType="withEffect" fill="hold" presetClass="entr" presetID="9">
                                  <p:stCondLst>
                                    <p:cond delay="0"/>
                                  </p:stCondLst>
                                  <p:childTnLst>
                                    <p:set>
                                      <p:cBhvr>
                                        <p:cTn id="24" dur="1" fill="hold">
                                          <p:stCondLst>
                                            <p:cond delay="0"/>
                                          </p:stCondLst>
                                        </p:cTn>
                                        <p:tgtEl>
                                          <p:spTgt spid="255">
                                            <p:txEl>
                                              <p:pRg st="6" end="6"/>
                                            </p:txEl>
                                          </p:spTgt>
                                        </p:tgtEl>
                                        <p:attrNameLst>
                                          <p:attrName>style.visibility</p:attrName>
                                        </p:attrNameLst>
                                      </p:cBhvr>
                                      <p:to>
                                        <p:strVal val="visible"/>
                                      </p:to>
                                    </p:set>
                                    <p:animEffect filter="dissolve" transition="in">
                                      <p:cBhvr additive="repl">
                                        <p:cTn id="25" dur="500"/>
                                        <p:tgtEl>
                                          <p:spTgt spid="255">
                                            <p:txEl>
                                              <p:pRg st="6" end="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7" name="PlaceHolder 1"/>
          <p:cNvSpPr>
            <a:spLocks noGrp="1"/>
          </p:cNvSpPr>
          <p:nvPr>
            <p:ph type="title"/>
          </p:nvPr>
        </p:nvSpPr>
        <p:spPr>
          <a:xfrm>
            <a:off x="1268280" y="365040"/>
            <a:ext cx="8007840" cy="1325160"/>
          </a:xfrm>
          <a:prstGeom prst="rect">
            <a:avLst/>
          </a:prstGeom>
          <a:noFill/>
          <a:ln w="0">
            <a:noFill/>
          </a:ln>
        </p:spPr>
        <p:txBody>
          <a:bodyPr lIns="91440" rIns="91440" tIns="45720" bIns="45720" anchor="ctr">
            <a:noAutofit/>
          </a:bodyPr>
          <a:p>
            <a:pPr indent="0" defTabSz="914400">
              <a:lnSpc>
                <a:spcPct val="90000"/>
              </a:lnSpc>
              <a:buNone/>
            </a:pPr>
            <a:r>
              <a:rPr b="0" lang="en-GB" sz="4400" spc="-1" strike="noStrike">
                <a:solidFill>
                  <a:srgbClr val="0d385e"/>
                </a:solidFill>
                <a:latin typeface="Aptos Serif"/>
              </a:rPr>
              <a:t>To communicate the business value</a:t>
            </a:r>
            <a:endParaRPr b="0" lang="de-DE" sz="4400" spc="-1" strike="noStrike">
              <a:solidFill>
                <a:schemeClr val="dk1"/>
              </a:solidFill>
              <a:latin typeface="Assistant"/>
            </a:endParaRPr>
          </a:p>
        </p:txBody>
      </p:sp>
      <p:sp>
        <p:nvSpPr>
          <p:cNvPr id="258" name="PlaceHolder 2"/>
          <p:cNvSpPr>
            <a:spLocks noGrp="1"/>
          </p:cNvSpPr>
          <p:nvPr>
            <p:ph/>
          </p:nvPr>
        </p:nvSpPr>
        <p:spPr>
          <a:xfrm>
            <a:off x="1268280" y="1825560"/>
            <a:ext cx="10085400" cy="4350960"/>
          </a:xfrm>
          <a:prstGeom prst="rect">
            <a:avLst/>
          </a:prstGeom>
          <a:noFill/>
          <a:ln w="0">
            <a:noFill/>
          </a:ln>
        </p:spPr>
        <p:txBody>
          <a:bodyPr lIns="91440" rIns="91440" tIns="45720" bIns="45720" anchor="t">
            <a:normAutofit/>
          </a:bodyPr>
          <a:p>
            <a:pPr indent="0" defTabSz="914400">
              <a:lnSpc>
                <a:spcPct val="90000"/>
              </a:lnSpc>
              <a:spcBef>
                <a:spcPts val="1001"/>
              </a:spcBef>
              <a:buNone/>
              <a:tabLst>
                <a:tab algn="l" pos="0"/>
              </a:tabLst>
            </a:pPr>
            <a:endParaRPr b="0" lang="de-DE" sz="2800" spc="-1" strike="noStrike">
              <a:solidFill>
                <a:srgbClr val="0d385e"/>
              </a:solidFill>
              <a:latin typeface="Assistant"/>
            </a:endParaRPr>
          </a:p>
          <a:p>
            <a:pPr indent="0" defTabSz="914400">
              <a:lnSpc>
                <a:spcPct val="90000"/>
              </a:lnSpc>
              <a:spcBef>
                <a:spcPts val="1001"/>
              </a:spcBef>
              <a:buNone/>
              <a:tabLst>
                <a:tab algn="l" pos="0"/>
              </a:tabLst>
            </a:pPr>
            <a:endParaRPr b="0" lang="de-DE" sz="2800" spc="-1" strike="noStrike">
              <a:solidFill>
                <a:srgbClr val="0d385e"/>
              </a:solidFill>
              <a:latin typeface="Assistant"/>
            </a:endParaRPr>
          </a:p>
          <a:p>
            <a:pPr indent="0" defTabSz="914400">
              <a:lnSpc>
                <a:spcPct val="90000"/>
              </a:lnSpc>
              <a:spcBef>
                <a:spcPts val="1001"/>
              </a:spcBef>
              <a:buNone/>
              <a:tabLst>
                <a:tab algn="l" pos="0"/>
              </a:tabLst>
            </a:pPr>
            <a:r>
              <a:rPr b="0" lang="sv-SE" sz="2800" spc="-1" strike="noStrike">
                <a:solidFill>
                  <a:srgbClr val="0d385e"/>
                </a:solidFill>
                <a:latin typeface="Assistant"/>
              </a:rPr>
              <a:t>Film: Tutorial about pitching the business plan</a:t>
            </a:r>
            <a:br>
              <a:rPr sz="2800"/>
            </a:br>
            <a:endParaRPr b="0" lang="de-DE" sz="2800" spc="-1" strike="noStrike">
              <a:solidFill>
                <a:srgbClr val="0d385e"/>
              </a:solidFill>
              <a:latin typeface="Assistant"/>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9" name="PlaceHolder 1"/>
          <p:cNvSpPr>
            <a:spLocks noGrp="1"/>
          </p:cNvSpPr>
          <p:nvPr>
            <p:ph type="title"/>
          </p:nvPr>
        </p:nvSpPr>
        <p:spPr>
          <a:xfrm>
            <a:off x="1268280" y="365040"/>
            <a:ext cx="8007840" cy="1325160"/>
          </a:xfrm>
          <a:prstGeom prst="rect">
            <a:avLst/>
          </a:prstGeom>
          <a:noFill/>
          <a:ln w="0">
            <a:noFill/>
          </a:ln>
        </p:spPr>
        <p:txBody>
          <a:bodyPr lIns="91440" rIns="91440" tIns="45720" bIns="45720" anchor="ctr">
            <a:noAutofit/>
          </a:bodyPr>
          <a:p>
            <a:pPr indent="0" defTabSz="914400">
              <a:lnSpc>
                <a:spcPct val="90000"/>
              </a:lnSpc>
              <a:buNone/>
            </a:pPr>
            <a:r>
              <a:rPr b="0" lang="en-GB" sz="4400" spc="-1" strike="noStrike">
                <a:solidFill>
                  <a:srgbClr val="0d385e"/>
                </a:solidFill>
                <a:latin typeface="Aptos Serif"/>
              </a:rPr>
              <a:t>Acknowledgments</a:t>
            </a:r>
            <a:endParaRPr b="0" lang="de-DE" sz="4400" spc="-1" strike="noStrike">
              <a:solidFill>
                <a:schemeClr val="dk1"/>
              </a:solidFill>
              <a:latin typeface="Assistant"/>
            </a:endParaRPr>
          </a:p>
        </p:txBody>
      </p:sp>
      <p:sp>
        <p:nvSpPr>
          <p:cNvPr id="260" name="PlaceHolder 2"/>
          <p:cNvSpPr>
            <a:spLocks noGrp="1"/>
          </p:cNvSpPr>
          <p:nvPr>
            <p:ph/>
          </p:nvPr>
        </p:nvSpPr>
        <p:spPr>
          <a:xfrm>
            <a:off x="1268280" y="1825560"/>
            <a:ext cx="10085400" cy="4350960"/>
          </a:xfrm>
          <a:prstGeom prst="rect">
            <a:avLst/>
          </a:prstGeom>
          <a:noFill/>
          <a:ln w="0">
            <a:noFill/>
          </a:ln>
        </p:spPr>
        <p:txBody>
          <a:bodyPr lIns="91440" rIns="91440" tIns="45720" bIns="45720" anchor="t">
            <a:noAutofit/>
          </a:bodyPr>
          <a:p>
            <a:pPr indent="0" defTabSz="914400">
              <a:lnSpc>
                <a:spcPct val="90000"/>
              </a:lnSpc>
              <a:spcBef>
                <a:spcPts val="1001"/>
              </a:spcBef>
              <a:buNone/>
              <a:tabLst>
                <a:tab algn="l" pos="0"/>
              </a:tabLst>
            </a:pPr>
            <a:r>
              <a:rPr b="0" lang="en-GB" sz="1800" spc="-1" strike="noStrike">
                <a:solidFill>
                  <a:srgbClr val="0d385e"/>
                </a:solidFill>
                <a:latin typeface="Assistant"/>
              </a:rPr>
              <a:t>This Material is Part of the Education Package produced within the Erasmus+ Project: ENDORSE</a:t>
            </a:r>
            <a:endParaRPr b="0" lang="de-DE" sz="1800" spc="-1" strike="noStrike">
              <a:solidFill>
                <a:srgbClr val="0d385e"/>
              </a:solidFill>
              <a:latin typeface="Assistant"/>
            </a:endParaRPr>
          </a:p>
          <a:p>
            <a:pPr indent="0" defTabSz="914400">
              <a:lnSpc>
                <a:spcPct val="90000"/>
              </a:lnSpc>
              <a:spcBef>
                <a:spcPts val="1001"/>
              </a:spcBef>
              <a:buNone/>
              <a:tabLst>
                <a:tab algn="l" pos="0"/>
              </a:tabLst>
            </a:pPr>
            <a:r>
              <a:rPr b="0" lang="en-GB" sz="1800" spc="-1" strike="noStrike">
                <a:solidFill>
                  <a:srgbClr val="0d385e"/>
                </a:solidFill>
                <a:latin typeface="Assistant"/>
              </a:rPr>
              <a:t>Project Partners: </a:t>
            </a:r>
            <a:endParaRPr b="0" lang="de-DE" sz="1800" spc="-1" strike="noStrike">
              <a:solidFill>
                <a:srgbClr val="0d385e"/>
              </a:solidFill>
              <a:latin typeface="Assistant"/>
            </a:endParaRPr>
          </a:p>
          <a:p>
            <a:pPr indent="0" defTabSz="914400">
              <a:lnSpc>
                <a:spcPct val="90000"/>
              </a:lnSpc>
              <a:spcBef>
                <a:spcPts val="1001"/>
              </a:spcBef>
              <a:buNone/>
              <a:tabLst>
                <a:tab algn="l" pos="0"/>
              </a:tabLst>
            </a:pPr>
            <a:endParaRPr b="0" lang="de-DE" sz="1800" spc="-1" strike="noStrike">
              <a:solidFill>
                <a:srgbClr val="0d385e"/>
              </a:solidFill>
              <a:latin typeface="Assistant"/>
            </a:endParaRPr>
          </a:p>
          <a:p>
            <a:pPr indent="0" defTabSz="914400">
              <a:lnSpc>
                <a:spcPct val="90000"/>
              </a:lnSpc>
              <a:spcBef>
                <a:spcPts val="1001"/>
              </a:spcBef>
              <a:buNone/>
              <a:tabLst>
                <a:tab algn="l" pos="0"/>
              </a:tabLst>
            </a:pPr>
            <a:endParaRPr b="0" lang="de-DE" sz="1800" spc="-1" strike="noStrike">
              <a:solidFill>
                <a:srgbClr val="0d385e"/>
              </a:solidFill>
              <a:latin typeface="Assistant"/>
            </a:endParaRPr>
          </a:p>
          <a:p>
            <a:pPr indent="0" defTabSz="914400">
              <a:lnSpc>
                <a:spcPct val="90000"/>
              </a:lnSpc>
              <a:spcBef>
                <a:spcPts val="1001"/>
              </a:spcBef>
              <a:buNone/>
              <a:tabLst>
                <a:tab algn="l" pos="0"/>
              </a:tabLst>
            </a:pPr>
            <a:endParaRPr b="0" lang="de-DE" sz="1800" spc="-1" strike="noStrike">
              <a:solidFill>
                <a:srgbClr val="0d385e"/>
              </a:solidFill>
              <a:latin typeface="Assistant"/>
            </a:endParaRPr>
          </a:p>
          <a:p>
            <a:pPr indent="0" defTabSz="914400">
              <a:lnSpc>
                <a:spcPct val="90000"/>
              </a:lnSpc>
              <a:spcBef>
                <a:spcPts val="1001"/>
              </a:spcBef>
              <a:buNone/>
              <a:tabLst>
                <a:tab algn="l" pos="0"/>
              </a:tabLst>
            </a:pPr>
            <a:r>
              <a:rPr b="0" lang="en-US" sz="1800" spc="-1" strike="noStrike">
                <a:solidFill>
                  <a:srgbClr val="333333"/>
                </a:solidFill>
                <a:latin typeface="Source Sans Pro"/>
              </a:rPr>
              <a:t>ENDORSE Educational Material Entrepreneurship © 2024 by ENDORSE is licensed under </a:t>
            </a:r>
            <a:r>
              <a:rPr b="0" lang="en-US" sz="1800" spc="-1" strike="noStrike">
                <a:solidFill>
                  <a:srgbClr val="2f4866"/>
                </a:solidFill>
                <a:latin typeface="Source Sans Pro"/>
                <a:hlinkClick r:id="rId1"/>
              </a:rPr>
              <a:t>CC BY-SA 4.0</a:t>
            </a:r>
            <a:endParaRPr b="0" lang="de-DE" sz="1800" spc="-1" strike="noStrike">
              <a:solidFill>
                <a:srgbClr val="0d385e"/>
              </a:solidFill>
              <a:latin typeface="Assistant"/>
            </a:endParaRPr>
          </a:p>
          <a:p>
            <a:pPr indent="0" defTabSz="914400">
              <a:lnSpc>
                <a:spcPct val="90000"/>
              </a:lnSpc>
              <a:spcBef>
                <a:spcPts val="1001"/>
              </a:spcBef>
              <a:buNone/>
              <a:tabLst>
                <a:tab algn="l" pos="0"/>
              </a:tabLst>
            </a:pPr>
            <a:endParaRPr b="0" lang="de-DE" sz="1800" spc="-1" strike="noStrike">
              <a:solidFill>
                <a:srgbClr val="0d385e"/>
              </a:solidFill>
              <a:latin typeface="Assistant"/>
            </a:endParaRPr>
          </a:p>
          <a:p>
            <a:pPr indent="0" defTabSz="914400">
              <a:lnSpc>
                <a:spcPct val="90000"/>
              </a:lnSpc>
              <a:spcBef>
                <a:spcPts val="1001"/>
              </a:spcBef>
              <a:buNone/>
              <a:tabLst>
                <a:tab algn="l" pos="0"/>
              </a:tabLst>
            </a:pPr>
            <a:endParaRPr b="0" lang="de-DE" sz="1800" spc="-1" strike="noStrike">
              <a:solidFill>
                <a:srgbClr val="0d385e"/>
              </a:solidFill>
              <a:latin typeface="Assistant"/>
            </a:endParaRPr>
          </a:p>
          <a:p>
            <a:pPr indent="0" defTabSz="914400">
              <a:lnSpc>
                <a:spcPct val="90000"/>
              </a:lnSpc>
              <a:spcBef>
                <a:spcPts val="1001"/>
              </a:spcBef>
              <a:buNone/>
              <a:tabLst>
                <a:tab algn="l" pos="0"/>
              </a:tabLst>
            </a:pPr>
            <a:endParaRPr b="0" lang="de-DE" sz="1800" spc="-1" strike="noStrike">
              <a:solidFill>
                <a:srgbClr val="0d385e"/>
              </a:solidFill>
              <a:latin typeface="Assistant"/>
            </a:endParaRPr>
          </a:p>
          <a:p>
            <a:pPr indent="0" defTabSz="914400">
              <a:lnSpc>
                <a:spcPct val="90000"/>
              </a:lnSpc>
              <a:spcBef>
                <a:spcPts val="1001"/>
              </a:spcBef>
              <a:buNone/>
              <a:tabLst>
                <a:tab algn="l" pos="0"/>
              </a:tabLst>
            </a:pPr>
            <a:r>
              <a:rPr b="0" lang="en-US" sz="1800" spc="-1" strike="noStrike">
                <a:solidFill>
                  <a:srgbClr val="d14500"/>
                </a:solidFill>
                <a:latin typeface="Source Sans Pro"/>
              </a:rPr>
              <a:t>Logos of Partner Institutions and Erasmus+ are excepted. </a:t>
            </a:r>
            <a:endParaRPr b="0" lang="de-DE" sz="1800" spc="-1" strike="noStrike">
              <a:solidFill>
                <a:srgbClr val="0d385e"/>
              </a:solidFill>
              <a:latin typeface="Assistant"/>
            </a:endParaRPr>
          </a:p>
        </p:txBody>
      </p:sp>
      <p:sp>
        <p:nvSpPr>
          <p:cNvPr id="261" name="AutoShape 8">
            <a:hlinkClick r:id="rId2"/>
          </p:cNvPr>
          <p:cNvSpPr/>
          <p:nvPr/>
        </p:nvSpPr>
        <p:spPr>
          <a:xfrm>
            <a:off x="6456240" y="-92160"/>
            <a:ext cx="190080" cy="190080"/>
          </a:xfrm>
          <a:prstGeom prst="rect">
            <a:avLst/>
          </a:prstGeom>
          <a:noFill/>
          <a:ln w="0">
            <a:noFill/>
          </a:ln>
        </p:spPr>
        <p:style>
          <a:lnRef idx="0"/>
          <a:fillRef idx="0"/>
          <a:effectRef idx="0"/>
          <a:fontRef idx="minor"/>
        </p:style>
        <p:txBody>
          <a:bodyPr numCol="1" spcCol="0" anchor="t">
            <a:noAutofit/>
          </a:bodyPr>
          <a:p>
            <a:pPr defTabSz="914400">
              <a:lnSpc>
                <a:spcPct val="100000"/>
              </a:lnSpc>
            </a:pPr>
            <a:endParaRPr b="0" lang="de-AT" sz="1800" spc="-1" strike="noStrike">
              <a:solidFill>
                <a:schemeClr val="dk1"/>
              </a:solidFill>
              <a:latin typeface="Assistant"/>
            </a:endParaRPr>
          </a:p>
        </p:txBody>
      </p:sp>
      <p:sp>
        <p:nvSpPr>
          <p:cNvPr id="262" name="AutoShape 9"/>
          <p:cNvSpPr/>
          <p:nvPr/>
        </p:nvSpPr>
        <p:spPr>
          <a:xfrm>
            <a:off x="6727680" y="-92160"/>
            <a:ext cx="190080" cy="190080"/>
          </a:xfrm>
          <a:prstGeom prst="rect">
            <a:avLst/>
          </a:prstGeom>
          <a:noFill/>
          <a:ln w="0">
            <a:noFill/>
          </a:ln>
        </p:spPr>
        <p:style>
          <a:lnRef idx="0"/>
          <a:fillRef idx="0"/>
          <a:effectRef idx="0"/>
          <a:fontRef idx="minor"/>
        </p:style>
        <p:txBody>
          <a:bodyPr numCol="1" spcCol="0" anchor="t">
            <a:noAutofit/>
          </a:bodyPr>
          <a:p>
            <a:pPr defTabSz="914400">
              <a:lnSpc>
                <a:spcPct val="100000"/>
              </a:lnSpc>
            </a:pPr>
            <a:endParaRPr b="0" lang="de-AT" sz="1800" spc="-1" strike="noStrike">
              <a:solidFill>
                <a:schemeClr val="dk1"/>
              </a:solidFill>
              <a:latin typeface="Assistant"/>
            </a:endParaRPr>
          </a:p>
        </p:txBody>
      </p:sp>
      <p:pic>
        <p:nvPicPr>
          <p:cNvPr id="263" name="Picture 25" descr=""/>
          <p:cNvPicPr/>
          <p:nvPr/>
        </p:nvPicPr>
        <p:blipFill>
          <a:blip r:embed="rId3"/>
          <a:stretch/>
        </p:blipFill>
        <p:spPr>
          <a:xfrm>
            <a:off x="1353960" y="4105080"/>
            <a:ext cx="1404360" cy="491040"/>
          </a:xfrm>
          <a:prstGeom prst="rect">
            <a:avLst/>
          </a:prstGeom>
          <a:ln w="0">
            <a:noFill/>
          </a:ln>
        </p:spPr>
      </p:pic>
      <p:pic>
        <p:nvPicPr>
          <p:cNvPr id="264" name="Grafik 25" descr="Ein Bild, das Grafiken, Grafikdesign, Schrift, Text enthält.&#10;&#10;Automatisch generierte Beschreibung"/>
          <p:cNvPicPr/>
          <p:nvPr/>
        </p:nvPicPr>
        <p:blipFill>
          <a:blip r:embed="rId4"/>
          <a:stretch/>
        </p:blipFill>
        <p:spPr>
          <a:xfrm>
            <a:off x="8166600" y="2685240"/>
            <a:ext cx="2137680" cy="370440"/>
          </a:xfrm>
          <a:prstGeom prst="rect">
            <a:avLst/>
          </a:prstGeom>
          <a:ln w="0">
            <a:noFill/>
          </a:ln>
        </p:spPr>
      </p:pic>
      <p:pic>
        <p:nvPicPr>
          <p:cNvPr id="265" name="Grafik 26" descr="Ein Bild, das Text, Schrift, Poster, Design enthält.&#10;&#10;Automatisch generierte Beschreibung"/>
          <p:cNvPicPr/>
          <p:nvPr/>
        </p:nvPicPr>
        <p:blipFill>
          <a:blip r:embed="rId5"/>
          <a:stretch/>
        </p:blipFill>
        <p:spPr>
          <a:xfrm>
            <a:off x="10654920" y="2495880"/>
            <a:ext cx="606240" cy="714240"/>
          </a:xfrm>
          <a:prstGeom prst="rect">
            <a:avLst/>
          </a:prstGeom>
          <a:ln w="0">
            <a:noFill/>
          </a:ln>
        </p:spPr>
      </p:pic>
      <p:pic>
        <p:nvPicPr>
          <p:cNvPr id="266" name="Grafik 27" descr="Ein Bild, das Schrift, Screenshot, Grafiken, Grafikdesign enthält.&#10;&#10;Automatisch generierte Beschreibung"/>
          <p:cNvPicPr/>
          <p:nvPr/>
        </p:nvPicPr>
        <p:blipFill>
          <a:blip r:embed="rId6"/>
          <a:stretch/>
        </p:blipFill>
        <p:spPr>
          <a:xfrm>
            <a:off x="5911200" y="2603520"/>
            <a:ext cx="1828440" cy="499680"/>
          </a:xfrm>
          <a:prstGeom prst="rect">
            <a:avLst/>
          </a:prstGeom>
          <a:ln w="0">
            <a:noFill/>
          </a:ln>
        </p:spPr>
      </p:pic>
      <p:pic>
        <p:nvPicPr>
          <p:cNvPr id="267" name="Grafik 28" descr="Ein Bild, das Schrift, Grafiken, Logo, Symbol enthält.&#10;&#10;Automatisch generierte Beschreibung"/>
          <p:cNvPicPr/>
          <p:nvPr/>
        </p:nvPicPr>
        <p:blipFill>
          <a:blip r:embed="rId7"/>
          <a:stretch/>
        </p:blipFill>
        <p:spPr>
          <a:xfrm>
            <a:off x="2736720" y="2475360"/>
            <a:ext cx="1487880" cy="790200"/>
          </a:xfrm>
          <a:prstGeom prst="rect">
            <a:avLst/>
          </a:prstGeom>
          <a:ln w="0">
            <a:noFill/>
          </a:ln>
        </p:spPr>
      </p:pic>
      <p:pic>
        <p:nvPicPr>
          <p:cNvPr id="268" name="Grafik 29" descr="Ein Bild, das Schrift, Logo, Grafiken, Grafikdesign enthält.&#10;&#10;Automatisch generierte Beschreibung"/>
          <p:cNvPicPr/>
          <p:nvPr/>
        </p:nvPicPr>
        <p:blipFill>
          <a:blip r:embed="rId8"/>
          <a:stretch/>
        </p:blipFill>
        <p:spPr>
          <a:xfrm>
            <a:off x="4306320" y="2449080"/>
            <a:ext cx="1319040" cy="650520"/>
          </a:xfrm>
          <a:prstGeom prst="rect">
            <a:avLst/>
          </a:prstGeom>
          <a:ln w="0">
            <a:noFill/>
          </a:ln>
        </p:spPr>
      </p:pic>
      <p:pic>
        <p:nvPicPr>
          <p:cNvPr id="269" name="Grafik 30" descr="Ein Bild, das Grafiken, Schrift, Logo, Symbol enthält.&#10;&#10;Automatisch generierte Beschreibung"/>
          <p:cNvPicPr/>
          <p:nvPr/>
        </p:nvPicPr>
        <p:blipFill>
          <a:blip r:embed="rId9"/>
          <a:stretch/>
        </p:blipFill>
        <p:spPr>
          <a:xfrm>
            <a:off x="1353960" y="2592720"/>
            <a:ext cx="1174320" cy="52056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Endorseakt">
  <a:themeElements>
    <a:clrScheme name="Benutzerdefiniert 4">
      <a:dk1>
        <a:srgbClr val="0e385e"/>
      </a:dk1>
      <a:lt1>
        <a:srgbClr val="f2f2f2"/>
      </a:lt1>
      <a:dk2>
        <a:srgbClr val="212529"/>
      </a:dk2>
      <a:lt2>
        <a:srgbClr val="f2f2f2"/>
      </a:lt2>
      <a:accent1>
        <a:srgbClr val="f07921"/>
      </a:accent1>
      <a:accent2>
        <a:srgbClr val="01ad4b"/>
      </a:accent2>
      <a:accent3>
        <a:srgbClr val="0281b4"/>
      </a:accent3>
      <a:accent4>
        <a:srgbClr val="ee297b"/>
      </a:accent4>
      <a:accent5>
        <a:srgbClr val="ffffff"/>
      </a:accent5>
      <a:accent6>
        <a:srgbClr val="ffffff"/>
      </a:accent6>
      <a:hlink>
        <a:srgbClr val="2f4866"/>
      </a:hlink>
      <a:folHlink>
        <a:srgbClr val="d6d6d6"/>
      </a:folHlink>
    </a:clrScheme>
    <a:fontScheme name="Endorse">
      <a:majorFont>
        <a:latin typeface="Aptos Serif" pitchFamily="0" charset="1"/>
        <a:ea typeface=""/>
        <a:cs typeface=""/>
      </a:majorFont>
      <a:minorFont>
        <a:latin typeface="Assistan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0.xml><?xml version="1.0" encoding="utf-8"?>
<a:theme xmlns:a="http://schemas.openxmlformats.org/drawingml/2006/main" xmlns:r="http://schemas.openxmlformats.org/officeDocument/2006/relationships" name="Endorseakt">
  <a:themeElements>
    <a:clrScheme name="Benutzerdefiniert 4">
      <a:dk1>
        <a:srgbClr val="0e385e"/>
      </a:dk1>
      <a:lt1>
        <a:srgbClr val="f2f2f2"/>
      </a:lt1>
      <a:dk2>
        <a:srgbClr val="212529"/>
      </a:dk2>
      <a:lt2>
        <a:srgbClr val="f2f2f2"/>
      </a:lt2>
      <a:accent1>
        <a:srgbClr val="f07921"/>
      </a:accent1>
      <a:accent2>
        <a:srgbClr val="01ad4b"/>
      </a:accent2>
      <a:accent3>
        <a:srgbClr val="0281b4"/>
      </a:accent3>
      <a:accent4>
        <a:srgbClr val="ee297b"/>
      </a:accent4>
      <a:accent5>
        <a:srgbClr val="ffffff"/>
      </a:accent5>
      <a:accent6>
        <a:srgbClr val="ffffff"/>
      </a:accent6>
      <a:hlink>
        <a:srgbClr val="2f4866"/>
      </a:hlink>
      <a:folHlink>
        <a:srgbClr val="d6d6d6"/>
      </a:folHlink>
    </a:clrScheme>
    <a:fontScheme name="Endorse">
      <a:majorFont>
        <a:latin typeface="Aptos Serif" pitchFamily="0" charset="1"/>
        <a:ea typeface=""/>
        <a:cs typeface=""/>
      </a:majorFont>
      <a:minorFont>
        <a:latin typeface="Assistan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1.xml><?xml version="1.0" encoding="utf-8"?>
<a:theme xmlns:a="http://schemas.openxmlformats.org/drawingml/2006/main" xmlns:r="http://schemas.openxmlformats.org/officeDocument/2006/relationships" name="Endorseakt">
  <a:themeElements>
    <a:clrScheme name="Benutzerdefiniert 4">
      <a:dk1>
        <a:srgbClr val="0e385e"/>
      </a:dk1>
      <a:lt1>
        <a:srgbClr val="f2f2f2"/>
      </a:lt1>
      <a:dk2>
        <a:srgbClr val="212529"/>
      </a:dk2>
      <a:lt2>
        <a:srgbClr val="f2f2f2"/>
      </a:lt2>
      <a:accent1>
        <a:srgbClr val="f07921"/>
      </a:accent1>
      <a:accent2>
        <a:srgbClr val="01ad4b"/>
      </a:accent2>
      <a:accent3>
        <a:srgbClr val="0281b4"/>
      </a:accent3>
      <a:accent4>
        <a:srgbClr val="ee297b"/>
      </a:accent4>
      <a:accent5>
        <a:srgbClr val="ffffff"/>
      </a:accent5>
      <a:accent6>
        <a:srgbClr val="ffffff"/>
      </a:accent6>
      <a:hlink>
        <a:srgbClr val="2f4866"/>
      </a:hlink>
      <a:folHlink>
        <a:srgbClr val="d6d6d6"/>
      </a:folHlink>
    </a:clrScheme>
    <a:fontScheme name="Endorse">
      <a:majorFont>
        <a:latin typeface="Aptos Serif" pitchFamily="0" charset="1"/>
        <a:ea typeface=""/>
        <a:cs typeface=""/>
      </a:majorFont>
      <a:minorFont>
        <a:latin typeface="Assistan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2.xml><?xml version="1.0" encoding="utf-8"?>
<a:theme xmlns:a="http://schemas.openxmlformats.org/drawingml/2006/main" xmlns:r="http://schemas.openxmlformats.org/officeDocument/2006/relationships" name="Endorseakt">
  <a:themeElements>
    <a:clrScheme name="Benutzerdefiniert 4">
      <a:dk1>
        <a:srgbClr val="0e385e"/>
      </a:dk1>
      <a:lt1>
        <a:srgbClr val="f2f2f2"/>
      </a:lt1>
      <a:dk2>
        <a:srgbClr val="212529"/>
      </a:dk2>
      <a:lt2>
        <a:srgbClr val="f2f2f2"/>
      </a:lt2>
      <a:accent1>
        <a:srgbClr val="f07921"/>
      </a:accent1>
      <a:accent2>
        <a:srgbClr val="01ad4b"/>
      </a:accent2>
      <a:accent3>
        <a:srgbClr val="0281b4"/>
      </a:accent3>
      <a:accent4>
        <a:srgbClr val="ee297b"/>
      </a:accent4>
      <a:accent5>
        <a:srgbClr val="ffffff"/>
      </a:accent5>
      <a:accent6>
        <a:srgbClr val="ffffff"/>
      </a:accent6>
      <a:hlink>
        <a:srgbClr val="2f4866"/>
      </a:hlink>
      <a:folHlink>
        <a:srgbClr val="d6d6d6"/>
      </a:folHlink>
    </a:clrScheme>
    <a:fontScheme name="Endorse">
      <a:majorFont>
        <a:latin typeface="Aptos Serif" pitchFamily="0" charset="1"/>
        <a:ea typeface=""/>
        <a:cs typeface=""/>
      </a:majorFont>
      <a:minorFont>
        <a:latin typeface="Assistan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3.xml><?xml version="1.0" encoding="utf-8"?>
<a:theme xmlns:a="http://schemas.openxmlformats.org/drawingml/2006/main" xmlns:r="http://schemas.openxmlformats.org/officeDocument/2006/relationships" name="Endorseakt">
  <a:themeElements>
    <a:clrScheme name="Benutzerdefiniert 4">
      <a:dk1>
        <a:srgbClr val="0e385e"/>
      </a:dk1>
      <a:lt1>
        <a:srgbClr val="f2f2f2"/>
      </a:lt1>
      <a:dk2>
        <a:srgbClr val="212529"/>
      </a:dk2>
      <a:lt2>
        <a:srgbClr val="f2f2f2"/>
      </a:lt2>
      <a:accent1>
        <a:srgbClr val="f07921"/>
      </a:accent1>
      <a:accent2>
        <a:srgbClr val="01ad4b"/>
      </a:accent2>
      <a:accent3>
        <a:srgbClr val="0281b4"/>
      </a:accent3>
      <a:accent4>
        <a:srgbClr val="ee297b"/>
      </a:accent4>
      <a:accent5>
        <a:srgbClr val="ffffff"/>
      </a:accent5>
      <a:accent6>
        <a:srgbClr val="ffffff"/>
      </a:accent6>
      <a:hlink>
        <a:srgbClr val="2f4866"/>
      </a:hlink>
      <a:folHlink>
        <a:srgbClr val="d6d6d6"/>
      </a:folHlink>
    </a:clrScheme>
    <a:fontScheme name="Endorse">
      <a:majorFont>
        <a:latin typeface="Aptos Serif" pitchFamily="0" charset="1"/>
        <a:ea typeface=""/>
        <a:cs typeface=""/>
      </a:majorFont>
      <a:minorFont>
        <a:latin typeface="Assistan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4.xml><?xml version="1.0" encoding="utf-8"?>
<a:theme xmlns:a="http://schemas.openxmlformats.org/drawingml/2006/main" xmlns:r="http://schemas.openxmlformats.org/officeDocument/2006/relationships" name="Endorseakt">
  <a:themeElements>
    <a:clrScheme name="Benutzerdefiniert 4">
      <a:dk1>
        <a:srgbClr val="0e385e"/>
      </a:dk1>
      <a:lt1>
        <a:srgbClr val="f2f2f2"/>
      </a:lt1>
      <a:dk2>
        <a:srgbClr val="212529"/>
      </a:dk2>
      <a:lt2>
        <a:srgbClr val="f2f2f2"/>
      </a:lt2>
      <a:accent1>
        <a:srgbClr val="f07921"/>
      </a:accent1>
      <a:accent2>
        <a:srgbClr val="01ad4b"/>
      </a:accent2>
      <a:accent3>
        <a:srgbClr val="0281b4"/>
      </a:accent3>
      <a:accent4>
        <a:srgbClr val="ee297b"/>
      </a:accent4>
      <a:accent5>
        <a:srgbClr val="ffffff"/>
      </a:accent5>
      <a:accent6>
        <a:srgbClr val="ffffff"/>
      </a:accent6>
      <a:hlink>
        <a:srgbClr val="2f4866"/>
      </a:hlink>
      <a:folHlink>
        <a:srgbClr val="d6d6d6"/>
      </a:folHlink>
    </a:clrScheme>
    <a:fontScheme name="Endorse">
      <a:majorFont>
        <a:latin typeface="Aptos Serif" pitchFamily="0" charset="1"/>
        <a:ea typeface=""/>
        <a:cs typeface=""/>
      </a:majorFont>
      <a:minorFont>
        <a:latin typeface="Assistan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5.xml><?xml version="1.0" encoding="utf-8"?>
<a:theme xmlns:a="http://schemas.openxmlformats.org/drawingml/2006/main" xmlns:r="http://schemas.openxmlformats.org/officeDocument/2006/relationships" name="Endorseakt">
  <a:themeElements>
    <a:clrScheme name="Benutzerdefiniert 4">
      <a:dk1>
        <a:srgbClr val="0e385e"/>
      </a:dk1>
      <a:lt1>
        <a:srgbClr val="f2f2f2"/>
      </a:lt1>
      <a:dk2>
        <a:srgbClr val="212529"/>
      </a:dk2>
      <a:lt2>
        <a:srgbClr val="f2f2f2"/>
      </a:lt2>
      <a:accent1>
        <a:srgbClr val="f07921"/>
      </a:accent1>
      <a:accent2>
        <a:srgbClr val="01ad4b"/>
      </a:accent2>
      <a:accent3>
        <a:srgbClr val="0281b4"/>
      </a:accent3>
      <a:accent4>
        <a:srgbClr val="ee297b"/>
      </a:accent4>
      <a:accent5>
        <a:srgbClr val="ffffff"/>
      </a:accent5>
      <a:accent6>
        <a:srgbClr val="ffffff"/>
      </a:accent6>
      <a:hlink>
        <a:srgbClr val="2f4866"/>
      </a:hlink>
      <a:folHlink>
        <a:srgbClr val="d6d6d6"/>
      </a:folHlink>
    </a:clrScheme>
    <a:fontScheme name="Endorse">
      <a:majorFont>
        <a:latin typeface="Aptos Serif" pitchFamily="0" charset="1"/>
        <a:ea typeface=""/>
        <a:cs typeface=""/>
      </a:majorFont>
      <a:minorFont>
        <a:latin typeface="Assistan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6.xml><?xml version="1.0" encoding="utf-8"?>
<a:theme xmlns:a="http://schemas.openxmlformats.org/drawingml/2006/main" xmlns:r="http://schemas.openxmlformats.org/officeDocument/2006/relationships" name="Endorseakt">
  <a:themeElements>
    <a:clrScheme name="Benutzerdefiniert 4">
      <a:dk1>
        <a:srgbClr val="0e385e"/>
      </a:dk1>
      <a:lt1>
        <a:srgbClr val="f2f2f2"/>
      </a:lt1>
      <a:dk2>
        <a:srgbClr val="212529"/>
      </a:dk2>
      <a:lt2>
        <a:srgbClr val="f2f2f2"/>
      </a:lt2>
      <a:accent1>
        <a:srgbClr val="f07921"/>
      </a:accent1>
      <a:accent2>
        <a:srgbClr val="01ad4b"/>
      </a:accent2>
      <a:accent3>
        <a:srgbClr val="0281b4"/>
      </a:accent3>
      <a:accent4>
        <a:srgbClr val="ee297b"/>
      </a:accent4>
      <a:accent5>
        <a:srgbClr val="ffffff"/>
      </a:accent5>
      <a:accent6>
        <a:srgbClr val="ffffff"/>
      </a:accent6>
      <a:hlink>
        <a:srgbClr val="2f4866"/>
      </a:hlink>
      <a:folHlink>
        <a:srgbClr val="d6d6d6"/>
      </a:folHlink>
    </a:clrScheme>
    <a:fontScheme name="Endorse">
      <a:majorFont>
        <a:latin typeface="Aptos Serif" pitchFamily="0" charset="1"/>
        <a:ea typeface=""/>
        <a:cs typeface=""/>
      </a:majorFont>
      <a:minorFont>
        <a:latin typeface="Assistan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7.xml><?xml version="1.0" encoding="utf-8"?>
<a:theme xmlns:a="http://schemas.openxmlformats.org/drawingml/2006/main" xmlns:r="http://schemas.openxmlformats.org/officeDocument/2006/relationships" name="Endorseakt">
  <a:themeElements>
    <a:clrScheme name="Benutzerdefiniert 4">
      <a:dk1>
        <a:srgbClr val="0e385e"/>
      </a:dk1>
      <a:lt1>
        <a:srgbClr val="f2f2f2"/>
      </a:lt1>
      <a:dk2>
        <a:srgbClr val="212529"/>
      </a:dk2>
      <a:lt2>
        <a:srgbClr val="f2f2f2"/>
      </a:lt2>
      <a:accent1>
        <a:srgbClr val="f07921"/>
      </a:accent1>
      <a:accent2>
        <a:srgbClr val="01ad4b"/>
      </a:accent2>
      <a:accent3>
        <a:srgbClr val="0281b4"/>
      </a:accent3>
      <a:accent4>
        <a:srgbClr val="ee297b"/>
      </a:accent4>
      <a:accent5>
        <a:srgbClr val="ffffff"/>
      </a:accent5>
      <a:accent6>
        <a:srgbClr val="ffffff"/>
      </a:accent6>
      <a:hlink>
        <a:srgbClr val="2f4866"/>
      </a:hlink>
      <a:folHlink>
        <a:srgbClr val="d6d6d6"/>
      </a:folHlink>
    </a:clrScheme>
    <a:fontScheme name="Endorse">
      <a:majorFont>
        <a:latin typeface="Aptos Serif" pitchFamily="0" charset="1"/>
        <a:ea typeface=""/>
        <a:cs typeface=""/>
      </a:majorFont>
      <a:minorFont>
        <a:latin typeface="Assistan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8.xml><?xml version="1.0" encoding="utf-8"?>
<a:theme xmlns:a="http://schemas.openxmlformats.org/drawingml/2006/main" xmlns:r="http://schemas.openxmlformats.org/officeDocument/2006/relationships" name="Endorseakt">
  <a:themeElements>
    <a:clrScheme name="Benutzerdefiniert 4">
      <a:dk1>
        <a:srgbClr val="0e385e"/>
      </a:dk1>
      <a:lt1>
        <a:srgbClr val="f2f2f2"/>
      </a:lt1>
      <a:dk2>
        <a:srgbClr val="212529"/>
      </a:dk2>
      <a:lt2>
        <a:srgbClr val="f2f2f2"/>
      </a:lt2>
      <a:accent1>
        <a:srgbClr val="f07921"/>
      </a:accent1>
      <a:accent2>
        <a:srgbClr val="01ad4b"/>
      </a:accent2>
      <a:accent3>
        <a:srgbClr val="0281b4"/>
      </a:accent3>
      <a:accent4>
        <a:srgbClr val="ee297b"/>
      </a:accent4>
      <a:accent5>
        <a:srgbClr val="ffffff"/>
      </a:accent5>
      <a:accent6>
        <a:srgbClr val="ffffff"/>
      </a:accent6>
      <a:hlink>
        <a:srgbClr val="2f4866"/>
      </a:hlink>
      <a:folHlink>
        <a:srgbClr val="d6d6d6"/>
      </a:folHlink>
    </a:clrScheme>
    <a:fontScheme name="Endorse">
      <a:majorFont>
        <a:latin typeface="Aptos Serif" pitchFamily="0" charset="1"/>
        <a:ea typeface=""/>
        <a:cs typeface=""/>
      </a:majorFont>
      <a:minorFont>
        <a:latin typeface="Assistan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9.xml><?xml version="1.0" encoding="utf-8"?>
<a:theme xmlns:a="http://schemas.openxmlformats.org/drawingml/2006/main" xmlns:r="http://schemas.openxmlformats.org/officeDocument/2006/relationships" name="Endorseakt">
  <a:themeElements>
    <a:clrScheme name="Benutzerdefiniert 4">
      <a:dk1>
        <a:srgbClr val="0e385e"/>
      </a:dk1>
      <a:lt1>
        <a:srgbClr val="f2f2f2"/>
      </a:lt1>
      <a:dk2>
        <a:srgbClr val="212529"/>
      </a:dk2>
      <a:lt2>
        <a:srgbClr val="f2f2f2"/>
      </a:lt2>
      <a:accent1>
        <a:srgbClr val="f07921"/>
      </a:accent1>
      <a:accent2>
        <a:srgbClr val="01ad4b"/>
      </a:accent2>
      <a:accent3>
        <a:srgbClr val="0281b4"/>
      </a:accent3>
      <a:accent4>
        <a:srgbClr val="ee297b"/>
      </a:accent4>
      <a:accent5>
        <a:srgbClr val="ffffff"/>
      </a:accent5>
      <a:accent6>
        <a:srgbClr val="ffffff"/>
      </a:accent6>
      <a:hlink>
        <a:srgbClr val="2f4866"/>
      </a:hlink>
      <a:folHlink>
        <a:srgbClr val="d6d6d6"/>
      </a:folHlink>
    </a:clrScheme>
    <a:fontScheme name="Endorse">
      <a:majorFont>
        <a:latin typeface="Aptos Serif" pitchFamily="0" charset="1"/>
        <a:ea typeface=""/>
        <a:cs typeface=""/>
      </a:majorFont>
      <a:minorFont>
        <a:latin typeface="Assistan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2.xml><?xml version="1.0" encoding="utf-8"?>
<a:theme xmlns:a="http://schemas.openxmlformats.org/drawingml/2006/main" xmlns:r="http://schemas.openxmlformats.org/officeDocument/2006/relationships" name="Endorseakt">
  <a:themeElements>
    <a:clrScheme name="Benutzerdefiniert 4">
      <a:dk1>
        <a:srgbClr val="0e385e"/>
      </a:dk1>
      <a:lt1>
        <a:srgbClr val="f2f2f2"/>
      </a:lt1>
      <a:dk2>
        <a:srgbClr val="212529"/>
      </a:dk2>
      <a:lt2>
        <a:srgbClr val="f2f2f2"/>
      </a:lt2>
      <a:accent1>
        <a:srgbClr val="f07921"/>
      </a:accent1>
      <a:accent2>
        <a:srgbClr val="01ad4b"/>
      </a:accent2>
      <a:accent3>
        <a:srgbClr val="0281b4"/>
      </a:accent3>
      <a:accent4>
        <a:srgbClr val="ee297b"/>
      </a:accent4>
      <a:accent5>
        <a:srgbClr val="ffffff"/>
      </a:accent5>
      <a:accent6>
        <a:srgbClr val="ffffff"/>
      </a:accent6>
      <a:hlink>
        <a:srgbClr val="2f4866"/>
      </a:hlink>
      <a:folHlink>
        <a:srgbClr val="d6d6d6"/>
      </a:folHlink>
    </a:clrScheme>
    <a:fontScheme name="Endorse">
      <a:majorFont>
        <a:latin typeface="Aptos Serif" pitchFamily="0" charset="1"/>
        <a:ea typeface=""/>
        <a:cs typeface=""/>
      </a:majorFont>
      <a:minorFont>
        <a:latin typeface="Assistan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20.xml><?xml version="1.0" encoding="utf-8"?>
<a:theme xmlns:a="http://schemas.openxmlformats.org/drawingml/2006/main" xmlns:r="http://schemas.openxmlformats.org/officeDocument/2006/relationships" name="Endorseakt">
  <a:themeElements>
    <a:clrScheme name="Benutzerdefiniert 4">
      <a:dk1>
        <a:srgbClr val="0e385e"/>
      </a:dk1>
      <a:lt1>
        <a:srgbClr val="f2f2f2"/>
      </a:lt1>
      <a:dk2>
        <a:srgbClr val="212529"/>
      </a:dk2>
      <a:lt2>
        <a:srgbClr val="f2f2f2"/>
      </a:lt2>
      <a:accent1>
        <a:srgbClr val="f07921"/>
      </a:accent1>
      <a:accent2>
        <a:srgbClr val="01ad4b"/>
      </a:accent2>
      <a:accent3>
        <a:srgbClr val="0281b4"/>
      </a:accent3>
      <a:accent4>
        <a:srgbClr val="ee297b"/>
      </a:accent4>
      <a:accent5>
        <a:srgbClr val="ffffff"/>
      </a:accent5>
      <a:accent6>
        <a:srgbClr val="ffffff"/>
      </a:accent6>
      <a:hlink>
        <a:srgbClr val="2f4866"/>
      </a:hlink>
      <a:folHlink>
        <a:srgbClr val="d6d6d6"/>
      </a:folHlink>
    </a:clrScheme>
    <a:fontScheme name="Endorse">
      <a:majorFont>
        <a:latin typeface="Aptos Serif" pitchFamily="0" charset="1"/>
        <a:ea typeface=""/>
        <a:cs typeface=""/>
      </a:majorFont>
      <a:minorFont>
        <a:latin typeface="Assistan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21.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xml><?xml version="1.0" encoding="utf-8"?>
<a:theme xmlns:a="http://schemas.openxmlformats.org/drawingml/2006/main" xmlns:r="http://schemas.openxmlformats.org/officeDocument/2006/relationships" name="Endorseakt">
  <a:themeElements>
    <a:clrScheme name="Benutzerdefiniert 4">
      <a:dk1>
        <a:srgbClr val="0e385e"/>
      </a:dk1>
      <a:lt1>
        <a:srgbClr val="f2f2f2"/>
      </a:lt1>
      <a:dk2>
        <a:srgbClr val="212529"/>
      </a:dk2>
      <a:lt2>
        <a:srgbClr val="f2f2f2"/>
      </a:lt2>
      <a:accent1>
        <a:srgbClr val="f07921"/>
      </a:accent1>
      <a:accent2>
        <a:srgbClr val="01ad4b"/>
      </a:accent2>
      <a:accent3>
        <a:srgbClr val="0281b4"/>
      </a:accent3>
      <a:accent4>
        <a:srgbClr val="ee297b"/>
      </a:accent4>
      <a:accent5>
        <a:srgbClr val="ffffff"/>
      </a:accent5>
      <a:accent6>
        <a:srgbClr val="ffffff"/>
      </a:accent6>
      <a:hlink>
        <a:srgbClr val="2f4866"/>
      </a:hlink>
      <a:folHlink>
        <a:srgbClr val="d6d6d6"/>
      </a:folHlink>
    </a:clrScheme>
    <a:fontScheme name="Endorse">
      <a:majorFont>
        <a:latin typeface="Aptos Serif" pitchFamily="0" charset="1"/>
        <a:ea typeface=""/>
        <a:cs typeface=""/>
      </a:majorFont>
      <a:minorFont>
        <a:latin typeface="Assistan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4.xml><?xml version="1.0" encoding="utf-8"?>
<a:theme xmlns:a="http://schemas.openxmlformats.org/drawingml/2006/main" xmlns:r="http://schemas.openxmlformats.org/officeDocument/2006/relationships" name="Endorseakt">
  <a:themeElements>
    <a:clrScheme name="Benutzerdefiniert 4">
      <a:dk1>
        <a:srgbClr val="0e385e"/>
      </a:dk1>
      <a:lt1>
        <a:srgbClr val="f2f2f2"/>
      </a:lt1>
      <a:dk2>
        <a:srgbClr val="212529"/>
      </a:dk2>
      <a:lt2>
        <a:srgbClr val="f2f2f2"/>
      </a:lt2>
      <a:accent1>
        <a:srgbClr val="f07921"/>
      </a:accent1>
      <a:accent2>
        <a:srgbClr val="01ad4b"/>
      </a:accent2>
      <a:accent3>
        <a:srgbClr val="0281b4"/>
      </a:accent3>
      <a:accent4>
        <a:srgbClr val="ee297b"/>
      </a:accent4>
      <a:accent5>
        <a:srgbClr val="ffffff"/>
      </a:accent5>
      <a:accent6>
        <a:srgbClr val="ffffff"/>
      </a:accent6>
      <a:hlink>
        <a:srgbClr val="2f4866"/>
      </a:hlink>
      <a:folHlink>
        <a:srgbClr val="d6d6d6"/>
      </a:folHlink>
    </a:clrScheme>
    <a:fontScheme name="Endorse">
      <a:majorFont>
        <a:latin typeface="Aptos Serif" pitchFamily="0" charset="1"/>
        <a:ea typeface=""/>
        <a:cs typeface=""/>
      </a:majorFont>
      <a:minorFont>
        <a:latin typeface="Assistan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5.xml><?xml version="1.0" encoding="utf-8"?>
<a:theme xmlns:a="http://schemas.openxmlformats.org/drawingml/2006/main" xmlns:r="http://schemas.openxmlformats.org/officeDocument/2006/relationships" name="Endorseakt">
  <a:themeElements>
    <a:clrScheme name="Benutzerdefiniert 4">
      <a:dk1>
        <a:srgbClr val="0e385e"/>
      </a:dk1>
      <a:lt1>
        <a:srgbClr val="f2f2f2"/>
      </a:lt1>
      <a:dk2>
        <a:srgbClr val="212529"/>
      </a:dk2>
      <a:lt2>
        <a:srgbClr val="f2f2f2"/>
      </a:lt2>
      <a:accent1>
        <a:srgbClr val="f07921"/>
      </a:accent1>
      <a:accent2>
        <a:srgbClr val="01ad4b"/>
      </a:accent2>
      <a:accent3>
        <a:srgbClr val="0281b4"/>
      </a:accent3>
      <a:accent4>
        <a:srgbClr val="ee297b"/>
      </a:accent4>
      <a:accent5>
        <a:srgbClr val="ffffff"/>
      </a:accent5>
      <a:accent6>
        <a:srgbClr val="ffffff"/>
      </a:accent6>
      <a:hlink>
        <a:srgbClr val="2f4866"/>
      </a:hlink>
      <a:folHlink>
        <a:srgbClr val="d6d6d6"/>
      </a:folHlink>
    </a:clrScheme>
    <a:fontScheme name="Endorse">
      <a:majorFont>
        <a:latin typeface="Aptos Serif" pitchFamily="0" charset="1"/>
        <a:ea typeface=""/>
        <a:cs typeface=""/>
      </a:majorFont>
      <a:minorFont>
        <a:latin typeface="Assistan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6.xml><?xml version="1.0" encoding="utf-8"?>
<a:theme xmlns:a="http://schemas.openxmlformats.org/drawingml/2006/main" xmlns:r="http://schemas.openxmlformats.org/officeDocument/2006/relationships" name="Endorseakt">
  <a:themeElements>
    <a:clrScheme name="Benutzerdefiniert 4">
      <a:dk1>
        <a:srgbClr val="0e385e"/>
      </a:dk1>
      <a:lt1>
        <a:srgbClr val="f2f2f2"/>
      </a:lt1>
      <a:dk2>
        <a:srgbClr val="212529"/>
      </a:dk2>
      <a:lt2>
        <a:srgbClr val="f2f2f2"/>
      </a:lt2>
      <a:accent1>
        <a:srgbClr val="f07921"/>
      </a:accent1>
      <a:accent2>
        <a:srgbClr val="01ad4b"/>
      </a:accent2>
      <a:accent3>
        <a:srgbClr val="0281b4"/>
      </a:accent3>
      <a:accent4>
        <a:srgbClr val="ee297b"/>
      </a:accent4>
      <a:accent5>
        <a:srgbClr val="ffffff"/>
      </a:accent5>
      <a:accent6>
        <a:srgbClr val="ffffff"/>
      </a:accent6>
      <a:hlink>
        <a:srgbClr val="2f4866"/>
      </a:hlink>
      <a:folHlink>
        <a:srgbClr val="d6d6d6"/>
      </a:folHlink>
    </a:clrScheme>
    <a:fontScheme name="Endorse">
      <a:majorFont>
        <a:latin typeface="Aptos Serif" pitchFamily="0" charset="1"/>
        <a:ea typeface=""/>
        <a:cs typeface=""/>
      </a:majorFont>
      <a:minorFont>
        <a:latin typeface="Assistan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7.xml><?xml version="1.0" encoding="utf-8"?>
<a:theme xmlns:a="http://schemas.openxmlformats.org/drawingml/2006/main" xmlns:r="http://schemas.openxmlformats.org/officeDocument/2006/relationships" name="Endorseakt">
  <a:themeElements>
    <a:clrScheme name="Benutzerdefiniert 4">
      <a:dk1>
        <a:srgbClr val="0e385e"/>
      </a:dk1>
      <a:lt1>
        <a:srgbClr val="f2f2f2"/>
      </a:lt1>
      <a:dk2>
        <a:srgbClr val="212529"/>
      </a:dk2>
      <a:lt2>
        <a:srgbClr val="f2f2f2"/>
      </a:lt2>
      <a:accent1>
        <a:srgbClr val="f07921"/>
      </a:accent1>
      <a:accent2>
        <a:srgbClr val="01ad4b"/>
      </a:accent2>
      <a:accent3>
        <a:srgbClr val="0281b4"/>
      </a:accent3>
      <a:accent4>
        <a:srgbClr val="ee297b"/>
      </a:accent4>
      <a:accent5>
        <a:srgbClr val="ffffff"/>
      </a:accent5>
      <a:accent6>
        <a:srgbClr val="ffffff"/>
      </a:accent6>
      <a:hlink>
        <a:srgbClr val="2f4866"/>
      </a:hlink>
      <a:folHlink>
        <a:srgbClr val="d6d6d6"/>
      </a:folHlink>
    </a:clrScheme>
    <a:fontScheme name="Endorse">
      <a:majorFont>
        <a:latin typeface="Aptos Serif" pitchFamily="0" charset="1"/>
        <a:ea typeface=""/>
        <a:cs typeface=""/>
      </a:majorFont>
      <a:minorFont>
        <a:latin typeface="Assistan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8.xml><?xml version="1.0" encoding="utf-8"?>
<a:theme xmlns:a="http://schemas.openxmlformats.org/drawingml/2006/main" xmlns:r="http://schemas.openxmlformats.org/officeDocument/2006/relationships" name="Endorseakt">
  <a:themeElements>
    <a:clrScheme name="Benutzerdefiniert 4">
      <a:dk1>
        <a:srgbClr val="0e385e"/>
      </a:dk1>
      <a:lt1>
        <a:srgbClr val="f2f2f2"/>
      </a:lt1>
      <a:dk2>
        <a:srgbClr val="212529"/>
      </a:dk2>
      <a:lt2>
        <a:srgbClr val="f2f2f2"/>
      </a:lt2>
      <a:accent1>
        <a:srgbClr val="f07921"/>
      </a:accent1>
      <a:accent2>
        <a:srgbClr val="01ad4b"/>
      </a:accent2>
      <a:accent3>
        <a:srgbClr val="0281b4"/>
      </a:accent3>
      <a:accent4>
        <a:srgbClr val="ee297b"/>
      </a:accent4>
      <a:accent5>
        <a:srgbClr val="ffffff"/>
      </a:accent5>
      <a:accent6>
        <a:srgbClr val="ffffff"/>
      </a:accent6>
      <a:hlink>
        <a:srgbClr val="2f4866"/>
      </a:hlink>
      <a:folHlink>
        <a:srgbClr val="d6d6d6"/>
      </a:folHlink>
    </a:clrScheme>
    <a:fontScheme name="Endorse">
      <a:majorFont>
        <a:latin typeface="Aptos Serif" pitchFamily="0" charset="1"/>
        <a:ea typeface=""/>
        <a:cs typeface=""/>
      </a:majorFont>
      <a:minorFont>
        <a:latin typeface="Assistan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9.xml><?xml version="1.0" encoding="utf-8"?>
<a:theme xmlns:a="http://schemas.openxmlformats.org/drawingml/2006/main" xmlns:r="http://schemas.openxmlformats.org/officeDocument/2006/relationships" name="Endorseakt">
  <a:themeElements>
    <a:clrScheme name="Benutzerdefiniert 4">
      <a:dk1>
        <a:srgbClr val="0e385e"/>
      </a:dk1>
      <a:lt1>
        <a:srgbClr val="f2f2f2"/>
      </a:lt1>
      <a:dk2>
        <a:srgbClr val="212529"/>
      </a:dk2>
      <a:lt2>
        <a:srgbClr val="f2f2f2"/>
      </a:lt2>
      <a:accent1>
        <a:srgbClr val="f07921"/>
      </a:accent1>
      <a:accent2>
        <a:srgbClr val="01ad4b"/>
      </a:accent2>
      <a:accent3>
        <a:srgbClr val="0281b4"/>
      </a:accent3>
      <a:accent4>
        <a:srgbClr val="ee297b"/>
      </a:accent4>
      <a:accent5>
        <a:srgbClr val="ffffff"/>
      </a:accent5>
      <a:accent6>
        <a:srgbClr val="ffffff"/>
      </a:accent6>
      <a:hlink>
        <a:srgbClr val="2f4866"/>
      </a:hlink>
      <a:folHlink>
        <a:srgbClr val="d6d6d6"/>
      </a:folHlink>
    </a:clrScheme>
    <a:fontScheme name="Endorse">
      <a:majorFont>
        <a:latin typeface="Aptos Serif" pitchFamily="0" charset="1"/>
        <a:ea typeface=""/>
        <a:cs typeface=""/>
      </a:majorFont>
      <a:minorFont>
        <a:latin typeface="Assistan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customXml/_rels/item1.xml.rels><?xml version="1.0" encoding="UTF-8"?>
<Relationships xmlns="http://schemas.openxmlformats.org/package/2006/relationships"><Relationship Id="rId1" Type="http://schemas.openxmlformats.org/officeDocument/2006/relationships/customXmlProps" Target="itemProps1.xml"/>
</Relationships>
</file>

<file path=customXml/_rels/item2.xml.rels><?xml version="1.0" encoding="UTF-8"?>
<Relationships xmlns="http://schemas.openxmlformats.org/package/2006/relationships"><Relationship Id="rId1" Type="http://schemas.openxmlformats.org/officeDocument/2006/relationships/customXmlProps" Target="itemProps2.xml"/>
</Relationships>
</file>

<file path=customXml/_rels/item3.xml.rels><?xml version="1.0" encoding="UTF-8"?>
<Relationships xmlns="http://schemas.openxmlformats.org/package/2006/relationships"><Relationship Id="rId1" Type="http://schemas.openxmlformats.org/officeDocument/2006/relationships/customXmlProps" Target="itemProps3.xml"/>
</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558FFDB33B04204D805D358742B5F84C" ma:contentTypeVersion="17" ma:contentTypeDescription="Skapa ett nytt dokument." ma:contentTypeScope="" ma:versionID="d9ac0d3be44e680cc683ccc3b23979b2">
  <xsd:schema xmlns:xsd="http://www.w3.org/2001/XMLSchema" xmlns:xs="http://www.w3.org/2001/XMLSchema" xmlns:p="http://schemas.microsoft.com/office/2006/metadata/properties" xmlns:ns2="323be961-96ff-4fd7-9242-58d5ac1cef53" xmlns:ns3="151c28b5-17be-487d-903d-7070014f18c7" targetNamespace="http://schemas.microsoft.com/office/2006/metadata/properties" ma:root="true" ma:fieldsID="1dad5e8b1d2be9ebbc5f89a57b19d58e" ns2:_="" ns3:_="">
    <xsd:import namespace="323be961-96ff-4fd7-9242-58d5ac1cef53"/>
    <xsd:import namespace="151c28b5-17be-487d-903d-7070014f18c7"/>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DateTaken" minOccurs="0"/>
                <xsd:element ref="ns2:MediaServiceSearchProperties" minOccurs="0"/>
                <xsd:element ref="ns2:MediaLengthInSeconds" minOccurs="0"/>
                <xsd:element ref="ns2:MediaServiceLocation"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3be961-96ff-4fd7-9242-58d5ac1cef53"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Bildmarkeringar" ma:readOnly="false" ma:fieldId="{5cf76f15-5ced-4ddc-b409-7134ff3c332f}" ma:taxonomyMulti="true" ma:sspId="c16438b7-21d0-4069-86e7-cecdf0f7fcb0"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1c28b5-17be-487d-903d-7070014f18c7"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047913ba-997b-4f17-9f13-3e2be4c79f60}" ma:internalName="TaxCatchAll" ma:showField="CatchAllData" ma:web="151c28b5-17be-487d-903d-7070014f18c7">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23be961-96ff-4fd7-9242-58d5ac1cef53">
      <Terms xmlns="http://schemas.microsoft.com/office/infopath/2007/PartnerControls"/>
    </lcf76f155ced4ddcb4097134ff3c332f>
    <TaxCatchAll xmlns="151c28b5-17be-487d-903d-7070014f18c7" xsi:nil="true"/>
  </documentManagement>
</p:properties>
</file>

<file path=customXml/itemProps1.xml><?xml version="1.0" encoding="utf-8"?>
<ds:datastoreItem xmlns:ds="http://schemas.openxmlformats.org/officeDocument/2006/customXml" ds:itemID="{84776174-58D7-4A6C-ADC9-131E8AD43DB0}">
  <ds:schemaRefs>
    <ds:schemaRef ds:uri="http://schemas.microsoft.com/sharepoint/v3/contenttype/forms"/>
  </ds:schemaRefs>
</ds:datastoreItem>
</file>

<file path=customXml/itemProps2.xml><?xml version="1.0" encoding="utf-8"?>
<ds:datastoreItem xmlns:ds="http://schemas.openxmlformats.org/officeDocument/2006/customXml" ds:itemID="{2F972806-BE11-45AC-AEEE-BB829E03C4F4}"/>
</file>

<file path=customXml/itemProps3.xml><?xml version="1.0" encoding="utf-8"?>
<ds:datastoreItem xmlns:ds="http://schemas.openxmlformats.org/officeDocument/2006/customXml" ds:itemID="{BC419AAC-5780-4A5A-ADC1-C1ED69257832}">
  <ds:schemaRefs>
    <ds:schemaRef ds:uri="151c28b5-17be-487d-903d-7070014f18c7"/>
    <ds:schemaRef ds:uri="http://schemas.microsoft.com/office/infopath/2007/PartnerControls"/>
    <ds:schemaRef ds:uri="http://purl.org/dc/terms/"/>
    <ds:schemaRef ds:uri="http://schemas.microsoft.com/office/2006/metadata/properties"/>
    <ds:schemaRef ds:uri="323be961-96ff-4fd7-9242-58d5ac1cef53"/>
    <ds:schemaRef ds:uri="http://schemas.microsoft.com/office/2006/documentManagement/types"/>
    <ds:schemaRef ds:uri="http://purl.org/dc/elements/1.1/"/>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17</TotalTime>
  <Application>LibreOffice/24.2.3.2$Linux_X86_64 LibreOffice_project/420$Build-2</Application>
  <AppVersion>15.0000</AppVersion>
  <Words>343</Words>
  <Paragraphs>51</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2022-04-04T19:32:46Z</dcterms:created>
  <dc:creator>Alina Schoenberg</dc:creator>
  <dc:description/>
  <dc:language>en-GB</dc:language>
  <cp:lastModifiedBy>Toms Urdze</cp:lastModifiedBy>
  <dcterms:modified xsi:type="dcterms:W3CDTF">2024-06-27T14:57:25Z</dcterms:modified>
  <cp:revision>118</cp:revision>
  <dc:subject/>
  <dc:title>PowerPoint-Präsentation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0x010100558FFDB33B04204D805D358742B5F84C</vt:lpwstr>
  </property>
  <property fmtid="{D5CDD505-2E9C-101B-9397-08002B2CF9AE}" pid="3" name="MediaServiceImageTags">
    <vt:lpwstr/>
  </property>
  <property fmtid="{D5CDD505-2E9C-101B-9397-08002B2CF9AE}" pid="4" name="Notes">
    <vt:i4>4</vt:i4>
  </property>
  <property fmtid="{D5CDD505-2E9C-101B-9397-08002B2CF9AE}" pid="5" name="PresentationFormat">
    <vt:lpwstr>Bredbild</vt:lpwstr>
  </property>
  <property fmtid="{D5CDD505-2E9C-101B-9397-08002B2CF9AE}" pid="6" name="Slides">
    <vt:i4>7</vt:i4>
  </property>
</Properties>
</file>