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3"/>
  </p:notesMasterIdLst>
  <p:sldIdLst>
    <p:sldId id="494" r:id="rId5"/>
    <p:sldId id="295" r:id="rId6"/>
    <p:sldId id="296" r:id="rId7"/>
    <p:sldId id="297" r:id="rId8"/>
    <p:sldId id="300" r:id="rId9"/>
    <p:sldId id="301" r:id="rId10"/>
    <p:sldId id="299" r:id="rId11"/>
    <p:sldId id="50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97B"/>
    <a:srgbClr val="0281B4"/>
    <a:srgbClr val="F07921"/>
    <a:srgbClr val="0D385E"/>
    <a:srgbClr val="01A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1B998-0F66-F733-9017-7D88E96EEFF9}" v="12" dt="2024-06-17T13:51:51.599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Reisecker" userId="S::vanessa.reisecker@fh-krems.ac.at::b59096b7-3a0c-4aeb-8e02-675ddb5fe6d3" providerId="AD" clId="Web-{7501B998-0F66-F733-9017-7D88E96EEFF9}"/>
    <pc:docChg chg="modSld">
      <pc:chgData name="Vanessa Reisecker" userId="S::vanessa.reisecker@fh-krems.ac.at::b59096b7-3a0c-4aeb-8e02-675ddb5fe6d3" providerId="AD" clId="Web-{7501B998-0F66-F733-9017-7D88E96EEFF9}" dt="2024-06-17T13:51:49.865" v="3"/>
      <pc:docMkLst>
        <pc:docMk/>
      </pc:docMkLst>
      <pc:sldChg chg="modSp">
        <pc:chgData name="Vanessa Reisecker" userId="S::vanessa.reisecker@fh-krems.ac.at::b59096b7-3a0c-4aeb-8e02-675ddb5fe6d3" providerId="AD" clId="Web-{7501B998-0F66-F733-9017-7D88E96EEFF9}" dt="2024-06-17T13:51:49.865" v="3"/>
        <pc:sldMkLst>
          <pc:docMk/>
          <pc:sldMk cId="761655979" sldId="299"/>
        </pc:sldMkLst>
        <pc:graphicFrameChg chg="mod modGraphic">
          <ac:chgData name="Vanessa Reisecker" userId="S::vanessa.reisecker@fh-krems.ac.at::b59096b7-3a0c-4aeb-8e02-675ddb5fe6d3" providerId="AD" clId="Web-{7501B998-0F66-F733-9017-7D88E96EEFF9}" dt="2024-06-17T13:51:49.865" v="3"/>
          <ac:graphicFrameMkLst>
            <pc:docMk/>
            <pc:sldMk cId="761655979" sldId="299"/>
            <ac:graphicFrameMk id="9" creationId="{BCC90493-AB9C-69DD-74DA-0A76A791C4BA}"/>
          </ac:graphicFrameMkLst>
        </pc:graphicFrameChg>
      </pc:sldChg>
    </pc:docChg>
  </pc:docChgLst>
  <pc:docChgLst>
    <pc:chgData name="Dalborg, Cecilia" userId="S::cecilia.dalborg_miun.se#ext#@imcfhkrems.onmicrosoft.com::8d1d843a-05de-4250-9056-cc783638e52e" providerId="AD" clId="Web-{91F5CA66-EE69-0F14-BEDF-44C418C31F24}"/>
    <pc:docChg chg="modSld">
      <pc:chgData name="Dalborg, Cecilia" userId="S::cecilia.dalborg_miun.se#ext#@imcfhkrems.onmicrosoft.com::8d1d843a-05de-4250-9056-cc783638e52e" providerId="AD" clId="Web-{91F5CA66-EE69-0F14-BEDF-44C418C31F24}" dt="2024-05-29T14:12:39.962" v="3"/>
      <pc:docMkLst>
        <pc:docMk/>
      </pc:docMkLst>
      <pc:sldChg chg="modSp">
        <pc:chgData name="Dalborg, Cecilia" userId="S::cecilia.dalborg_miun.se#ext#@imcfhkrems.onmicrosoft.com::8d1d843a-05de-4250-9056-cc783638e52e" providerId="AD" clId="Web-{91F5CA66-EE69-0F14-BEDF-44C418C31F24}" dt="2024-05-29T14:12:39.962" v="3"/>
        <pc:sldMkLst>
          <pc:docMk/>
          <pc:sldMk cId="761655979" sldId="299"/>
        </pc:sldMkLst>
        <pc:graphicFrameChg chg="mod modGraphic">
          <ac:chgData name="Dalborg, Cecilia" userId="S::cecilia.dalborg_miun.se#ext#@imcfhkrems.onmicrosoft.com::8d1d843a-05de-4250-9056-cc783638e52e" providerId="AD" clId="Web-{91F5CA66-EE69-0F14-BEDF-44C418C31F24}" dt="2024-05-29T14:12:39.962" v="3"/>
          <ac:graphicFrameMkLst>
            <pc:docMk/>
            <pc:sldMk cId="761655979" sldId="299"/>
            <ac:graphicFrameMk id="9" creationId="{BCC90493-AB9C-69DD-74DA-0A76A791C4BA}"/>
          </ac:graphicFrameMkLst>
        </pc:graphicFrameChg>
      </pc:sldChg>
    </pc:docChg>
  </pc:docChgLst>
  <pc:docChgLst>
    <pc:chgData name="Cornelia Amon" userId="5954e632-5942-4ce2-bb41-89c16c6cc23e" providerId="ADAL" clId="{20212144-D9AC-4E5D-B936-733974D9B6C3}"/>
    <pc:docChg chg="undo custSel addSld delSld modSld addMainMaster modMainMaster">
      <pc:chgData name="Cornelia Amon" userId="5954e632-5942-4ce2-bb41-89c16c6cc23e" providerId="ADAL" clId="{20212144-D9AC-4E5D-B936-733974D9B6C3}" dt="2024-03-22T10:27:52.140" v="161"/>
      <pc:docMkLst>
        <pc:docMk/>
      </pc:docMkLst>
      <pc:sldChg chg="del">
        <pc:chgData name="Cornelia Amon" userId="5954e632-5942-4ce2-bb41-89c16c6cc23e" providerId="ADAL" clId="{20212144-D9AC-4E5D-B936-733974D9B6C3}" dt="2024-03-22T10:24:09.460" v="80" actId="47"/>
        <pc:sldMkLst>
          <pc:docMk/>
          <pc:sldMk cId="810577986" sldId="294"/>
        </pc:sldMkLst>
      </pc:sldChg>
      <pc:sldChg chg="addSp delSp modSp mod chgLayout">
        <pc:chgData name="Cornelia Amon" userId="5954e632-5942-4ce2-bb41-89c16c6cc23e" providerId="ADAL" clId="{20212144-D9AC-4E5D-B936-733974D9B6C3}" dt="2024-03-22T10:24:25.993" v="83" actId="20577"/>
        <pc:sldMkLst>
          <pc:docMk/>
          <pc:sldMk cId="2898387029" sldId="295"/>
        </pc:sldMkLst>
        <pc:spChg chg="mod or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2898387029" sldId="295"/>
            <ac:spMk id="2" creationId="{DCFF80E6-CD56-BFBC-3EBF-163444CFCB3E}"/>
          </ac:spMkLst>
        </pc:spChg>
        <pc:spChg chg="mod ord">
          <ac:chgData name="Cornelia Amon" userId="5954e632-5942-4ce2-bb41-89c16c6cc23e" providerId="ADAL" clId="{20212144-D9AC-4E5D-B936-733974D9B6C3}" dt="2024-03-22T10:24:25.993" v="83" actId="20577"/>
          <ac:spMkLst>
            <pc:docMk/>
            <pc:sldMk cId="2898387029" sldId="295"/>
            <ac:spMk id="3" creationId="{C89B767C-2420-513D-7344-77DA477E590F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2898387029" sldId="295"/>
            <ac:spMk id="4" creationId="{EF07DB4E-30F8-15DC-4534-EA3F721028C9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2898387029" sldId="295"/>
            <ac:spMk id="5" creationId="{59754758-2042-FC26-4A14-A5E2899F9871}"/>
          </ac:spMkLst>
        </pc:spChg>
      </pc:sldChg>
      <pc:sldChg chg="addSp delSp modSp mod chgLayout">
        <pc:chgData name="Cornelia Amon" userId="5954e632-5942-4ce2-bb41-89c16c6cc23e" providerId="ADAL" clId="{20212144-D9AC-4E5D-B936-733974D9B6C3}" dt="2024-03-22T10:24:31.080" v="85" actId="20577"/>
        <pc:sldMkLst>
          <pc:docMk/>
          <pc:sldMk cId="316198723" sldId="296"/>
        </pc:sldMkLst>
        <pc:spChg chg="mod or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316198723" sldId="296"/>
            <ac:spMk id="2" creationId="{9C3EC22A-846B-4A94-FB53-17BC59954A6F}"/>
          </ac:spMkLst>
        </pc:spChg>
        <pc:spChg chg="mod ord">
          <ac:chgData name="Cornelia Amon" userId="5954e632-5942-4ce2-bb41-89c16c6cc23e" providerId="ADAL" clId="{20212144-D9AC-4E5D-B936-733974D9B6C3}" dt="2024-03-22T10:24:31.080" v="85" actId="20577"/>
          <ac:spMkLst>
            <pc:docMk/>
            <pc:sldMk cId="316198723" sldId="296"/>
            <ac:spMk id="3" creationId="{0ABF7E19-73B4-DA43-1042-A803E483AF12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316198723" sldId="296"/>
            <ac:spMk id="4" creationId="{5305682C-711C-DA99-0922-41A883202624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316198723" sldId="296"/>
            <ac:spMk id="5" creationId="{3729EAFF-E9DF-FDDE-96A9-45C8E45894BD}"/>
          </ac:spMkLst>
        </pc:spChg>
      </pc:sldChg>
      <pc:sldChg chg="addSp delSp modSp mod chgLayout">
        <pc:chgData name="Cornelia Amon" userId="5954e632-5942-4ce2-bb41-89c16c6cc23e" providerId="ADAL" clId="{20212144-D9AC-4E5D-B936-733974D9B6C3}" dt="2024-03-22T10:24:36.779" v="87" actId="20577"/>
        <pc:sldMkLst>
          <pc:docMk/>
          <pc:sldMk cId="3002013737" sldId="297"/>
        </pc:sldMkLst>
        <pc:spChg chg="mod or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3002013737" sldId="297"/>
            <ac:spMk id="2" creationId="{C81B8971-E227-FF64-7E4E-B8703B27A327}"/>
          </ac:spMkLst>
        </pc:spChg>
        <pc:spChg chg="mod ord">
          <ac:chgData name="Cornelia Amon" userId="5954e632-5942-4ce2-bb41-89c16c6cc23e" providerId="ADAL" clId="{20212144-D9AC-4E5D-B936-733974D9B6C3}" dt="2024-03-22T10:24:36.779" v="87" actId="20577"/>
          <ac:spMkLst>
            <pc:docMk/>
            <pc:sldMk cId="3002013737" sldId="297"/>
            <ac:spMk id="3" creationId="{669C5DA0-2218-EEB3-A48D-BAB0C36E735D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3002013737" sldId="297"/>
            <ac:spMk id="4" creationId="{57D021E3-4711-3051-03FC-68884C4134F0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3002013737" sldId="297"/>
            <ac:spMk id="5" creationId="{A1E6999A-6E15-2D3A-3A37-CE440AD6CC1D}"/>
          </ac:spMkLst>
        </pc:spChg>
      </pc:sldChg>
      <pc:sldChg chg="addSp delSp modSp mod chgLayout">
        <pc:chgData name="Cornelia Amon" userId="5954e632-5942-4ce2-bb41-89c16c6cc23e" providerId="ADAL" clId="{20212144-D9AC-4E5D-B936-733974D9B6C3}" dt="2024-03-22T10:27:44.655" v="160" actId="1076"/>
        <pc:sldMkLst>
          <pc:docMk/>
          <pc:sldMk cId="761655979" sldId="299"/>
        </pc:sldMkLst>
        <pc:spChg chg="mod ord">
          <ac:chgData name="Cornelia Amon" userId="5954e632-5942-4ce2-bb41-89c16c6cc23e" providerId="ADAL" clId="{20212144-D9AC-4E5D-B936-733974D9B6C3}" dt="2024-03-22T10:25:28.239" v="95" actId="6264"/>
          <ac:spMkLst>
            <pc:docMk/>
            <pc:sldMk cId="761655979" sldId="299"/>
            <ac:spMk id="2" creationId="{C7E8CC15-E721-E76F-28D5-BA83515F5AEA}"/>
          </ac:spMkLst>
        </pc:spChg>
        <pc:spChg chg="mod ord">
          <ac:chgData name="Cornelia Amon" userId="5954e632-5942-4ce2-bb41-89c16c6cc23e" providerId="ADAL" clId="{20212144-D9AC-4E5D-B936-733974D9B6C3}" dt="2024-03-22T10:25:28.239" v="95" actId="6264"/>
          <ac:spMkLst>
            <pc:docMk/>
            <pc:sldMk cId="761655979" sldId="299"/>
            <ac:spMk id="3" creationId="{34E2AEB1-488B-E19E-6501-9FFFA95C2593}"/>
          </ac:spMkLst>
        </pc:spChg>
        <pc:spChg chg="del">
          <ac:chgData name="Cornelia Amon" userId="5954e632-5942-4ce2-bb41-89c16c6cc23e" providerId="ADAL" clId="{20212144-D9AC-4E5D-B936-733974D9B6C3}" dt="2024-03-22T10:27:10.672" v="155" actId="478"/>
          <ac:spMkLst>
            <pc:docMk/>
            <pc:sldMk cId="761655979" sldId="299"/>
            <ac:spMk id="4" creationId="{F94CFC59-EB57-1658-B944-92249658A34D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761655979" sldId="299"/>
            <ac:spMk id="5" creationId="{E5289090-AB05-59EA-955B-1642E734F010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761655979" sldId="299"/>
            <ac:spMk id="6" creationId="{C94FCF34-3F23-4139-1107-9545484E100A}"/>
          </ac:spMkLst>
        </pc:spChg>
        <pc:spChg chg="add del mod">
          <ac:chgData name="Cornelia Amon" userId="5954e632-5942-4ce2-bb41-89c16c6cc23e" providerId="ADAL" clId="{20212144-D9AC-4E5D-B936-733974D9B6C3}" dt="2024-03-22T10:25:28.239" v="95" actId="6264"/>
          <ac:spMkLst>
            <pc:docMk/>
            <pc:sldMk cId="761655979" sldId="299"/>
            <ac:spMk id="7" creationId="{6BC0D0F3-0C35-C2D0-893F-11A409DD7CA0}"/>
          </ac:spMkLst>
        </pc:spChg>
        <pc:spChg chg="add del mod">
          <ac:chgData name="Cornelia Amon" userId="5954e632-5942-4ce2-bb41-89c16c6cc23e" providerId="ADAL" clId="{20212144-D9AC-4E5D-B936-733974D9B6C3}" dt="2024-03-22T10:25:28.239" v="95" actId="6264"/>
          <ac:spMkLst>
            <pc:docMk/>
            <pc:sldMk cId="761655979" sldId="299"/>
            <ac:spMk id="8" creationId="{DA48AFAB-BDFD-BF5D-58EC-F90F6DBFC41B}"/>
          </ac:spMkLst>
        </pc:spChg>
        <pc:graphicFrameChg chg="add mod modGraphic">
          <ac:chgData name="Cornelia Amon" userId="5954e632-5942-4ce2-bb41-89c16c6cc23e" providerId="ADAL" clId="{20212144-D9AC-4E5D-B936-733974D9B6C3}" dt="2024-03-22T10:27:44.655" v="160" actId="1076"/>
          <ac:graphicFrameMkLst>
            <pc:docMk/>
            <pc:sldMk cId="761655979" sldId="299"/>
            <ac:graphicFrameMk id="9" creationId="{BCC90493-AB9C-69DD-74DA-0A76A791C4BA}"/>
          </ac:graphicFrameMkLst>
        </pc:graphicFrameChg>
      </pc:sldChg>
      <pc:sldChg chg="addSp delSp modSp mod chgLayout">
        <pc:chgData name="Cornelia Amon" userId="5954e632-5942-4ce2-bb41-89c16c6cc23e" providerId="ADAL" clId="{20212144-D9AC-4E5D-B936-733974D9B6C3}" dt="2024-03-22T10:24:43.266" v="92" actId="5793"/>
        <pc:sldMkLst>
          <pc:docMk/>
          <pc:sldMk cId="4183940368" sldId="300"/>
        </pc:sldMkLst>
        <pc:spChg chg="mod ord">
          <ac:chgData name="Cornelia Amon" userId="5954e632-5942-4ce2-bb41-89c16c6cc23e" providerId="ADAL" clId="{20212144-D9AC-4E5D-B936-733974D9B6C3}" dt="2024-03-22T10:24:41.904" v="91" actId="20577"/>
          <ac:spMkLst>
            <pc:docMk/>
            <pc:sldMk cId="4183940368" sldId="300"/>
            <ac:spMk id="2" creationId="{9E05B0F4-46CC-876F-07FE-5AF6219900A8}"/>
          </ac:spMkLst>
        </pc:spChg>
        <pc:spChg chg="mod ord">
          <ac:chgData name="Cornelia Amon" userId="5954e632-5942-4ce2-bb41-89c16c6cc23e" providerId="ADAL" clId="{20212144-D9AC-4E5D-B936-733974D9B6C3}" dt="2024-03-22T10:24:43.266" v="92" actId="5793"/>
          <ac:spMkLst>
            <pc:docMk/>
            <pc:sldMk cId="4183940368" sldId="300"/>
            <ac:spMk id="3" creationId="{9823B12E-DEE3-4D60-8ACB-D4B53BE6F6F8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4183940368" sldId="300"/>
            <ac:spMk id="4" creationId="{C7C11B90-6631-A3BE-2CD0-76B3F2630163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4183940368" sldId="300"/>
            <ac:spMk id="5" creationId="{1C6C2624-2876-5EC8-2BBC-5F26E7FDA512}"/>
          </ac:spMkLst>
        </pc:spChg>
      </pc:sldChg>
      <pc:sldChg chg="addSp delSp modSp mod chgLayout">
        <pc:chgData name="Cornelia Amon" userId="5954e632-5942-4ce2-bb41-89c16c6cc23e" providerId="ADAL" clId="{20212144-D9AC-4E5D-B936-733974D9B6C3}" dt="2024-03-22T10:25:14.931" v="94" actId="255"/>
        <pc:sldMkLst>
          <pc:docMk/>
          <pc:sldMk cId="2182673898" sldId="301"/>
        </pc:sldMkLst>
        <pc:spChg chg="mod or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2182673898" sldId="301"/>
            <ac:spMk id="2" creationId="{A05731B6-F38A-CB3E-45E5-C989D8381A9B}"/>
          </ac:spMkLst>
        </pc:spChg>
        <pc:spChg chg="mod ord">
          <ac:chgData name="Cornelia Amon" userId="5954e632-5942-4ce2-bb41-89c16c6cc23e" providerId="ADAL" clId="{20212144-D9AC-4E5D-B936-733974D9B6C3}" dt="2024-03-22T10:25:14.931" v="94" actId="255"/>
          <ac:spMkLst>
            <pc:docMk/>
            <pc:sldMk cId="2182673898" sldId="301"/>
            <ac:spMk id="3" creationId="{33727FBB-E917-47F5-F801-F139CC31BDC9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2182673898" sldId="301"/>
            <ac:spMk id="4" creationId="{93677A61-0618-7640-A566-114E6FC47C07}"/>
          </ac:spMkLst>
        </pc:spChg>
        <pc:spChg chg="add del mod">
          <ac:chgData name="Cornelia Amon" userId="5954e632-5942-4ce2-bb41-89c16c6cc23e" providerId="ADAL" clId="{20212144-D9AC-4E5D-B936-733974D9B6C3}" dt="2024-03-22T10:24:16.671" v="81" actId="6264"/>
          <ac:spMkLst>
            <pc:docMk/>
            <pc:sldMk cId="2182673898" sldId="301"/>
            <ac:spMk id="5" creationId="{FDE2DCF5-5098-34D9-BA8F-64F4FC2D08B6}"/>
          </ac:spMkLst>
        </pc:spChg>
      </pc:sldChg>
      <pc:sldChg chg="addSp delSp modSp add mod chgLayout">
        <pc:chgData name="Cornelia Amon" userId="5954e632-5942-4ce2-bb41-89c16c6cc23e" providerId="ADAL" clId="{20212144-D9AC-4E5D-B936-733974D9B6C3}" dt="2024-03-22T10:24:02.904" v="79" actId="1035"/>
        <pc:sldMkLst>
          <pc:docMk/>
          <pc:sldMk cId="10629423" sldId="494"/>
        </pc:sldMkLst>
        <pc:spChg chg="add del mod">
          <ac:chgData name="Cornelia Amon" userId="5954e632-5942-4ce2-bb41-89c16c6cc23e" providerId="ADAL" clId="{20212144-D9AC-4E5D-B936-733974D9B6C3}" dt="2024-03-22T10:23:03.925" v="12" actId="6264"/>
          <ac:spMkLst>
            <pc:docMk/>
            <pc:sldMk cId="10629423" sldId="494"/>
            <ac:spMk id="2" creationId="{4BF8A1D7-E6F2-8E87-4FD0-2B68A546D08D}"/>
          </ac:spMkLst>
        </pc:spChg>
        <pc:spChg chg="mod ord">
          <ac:chgData name="Cornelia Amon" userId="5954e632-5942-4ce2-bb41-89c16c6cc23e" providerId="ADAL" clId="{20212144-D9AC-4E5D-B936-733974D9B6C3}" dt="2024-03-22T10:23:54.633" v="64" actId="255"/>
          <ac:spMkLst>
            <pc:docMk/>
            <pc:sldMk cId="10629423" sldId="494"/>
            <ac:spMk id="4" creationId="{07E0CBB6-C5F8-4624-9918-2ABBDA00096C}"/>
          </ac:spMkLst>
        </pc:spChg>
        <pc:spChg chg="add del mod">
          <ac:chgData name="Cornelia Amon" userId="5954e632-5942-4ce2-bb41-89c16c6cc23e" providerId="ADAL" clId="{20212144-D9AC-4E5D-B936-733974D9B6C3}" dt="2024-03-22T10:23:03.925" v="12" actId="6264"/>
          <ac:spMkLst>
            <pc:docMk/>
            <pc:sldMk cId="10629423" sldId="494"/>
            <ac:spMk id="5" creationId="{E3EEF143-5C6B-D12C-AC12-130D256F6B3B}"/>
          </ac:spMkLst>
        </pc:spChg>
        <pc:spChg chg="mod ord">
          <ac:chgData name="Cornelia Amon" userId="5954e632-5942-4ce2-bb41-89c16c6cc23e" providerId="ADAL" clId="{20212144-D9AC-4E5D-B936-733974D9B6C3}" dt="2024-03-22T10:24:02.904" v="79" actId="1035"/>
          <ac:spMkLst>
            <pc:docMk/>
            <pc:sldMk cId="10629423" sldId="494"/>
            <ac:spMk id="9" creationId="{F8847AF9-6CCE-665E-0774-EF60203AA295}"/>
          </ac:spMkLst>
        </pc:spChg>
      </pc:sldChg>
      <pc:sldChg chg="add">
        <pc:chgData name="Cornelia Amon" userId="5954e632-5942-4ce2-bb41-89c16c6cc23e" providerId="ADAL" clId="{20212144-D9AC-4E5D-B936-733974D9B6C3}" dt="2024-03-22T10:27:52.140" v="161"/>
        <pc:sldMkLst>
          <pc:docMk/>
          <pc:sldMk cId="2094950677" sldId="502"/>
        </pc:sldMkLst>
      </pc:sldChg>
      <pc:sldMasterChg chg="new mod addSldLayout">
        <pc:chgData name="Cornelia Amon" userId="5954e632-5942-4ce2-bb41-89c16c6cc23e" providerId="ADAL" clId="{20212144-D9AC-4E5D-B936-733974D9B6C3}" dt="2024-03-22T10:21:58.470" v="0" actId="6938"/>
        <pc:sldMasterMkLst>
          <pc:docMk/>
          <pc:sldMasterMk cId="302490976" sldId="2147483673"/>
        </pc:sldMasterMkLst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3354542461" sldId="2147483674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186113260" sldId="2147483675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1106043134" sldId="2147483676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2077316037" sldId="2147483677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3835180277" sldId="2147483678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628771128" sldId="2147483679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3937279398" sldId="2147483680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2617689312" sldId="2147483681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3647758171" sldId="2147483682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2163302480" sldId="2147483683"/>
          </pc:sldLayoutMkLst>
        </pc:sldLayoutChg>
        <pc:sldLayoutChg chg="new replId">
          <pc:chgData name="Cornelia Amon" userId="5954e632-5942-4ce2-bb41-89c16c6cc23e" providerId="ADAL" clId="{20212144-D9AC-4E5D-B936-733974D9B6C3}" dt="2024-03-22T10:21:58.470" v="0" actId="6938"/>
          <pc:sldLayoutMkLst>
            <pc:docMk/>
            <pc:sldMasterMk cId="302490976" sldId="2147483673"/>
            <pc:sldLayoutMk cId="2360025082" sldId="2147483684"/>
          </pc:sldLayoutMkLst>
        </pc:sldLayoutChg>
      </pc:sldMasterChg>
    </pc:docChg>
  </pc:docChgLst>
  <pc:docChgLst>
    <pc:chgData name="Dalborg, Cecilia" userId="S::cecilia.dalborg_miun.se#ext#@imcfhkrems.onmicrosoft.com::8d1d843a-05de-4250-9056-cc783638e52e" providerId="AD" clId="Web-{CF525B1E-61D9-53BE-579B-246C9F2FF14A}"/>
    <pc:docChg chg="modSld">
      <pc:chgData name="Dalborg, Cecilia" userId="S::cecilia.dalborg_miun.se#ext#@imcfhkrems.onmicrosoft.com::8d1d843a-05de-4250-9056-cc783638e52e" providerId="AD" clId="Web-{CF525B1E-61D9-53BE-579B-246C9F2FF14A}" dt="2024-05-29T14:13:11.332" v="3"/>
      <pc:docMkLst>
        <pc:docMk/>
      </pc:docMkLst>
      <pc:sldChg chg="modSp">
        <pc:chgData name="Dalborg, Cecilia" userId="S::cecilia.dalborg_miun.se#ext#@imcfhkrems.onmicrosoft.com::8d1d843a-05de-4250-9056-cc783638e52e" providerId="AD" clId="Web-{CF525B1E-61D9-53BE-579B-246C9F2FF14A}" dt="2024-05-29T14:13:11.332" v="3"/>
        <pc:sldMkLst>
          <pc:docMk/>
          <pc:sldMk cId="761655979" sldId="299"/>
        </pc:sldMkLst>
        <pc:graphicFrameChg chg="mod modGraphic">
          <ac:chgData name="Dalborg, Cecilia" userId="S::cecilia.dalborg_miun.se#ext#@imcfhkrems.onmicrosoft.com::8d1d843a-05de-4250-9056-cc783638e52e" providerId="AD" clId="Web-{CF525B1E-61D9-53BE-579B-246C9F2FF14A}" dt="2024-05-29T14:13:11.332" v="3"/>
          <ac:graphicFrameMkLst>
            <pc:docMk/>
            <pc:sldMk cId="761655979" sldId="299"/>
            <ac:graphicFrameMk id="9" creationId="{BCC90493-AB9C-69DD-74DA-0A76A791C4B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1EAA-16A5-C244-8A92-A6051457D4B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3E6A-0E51-A24C-B8B0-7EAE05311E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6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  <p:pic>
        <p:nvPicPr>
          <p:cNvPr id="20" name="Grafik 1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B765EEF8-AF8A-B690-7F75-2777CAD3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399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629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4400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0277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6" y="1621971"/>
            <a:ext cx="5629502" cy="4239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2057400"/>
            <a:ext cx="40277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38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457200"/>
            <a:ext cx="352016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857" y="2057400"/>
            <a:ext cx="352016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3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964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642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1856" y="365125"/>
            <a:ext cx="7320643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4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746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1923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701" y="1"/>
            <a:ext cx="7493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85BCD3C-5A95-22FD-6345-28B8BF648333}"/>
              </a:ext>
            </a:extLst>
          </p:cNvPr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615083101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AA4F9-0388-8776-E127-48DC80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96DB93-EA35-107A-AE6A-3241389D3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90BF2-5BED-1D04-2D14-8DD62E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032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3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8393" y="9104"/>
            <a:ext cx="7493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01070207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2129"/>
            <a:ext cx="7821386" cy="19050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972"/>
            <a:ext cx="9144000" cy="24928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28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112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969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467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21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348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681163"/>
            <a:ext cx="47293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186" y="2505075"/>
            <a:ext cx="47293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998" y="1681163"/>
            <a:ext cx="4729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996" y="2505075"/>
            <a:ext cx="4729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5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771567-9702-47E6-807A-45AD8D74F1AC}" type="datetimeFigureOut">
              <a:rPr lang="de-AT" smtClean="0"/>
              <a:t>17.06.2024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D12C7-A0EF-465D-9146-96A1FE5F91C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195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825625"/>
            <a:ext cx="10085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E4324E-7E64-1CFC-11EF-6A4576C29E19}"/>
              </a:ext>
            </a:extLst>
          </p:cNvPr>
          <p:cNvSpPr/>
          <p:nvPr/>
        </p:nvSpPr>
        <p:spPr>
          <a:xfrm flipH="1">
            <a:off x="0" y="0"/>
            <a:ext cx="131028" cy="685800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0378C1A-4F08-67C5-5877-DBA430BE9F74}"/>
              </a:ext>
            </a:extLst>
          </p:cNvPr>
          <p:cNvSpPr/>
          <p:nvPr/>
        </p:nvSpPr>
        <p:spPr>
          <a:xfrm flipH="1">
            <a:off x="380988" y="1"/>
            <a:ext cx="13394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C059B6-B2F8-BF03-31FF-05112143DD0B}"/>
              </a:ext>
            </a:extLst>
          </p:cNvPr>
          <p:cNvSpPr/>
          <p:nvPr/>
        </p:nvSpPr>
        <p:spPr>
          <a:xfrm flipH="1">
            <a:off x="185052" y="0"/>
            <a:ext cx="131028" cy="685800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2E2835-321A-99BE-EADE-2E26A8918D8C}"/>
              </a:ext>
            </a:extLst>
          </p:cNvPr>
          <p:cNvSpPr/>
          <p:nvPr/>
        </p:nvSpPr>
        <p:spPr>
          <a:xfrm flipH="1">
            <a:off x="576936" y="0"/>
            <a:ext cx="128368" cy="685800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5AB2B131-7B71-39A8-75F6-E6F68EA9C3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40143" y="365125"/>
            <a:ext cx="2013657" cy="12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4C4EA1-1AB4-38C6-13F5-4D359A80AA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h-krems.ac.at/services/career-services/fuer-start-ups/" TargetMode="External"/><Relationship Id="rId3" Type="http://schemas.openxmlformats.org/officeDocument/2006/relationships/hyperlink" Target="https://www.stadtmarketing-krems.at/wirtschaft" TargetMode="External"/><Relationship Id="rId7" Type="http://schemas.openxmlformats.org/officeDocument/2006/relationships/hyperlink" Target="https://www.aws.at/" TargetMode="External"/><Relationship Id="rId2" Type="http://schemas.openxmlformats.org/officeDocument/2006/relationships/hyperlink" Target="https://europa.eu/youreurope/business/running-business/start-ups/starting-business/index_en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iz-up.at/" TargetMode="External"/><Relationship Id="rId11" Type="http://schemas.openxmlformats.org/officeDocument/2006/relationships/hyperlink" Target="https://www.verksamt.se/" TargetMode="External"/><Relationship Id="rId5" Type="http://schemas.openxmlformats.org/officeDocument/2006/relationships/hyperlink" Target="https://www.wko.at/gruendung/start?gad_source=1&amp;gclid=EAIaIQobChMIyd2XkcnihgMV6IRoCR37txLMEAAYASAAEgJM5vD_BwE&amp;gclsrc=aw.ds" TargetMode="External"/><Relationship Id="rId10" Type="http://schemas.openxmlformats.org/officeDocument/2006/relationships/hyperlink" Target="https://www.wir-gruenden-in-deutschland.de/en/" TargetMode="External"/><Relationship Id="rId4" Type="http://schemas.openxmlformats.org/officeDocument/2006/relationships/hyperlink" Target="https://accent.at/" TargetMode="External"/><Relationship Id="rId9" Type="http://schemas.openxmlformats.org/officeDocument/2006/relationships/hyperlink" Target="https://www.existenzgruender.de/EN/Home/inhalt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creativecommons.org/licenses/by-sa/4.0/?ref=chooser-v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30C8AC2-B1DB-06DD-323B-CB74DD22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  <p:pic>
        <p:nvPicPr>
          <p:cNvPr id="3" name="Grafik 2" descr="Ein Bild, das Cartoon, Kreis, Darstellung enthält.&#10;&#10;Automatisch generierte Beschreibung">
            <a:extLst>
              <a:ext uri="{FF2B5EF4-FFF2-40B4-BE49-F238E27FC236}">
                <a16:creationId xmlns:a16="http://schemas.microsoft.com/office/drawing/2014/main" id="{128109B9-8CF2-B726-83F9-E529ADD3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787801" y="509862"/>
            <a:ext cx="805421" cy="805421"/>
          </a:xfrm>
          <a:prstGeom prst="rect">
            <a:avLst/>
          </a:prstGeom>
        </p:spPr>
      </p:pic>
      <p:pic>
        <p:nvPicPr>
          <p:cNvPr id="6" name="Grafik 5" descr="Ein Bild, das Zeichnung, Kinderkunst, Cartoon, Kreis enthält.&#10;&#10;Automatisch generierte Beschreibung">
            <a:extLst>
              <a:ext uri="{FF2B5EF4-FFF2-40B4-BE49-F238E27FC236}">
                <a16:creationId xmlns:a16="http://schemas.microsoft.com/office/drawing/2014/main" id="{D8F04AFC-E9C2-9029-260A-99E64600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713562" y="509862"/>
            <a:ext cx="806400" cy="8064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2310" y="2790573"/>
            <a:ext cx="9747380" cy="2340834"/>
          </a:xfrm>
          <a:noFill/>
        </p:spPr>
        <p:txBody>
          <a:bodyPr wrap="square" rtlCol="0">
            <a:spAutoFit/>
          </a:bodyPr>
          <a:lstStyle/>
          <a:p>
            <a:r>
              <a:rPr lang="en-GB" sz="5200"/>
              <a:t>Module 3</a:t>
            </a:r>
            <a:br>
              <a:rPr lang="en-GB" sz="5200"/>
            </a:br>
            <a:r>
              <a:rPr lang="en-GB" sz="5200"/>
              <a:t>Guidelines for starting a business 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847AF9-6CCE-665E-0774-EF60203A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0471"/>
            <a:ext cx="9144000" cy="403225"/>
          </a:xfrm>
        </p:spPr>
        <p:txBody>
          <a:bodyPr>
            <a:normAutofit lnSpcReduction="10000"/>
          </a:bodyPr>
          <a:lstStyle/>
          <a:p>
            <a:r>
              <a:rPr lang="en-GB"/>
              <a:t>(1 ECTS, 25-30 h)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F80E6-CD56-BFBC-3EBF-163444CF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/>
              <a:t>AIM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9B767C-2420-513D-7344-77DA477E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The module aims to provide guidelines and tools needed to start a company.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38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EC22A-846B-4A94-FB53-17BC5995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/>
              <a:t>MODULE CONTENT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BF7E19-73B4-DA43-1042-A803E483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/>
              <a:t>Practical guidelines for starting a business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B8971-E227-FF64-7E4E-B8703B27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/>
              <a:t>MODULE OUTCOME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9C5DA0-2218-EEB3-A48D-BAB0C36E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/>
              <a:t>After completing the module, the students will be able to:</a:t>
            </a:r>
          </a:p>
          <a:p>
            <a:pPr marL="0" indent="0">
              <a:buNone/>
            </a:pPr>
            <a:endParaRPr lang="sv-SE"/>
          </a:p>
          <a:p>
            <a:r>
              <a:rPr lang="en-GB"/>
              <a:t>Register a business and understand the impact of legal forms.</a:t>
            </a:r>
            <a:endParaRPr lang="sv-SE"/>
          </a:p>
          <a:p>
            <a:r>
              <a:rPr lang="en-GB"/>
              <a:t>Understand rules and </a:t>
            </a:r>
            <a:r>
              <a:rPr lang="en-US"/>
              <a:t>legislation for operating a business (e.g. payment, auditing, accounting, employees, taxes, permits, export/import etc.)</a:t>
            </a:r>
            <a:endParaRPr lang="sv-SE"/>
          </a:p>
          <a:p>
            <a:r>
              <a:rPr lang="sv-SE"/>
              <a:t>Overview over the regional support structure</a:t>
            </a:r>
            <a:endParaRPr lang="en-US"/>
          </a:p>
          <a:p>
            <a:r>
              <a:rPr lang="en-US"/>
              <a:t>Find business advice and support.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01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5B0F4-46CC-876F-07FE-5AF62199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>
            <a:normAutofit/>
          </a:bodyPr>
          <a:lstStyle/>
          <a:p>
            <a:r>
              <a:rPr lang="en-US"/>
              <a:t>Module implementation, framework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23B12E-DEE3-4D60-8ACB-D4B53BE6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marL="0" lvl="0" indent="0">
              <a:buNone/>
            </a:pPr>
            <a:r>
              <a:rPr lang="sv-SE"/>
              <a:t>Lecture about national and regional characteristics related to:</a:t>
            </a:r>
          </a:p>
          <a:p>
            <a:pPr lvl="1"/>
            <a:r>
              <a:rPr lang="sv-SE"/>
              <a:t>Legal forms</a:t>
            </a:r>
          </a:p>
          <a:p>
            <a:pPr lvl="1"/>
            <a:r>
              <a:rPr lang="sv-SE"/>
              <a:t>Rules and legalisations</a:t>
            </a:r>
          </a:p>
          <a:p>
            <a:pPr lvl="1"/>
            <a:r>
              <a:rPr lang="sv-SE"/>
              <a:t>Regional support structure (overview of the system)</a:t>
            </a:r>
          </a:p>
          <a:p>
            <a:pPr lvl="1"/>
            <a:r>
              <a:rPr lang="sv-SE"/>
              <a:t>Networks (local and regional)</a:t>
            </a:r>
          </a:p>
          <a:p>
            <a:pPr lvl="1"/>
            <a:r>
              <a:rPr lang="sv-SE"/>
              <a:t>Copyright protection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731B6-F38A-CB3E-45E5-C989D838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>
            <a:normAutofit/>
          </a:bodyPr>
          <a:lstStyle/>
          <a:p>
            <a:r>
              <a:rPr lang="sv-SE"/>
              <a:t>Task- a </a:t>
            </a:r>
            <a:r>
              <a:rPr lang="sv-SE" err="1"/>
              <a:t>checklist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: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727FBB-E917-47F5-F801-F139CC31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1900"/>
              <a:t>Registration (legal form, taxes, employer, vat, etc.)</a:t>
            </a:r>
          </a:p>
          <a:p>
            <a:pPr lvl="1"/>
            <a:r>
              <a:rPr lang="en-US" sz="1900"/>
              <a:t>H</a:t>
            </a:r>
            <a:r>
              <a:rPr lang="en-GB" sz="1900"/>
              <a:t>ow to navigate existing company support agencies and networks</a:t>
            </a:r>
            <a:endParaRPr lang="en-US" sz="1900"/>
          </a:p>
          <a:p>
            <a:pPr lvl="1"/>
            <a:r>
              <a:rPr lang="en-US" sz="1900"/>
              <a:t>Present personal situation</a:t>
            </a:r>
            <a:endParaRPr lang="sv-SE" sz="1900"/>
          </a:p>
          <a:p>
            <a:pPr lvl="1"/>
            <a:r>
              <a:rPr lang="sv-SE" sz="1900"/>
              <a:t>Business premises</a:t>
            </a:r>
          </a:p>
          <a:p>
            <a:pPr lvl="1"/>
            <a:r>
              <a:rPr lang="en-US" sz="1900"/>
              <a:t>Product (permits needed for product)</a:t>
            </a:r>
            <a:endParaRPr lang="sv-SE" sz="1900"/>
          </a:p>
          <a:p>
            <a:pPr lvl="1"/>
            <a:r>
              <a:rPr lang="en-US" sz="1900"/>
              <a:t>Permits needed for the operation</a:t>
            </a:r>
            <a:endParaRPr lang="sv-SE" sz="1900"/>
          </a:p>
          <a:p>
            <a:pPr lvl="1"/>
            <a:r>
              <a:rPr lang="sv-SE" sz="1900"/>
              <a:t>Payments (cash register)</a:t>
            </a:r>
          </a:p>
          <a:p>
            <a:pPr lvl="1"/>
            <a:r>
              <a:rPr lang="sv-SE" sz="1900"/>
              <a:t>Accounting plan and auditing</a:t>
            </a:r>
          </a:p>
          <a:p>
            <a:pPr lvl="1"/>
            <a:r>
              <a:rPr lang="sv-SE" sz="1900"/>
              <a:t>Staff register</a:t>
            </a:r>
          </a:p>
          <a:p>
            <a:pPr lvl="1"/>
            <a:r>
              <a:rPr lang="sv-SE" sz="1900"/>
              <a:t>Equal treatment plan</a:t>
            </a:r>
          </a:p>
          <a:p>
            <a:pPr lvl="1"/>
            <a:r>
              <a:rPr lang="sv-SE" sz="1900"/>
              <a:t>Sustainability and environmental labelling</a:t>
            </a:r>
          </a:p>
          <a:p>
            <a:pPr lvl="1"/>
            <a:r>
              <a:rPr lang="en-US" sz="1900"/>
              <a:t>Export and import rules</a:t>
            </a:r>
            <a:endParaRPr lang="sv-SE" sz="1900"/>
          </a:p>
          <a:p>
            <a:pPr lvl="1"/>
            <a:r>
              <a:rPr lang="en-US" sz="1900"/>
              <a:t>H</a:t>
            </a:r>
            <a:r>
              <a:rPr lang="en-GB" sz="1900"/>
              <a:t>ow to navigate existing company support agencies and networks</a:t>
            </a:r>
            <a:endParaRPr lang="sv-SE" sz="1900"/>
          </a:p>
        </p:txBody>
      </p:sp>
    </p:spTree>
    <p:extLst>
      <p:ext uri="{BB962C8B-B14F-4D97-AF65-F5344CB8AC3E}">
        <p14:creationId xmlns:p14="http://schemas.microsoft.com/office/powerpoint/2010/main" val="218267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E8CC15-E721-E76F-28D5-BA83515F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 err="1"/>
              <a:t>Module</a:t>
            </a:r>
            <a:r>
              <a:rPr lang="sv-SE"/>
              <a:t> support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E2AEB1-488B-E19E-6501-9FFFA95C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sv-SE"/>
          </a:p>
          <a:p>
            <a:endParaRPr lang="sv-S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CC90493-AB9C-69DD-74DA-0A76A791C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79485"/>
              </p:ext>
            </p:extLst>
          </p:nvPr>
        </p:nvGraphicFramePr>
        <p:xfrm>
          <a:off x="1268413" y="1825625"/>
          <a:ext cx="8128000" cy="55981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393922">
                  <a:extLst>
                    <a:ext uri="{9D8B030D-6E8A-4147-A177-3AD203B41FA5}">
                      <a16:colId xmlns:a16="http://schemas.microsoft.com/office/drawing/2014/main" val="3454492223"/>
                    </a:ext>
                  </a:extLst>
                </a:gridCol>
                <a:gridCol w="6734078">
                  <a:extLst>
                    <a:ext uri="{9D8B030D-6E8A-4147-A177-3AD203B41FA5}">
                      <a16:colId xmlns:a16="http://schemas.microsoft.com/office/drawing/2014/main" val="3556487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2"/>
                        </a:rPr>
                        <a:t>https://europa.eu/youreurope/business/running-business/start-ups/starting-business/index_en.htm</a:t>
                      </a:r>
                      <a:r>
                        <a:rPr lang="sv-SE" sz="1200" dirty="0">
                          <a:solidFill>
                            <a:srgbClr val="0D385E"/>
                          </a:solidFill>
                        </a:rPr>
                        <a:t> 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21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b="0" i="0" u="none" strike="noStrike" noProof="0" dirty="0">
                          <a:latin typeface="Arial"/>
                          <a:hlinkClick r:id="rId3"/>
                        </a:rPr>
                        <a:t>https://www.stadtmarketing-krems.at/wirtschaft</a:t>
                      </a:r>
                      <a:endParaRPr lang="de-DE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b="0" i="0" u="none" strike="noStrike" noProof="0" dirty="0">
                          <a:latin typeface="Arial"/>
                          <a:hlinkClick r:id="rId4"/>
                        </a:rPr>
                        <a:t>https://accent.at/</a:t>
                      </a:r>
                      <a:endParaRPr lang="de-AT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b="0" i="0" u="none" strike="noStrike" noProof="0" dirty="0">
                          <a:latin typeface="Arial"/>
                          <a:hlinkClick r:id="rId5"/>
                        </a:rPr>
                        <a:t>https://www.wko.at/gruendung/start?gad_source=1&amp;gclid=EAIaIQobChMIyd2XkcnihgMV6IRoCR37txLMEAAYASAAEgJM5vD_BwE&amp;gclsrc=aw.ds</a:t>
                      </a:r>
                      <a:endParaRPr lang="de-AT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b="0" i="0" u="none" strike="noStrike" noProof="0" dirty="0">
                          <a:latin typeface="Arial"/>
                          <a:hlinkClick r:id="rId6"/>
                        </a:rPr>
                        <a:t>https://www.riz-up.at/</a:t>
                      </a:r>
                      <a:endParaRPr lang="de-AT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b="0" i="0" u="none" strike="noStrike" noProof="0" dirty="0">
                          <a:latin typeface="Arial"/>
                          <a:hlinkClick r:id="rId7"/>
                        </a:rPr>
                        <a:t>https://www.aws.at/</a:t>
                      </a:r>
                      <a:r>
                        <a:rPr lang="de-AT" sz="1800" b="0" i="0" u="none" strike="noStrike" noProof="0" dirty="0">
                          <a:latin typeface="Arial"/>
                        </a:rPr>
                        <a:t> </a:t>
                      </a:r>
                      <a:endParaRPr lang="de-AT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b="0" i="0" u="none" strike="noStrike" noProof="0" dirty="0">
                          <a:latin typeface="Arial"/>
                          <a:hlinkClick r:id="rId8"/>
                        </a:rPr>
                        <a:t>https://www.fh-krems.ac.at/services/career-services/fuer-start-ups/</a:t>
                      </a:r>
                      <a:r>
                        <a:rPr lang="de-AT" sz="1800" b="0" i="0" u="none" strike="noStrike" noProof="0" dirty="0">
                          <a:latin typeface="Arial"/>
                        </a:rPr>
                        <a:t> </a:t>
                      </a:r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0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>
                          <a:solidFill>
                            <a:srgbClr val="954F72"/>
                          </a:solidFill>
                          <a:hlinkClick r:id="rId9"/>
                        </a:rPr>
                        <a:t>https://www.existenzgruender.de/EN/Home/inhalt.html</a:t>
                      </a:r>
                      <a:r>
                        <a:rPr lang="en-GB" dirty="0"/>
                        <a:t>   </a:t>
                      </a:r>
                    </a:p>
                    <a:p>
                      <a:r>
                        <a:rPr lang="en-GB" u="sng" dirty="0">
                          <a:solidFill>
                            <a:srgbClr val="954F72"/>
                          </a:solidFill>
                          <a:hlinkClick r:id="rId10"/>
                        </a:rPr>
                        <a:t>https://www.wir-gruenden-in-deutschland.de/en/</a:t>
                      </a:r>
                      <a:endParaRPr lang="en-GB" dirty="0"/>
                    </a:p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9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err="1"/>
                        <a:t>Greece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01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err="1"/>
                        <a:t>Latvia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0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err="1"/>
                        <a:t>Poland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9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err="1"/>
                        <a:t>Sweden</a:t>
                      </a:r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hlinkClick r:id="rId11"/>
                        </a:rPr>
                        <a:t>https://www.verksamt.se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67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65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C7EB8B-D5F3-716F-E92A-163E109D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>
                <a:effectLst/>
              </a:rPr>
              <a:t>Acknowledgments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/>
              <a:t>This Material is Part of the Education Package produced within the Erasmus+ Project: ENDORSE</a:t>
            </a:r>
          </a:p>
          <a:p>
            <a:pPr marL="0" indent="0">
              <a:buNone/>
            </a:pPr>
            <a:r>
              <a:rPr lang="en-GB" sz="1800"/>
              <a:t>Project Partners: 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US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ENDORSE Educational Material Entrepreneurship © 2024 by ENDORSE is licensed under </a:t>
            </a:r>
            <a:r>
              <a:rPr lang="en-US" sz="1800" b="0" i="0" u="none" strike="noStrike"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2"/>
              </a:rPr>
              <a:t>CC BY-SA 4.0</a:t>
            </a:r>
            <a:endParaRPr lang="en-US" sz="1800" b="0" i="0" u="none" strike="noStrike"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>
                <a:solidFill>
                  <a:srgbClr val="D14500"/>
                </a:solidFill>
                <a:latin typeface="Source Sans Pro" panose="020B0503030403020204" pitchFamily="34" charset="0"/>
              </a:rPr>
              <a:t>Logos of Partner Institutions and Erasmus+ are excepted. </a:t>
            </a:r>
            <a:endParaRPr lang="en-GB" sz="1800"/>
          </a:p>
        </p:txBody>
      </p:sp>
      <p:sp>
        <p:nvSpPr>
          <p:cNvPr id="12" name="AutoShape 8">
            <a:hlinkClick r:id="rId2"/>
            <a:extLst>
              <a:ext uri="{FF2B5EF4-FFF2-40B4-BE49-F238E27FC236}">
                <a16:creationId xmlns:a16="http://schemas.microsoft.com/office/drawing/2014/main" id="{A0277674-3939-649B-8A6F-3236C0E0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3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3196A70-0C30-56C4-4812-1D84CBD9E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7825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FE71E26D-F476-C3AD-6991-A81FFF30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70" y="4104971"/>
            <a:ext cx="1404618" cy="4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 descr="Ein Bild, das Grafiken, Grafikdesign, Schrift, Text enthält.&#10;&#10;Automatisch generierte Beschreibung">
            <a:extLst>
              <a:ext uri="{FF2B5EF4-FFF2-40B4-BE49-F238E27FC236}">
                <a16:creationId xmlns:a16="http://schemas.microsoft.com/office/drawing/2014/main" id="{300094A6-AC58-82AE-CE9C-4FB04066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2" y="2685329"/>
            <a:ext cx="2137903" cy="370793"/>
          </a:xfrm>
          <a:prstGeom prst="rect">
            <a:avLst/>
          </a:prstGeom>
        </p:spPr>
      </p:pic>
      <p:pic>
        <p:nvPicPr>
          <p:cNvPr id="27" name="Grafik 26" descr="Ein Bild, das Text, Schrift, Poster, Design enthält.&#10;&#10;Automatisch generierte Beschreibung">
            <a:extLst>
              <a:ext uri="{FF2B5EF4-FFF2-40B4-BE49-F238E27FC236}">
                <a16:creationId xmlns:a16="http://schemas.microsoft.com/office/drawing/2014/main" id="{084A0702-48FB-BD5B-0B44-25BD832EF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89" y="2495820"/>
            <a:ext cx="606492" cy="714704"/>
          </a:xfrm>
          <a:prstGeom prst="rect">
            <a:avLst/>
          </a:prstGeom>
        </p:spPr>
      </p:pic>
      <p:pic>
        <p:nvPicPr>
          <p:cNvPr id="28" name="Grafik 27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6028076D-4B8C-98EA-335C-C286F112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65" y="2603635"/>
            <a:ext cx="1828804" cy="499873"/>
          </a:xfrm>
          <a:prstGeom prst="rect">
            <a:avLst/>
          </a:prstGeom>
        </p:spPr>
      </p:pic>
      <p:pic>
        <p:nvPicPr>
          <p:cNvPr id="29" name="Grafik 28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D3128190-211F-6A5C-9E19-F25E4175C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9" y="2475375"/>
            <a:ext cx="1488144" cy="790703"/>
          </a:xfrm>
          <a:prstGeom prst="rect">
            <a:avLst/>
          </a:prstGeom>
        </p:spPr>
      </p:pic>
      <p:pic>
        <p:nvPicPr>
          <p:cNvPr id="30" name="Grafik 29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49DEFB1A-B964-2CC2-7D02-7DE77BDF0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40" y="2449057"/>
            <a:ext cx="1319543" cy="650975"/>
          </a:xfrm>
          <a:prstGeom prst="rect">
            <a:avLst/>
          </a:prstGeom>
        </p:spPr>
      </p:pic>
      <p:pic>
        <p:nvPicPr>
          <p:cNvPr id="31" name="Grafik 30" descr="Ein Bild, das Grafiken, Schrift, Logo, Symbol enthält.&#10;&#10;Automatisch generierte Beschreibung">
            <a:extLst>
              <a:ext uri="{FF2B5EF4-FFF2-40B4-BE49-F238E27FC236}">
                <a16:creationId xmlns:a16="http://schemas.microsoft.com/office/drawing/2014/main" id="{135A5B80-4E68-0EC6-CC2F-26BE263C4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0" y="2592783"/>
            <a:ext cx="1174570" cy="5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0677"/>
      </p:ext>
    </p:extLst>
  </p:cSld>
  <p:clrMapOvr>
    <a:masterClrMapping/>
  </p:clrMapOvr>
</p:sld>
</file>

<file path=ppt/theme/theme1.xml><?xml version="1.0" encoding="utf-8"?>
<a:theme xmlns:a="http://schemas.openxmlformats.org/drawingml/2006/main" name="ENDORSE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" id="{E6AA74F2-87F5-4AA2-90CE-069F5587642B}" vid="{80042257-925F-42F6-82AA-33BEE4C543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FFDB33B04204D805D358742B5F84C" ma:contentTypeVersion="17" ma:contentTypeDescription="Ein neues Dokument erstellen." ma:contentTypeScope="" ma:versionID="36fe9fd2917e1cb3d2dce232a023cd86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30506698402d80daf3c72ec28496f49d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19AAC-5780-4A5A-ADC1-C1ED69257832}">
  <ds:schemaRefs>
    <ds:schemaRef ds:uri="151c28b5-17be-487d-903d-7070014f18c7"/>
    <ds:schemaRef ds:uri="323be961-96ff-4fd7-9242-58d5ac1cef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CA462-68A3-44A9-9405-7CA1B120F3D6}">
  <ds:schemaRefs>
    <ds:schemaRef ds:uri="151c28b5-17be-487d-903d-7070014f18c7"/>
    <ds:schemaRef ds:uri="323be961-96ff-4fd7-9242-58d5ac1cef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Breitbild</PresentationFormat>
  <Slides>8</Slides>
  <Notes>2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ENDORSE</vt:lpstr>
      <vt:lpstr>Module 3 Guidelines for starting a business </vt:lpstr>
      <vt:lpstr>AIM</vt:lpstr>
      <vt:lpstr>MODULE CONTENT</vt:lpstr>
      <vt:lpstr>MODULE OUTCOME</vt:lpstr>
      <vt:lpstr>Module implementation, framework</vt:lpstr>
      <vt:lpstr>Task- a checklist about:</vt:lpstr>
      <vt:lpstr>Module support 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Schoenberg</dc:creator>
  <cp:revision>4</cp:revision>
  <dcterms:created xsi:type="dcterms:W3CDTF">2022-04-04T19:32:46Z</dcterms:created>
  <dcterms:modified xsi:type="dcterms:W3CDTF">2024-06-17T13:51:58Z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</Properties>
</file>