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4"/>
  </p:sldMasterIdLst>
  <p:notesMasterIdLst>
    <p:notesMasterId r:id="rId13"/>
  </p:notesMasterIdLst>
  <p:sldIdLst>
    <p:sldId id="300" r:id="rId5"/>
    <p:sldId id="506" r:id="rId6"/>
    <p:sldId id="507" r:id="rId7"/>
    <p:sldId id="505" r:id="rId8"/>
    <p:sldId id="510" r:id="rId9"/>
    <p:sldId id="508" r:id="rId10"/>
    <p:sldId id="503" r:id="rId11"/>
    <p:sldId id="509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97B"/>
    <a:srgbClr val="0281B4"/>
    <a:srgbClr val="F07921"/>
    <a:srgbClr val="0D385E"/>
    <a:srgbClr val="01A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60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borg, Cecilia" userId="S::cecilia.dalborg_miun.se#ext#@imcfhkrems.onmicrosoft.com::8d1d843a-05de-4250-9056-cc783638e52e" providerId="AD" clId="Web-{91F5CA66-EE69-0F14-BEDF-44C418C31F24}"/>
    <pc:docChg chg="modSld">
      <pc:chgData name="Dalborg, Cecilia" userId="S::cecilia.dalborg_miun.se#ext#@imcfhkrems.onmicrosoft.com::8d1d843a-05de-4250-9056-cc783638e52e" providerId="AD" clId="Web-{91F5CA66-EE69-0F14-BEDF-44C418C31F24}" dt="2024-05-29T14:12:39.962" v="3"/>
      <pc:docMkLst>
        <pc:docMk/>
      </pc:docMkLst>
      <pc:sldChg chg="modSp">
        <pc:chgData name="Dalborg, Cecilia" userId="S::cecilia.dalborg_miun.se#ext#@imcfhkrems.onmicrosoft.com::8d1d843a-05de-4250-9056-cc783638e52e" providerId="AD" clId="Web-{91F5CA66-EE69-0F14-BEDF-44C418C31F24}" dt="2024-05-29T14:12:39.962" v="3"/>
        <pc:sldMkLst>
          <pc:docMk/>
          <pc:sldMk cId="761655979" sldId="299"/>
        </pc:sldMkLst>
        <pc:graphicFrameChg chg="mod modGraphic">
          <ac:chgData name="Dalborg, Cecilia" userId="S::cecilia.dalborg_miun.se#ext#@imcfhkrems.onmicrosoft.com::8d1d843a-05de-4250-9056-cc783638e52e" providerId="AD" clId="Web-{91F5CA66-EE69-0F14-BEDF-44C418C31F24}" dt="2024-05-29T14:12:39.962" v="3"/>
          <ac:graphicFrameMkLst>
            <pc:docMk/>
            <pc:sldMk cId="761655979" sldId="299"/>
            <ac:graphicFrameMk id="9" creationId="{BCC90493-AB9C-69DD-74DA-0A76A791C4BA}"/>
          </ac:graphicFrameMkLst>
        </pc:graphicFrameChg>
      </pc:sldChg>
    </pc:docChg>
  </pc:docChgLst>
  <pc:docChgLst>
    <pc:chgData name="Cornelia Amon" userId="5954e632-5942-4ce2-bb41-89c16c6cc23e" providerId="ADAL" clId="{20212144-D9AC-4E5D-B936-733974D9B6C3}"/>
    <pc:docChg chg="undo custSel addSld delSld modSld addMainMaster modMainMaster">
      <pc:chgData name="Cornelia Amon" userId="5954e632-5942-4ce2-bb41-89c16c6cc23e" providerId="ADAL" clId="{20212144-D9AC-4E5D-B936-733974D9B6C3}" dt="2024-03-22T10:27:52.140" v="161"/>
      <pc:docMkLst>
        <pc:docMk/>
      </pc:docMkLst>
      <pc:sldChg chg="del">
        <pc:chgData name="Cornelia Amon" userId="5954e632-5942-4ce2-bb41-89c16c6cc23e" providerId="ADAL" clId="{20212144-D9AC-4E5D-B936-733974D9B6C3}" dt="2024-03-22T10:24:09.460" v="80" actId="47"/>
        <pc:sldMkLst>
          <pc:docMk/>
          <pc:sldMk cId="810577986" sldId="294"/>
        </pc:sldMkLst>
      </pc:sldChg>
      <pc:sldChg chg="addSp delSp modSp mod chgLayout">
        <pc:chgData name="Cornelia Amon" userId="5954e632-5942-4ce2-bb41-89c16c6cc23e" providerId="ADAL" clId="{20212144-D9AC-4E5D-B936-733974D9B6C3}" dt="2024-03-22T10:24:25.993" v="83" actId="20577"/>
        <pc:sldMkLst>
          <pc:docMk/>
          <pc:sldMk cId="2898387029" sldId="295"/>
        </pc:sldMkLst>
        <pc:spChg chg="mod or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2898387029" sldId="295"/>
            <ac:spMk id="2" creationId="{DCFF80E6-CD56-BFBC-3EBF-163444CFCB3E}"/>
          </ac:spMkLst>
        </pc:spChg>
        <pc:spChg chg="mod ord">
          <ac:chgData name="Cornelia Amon" userId="5954e632-5942-4ce2-bb41-89c16c6cc23e" providerId="ADAL" clId="{20212144-D9AC-4E5D-B936-733974D9B6C3}" dt="2024-03-22T10:24:25.993" v="83" actId="20577"/>
          <ac:spMkLst>
            <pc:docMk/>
            <pc:sldMk cId="2898387029" sldId="295"/>
            <ac:spMk id="3" creationId="{C89B767C-2420-513D-7344-77DA477E590F}"/>
          </ac:spMkLst>
        </pc:spChg>
        <pc:spChg chg="add del mo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2898387029" sldId="295"/>
            <ac:spMk id="4" creationId="{EF07DB4E-30F8-15DC-4534-EA3F721028C9}"/>
          </ac:spMkLst>
        </pc:spChg>
        <pc:spChg chg="add del mo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2898387029" sldId="295"/>
            <ac:spMk id="5" creationId="{59754758-2042-FC26-4A14-A5E2899F9871}"/>
          </ac:spMkLst>
        </pc:spChg>
      </pc:sldChg>
      <pc:sldChg chg="addSp delSp modSp mod chgLayout">
        <pc:chgData name="Cornelia Amon" userId="5954e632-5942-4ce2-bb41-89c16c6cc23e" providerId="ADAL" clId="{20212144-D9AC-4E5D-B936-733974D9B6C3}" dt="2024-03-22T10:24:31.080" v="85" actId="20577"/>
        <pc:sldMkLst>
          <pc:docMk/>
          <pc:sldMk cId="316198723" sldId="296"/>
        </pc:sldMkLst>
        <pc:spChg chg="mod or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316198723" sldId="296"/>
            <ac:spMk id="2" creationId="{9C3EC22A-846B-4A94-FB53-17BC59954A6F}"/>
          </ac:spMkLst>
        </pc:spChg>
        <pc:spChg chg="mod ord">
          <ac:chgData name="Cornelia Amon" userId="5954e632-5942-4ce2-bb41-89c16c6cc23e" providerId="ADAL" clId="{20212144-D9AC-4E5D-B936-733974D9B6C3}" dt="2024-03-22T10:24:31.080" v="85" actId="20577"/>
          <ac:spMkLst>
            <pc:docMk/>
            <pc:sldMk cId="316198723" sldId="296"/>
            <ac:spMk id="3" creationId="{0ABF7E19-73B4-DA43-1042-A803E483AF12}"/>
          </ac:spMkLst>
        </pc:spChg>
        <pc:spChg chg="add del mo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316198723" sldId="296"/>
            <ac:spMk id="4" creationId="{5305682C-711C-DA99-0922-41A883202624}"/>
          </ac:spMkLst>
        </pc:spChg>
        <pc:spChg chg="add del mo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316198723" sldId="296"/>
            <ac:spMk id="5" creationId="{3729EAFF-E9DF-FDDE-96A9-45C8E45894BD}"/>
          </ac:spMkLst>
        </pc:spChg>
      </pc:sldChg>
      <pc:sldChg chg="addSp delSp modSp mod chgLayout">
        <pc:chgData name="Cornelia Amon" userId="5954e632-5942-4ce2-bb41-89c16c6cc23e" providerId="ADAL" clId="{20212144-D9AC-4E5D-B936-733974D9B6C3}" dt="2024-03-22T10:24:36.779" v="87" actId="20577"/>
        <pc:sldMkLst>
          <pc:docMk/>
          <pc:sldMk cId="3002013737" sldId="297"/>
        </pc:sldMkLst>
        <pc:spChg chg="mod or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3002013737" sldId="297"/>
            <ac:spMk id="2" creationId="{C81B8971-E227-FF64-7E4E-B8703B27A327}"/>
          </ac:spMkLst>
        </pc:spChg>
        <pc:spChg chg="mod ord">
          <ac:chgData name="Cornelia Amon" userId="5954e632-5942-4ce2-bb41-89c16c6cc23e" providerId="ADAL" clId="{20212144-D9AC-4E5D-B936-733974D9B6C3}" dt="2024-03-22T10:24:36.779" v="87" actId="20577"/>
          <ac:spMkLst>
            <pc:docMk/>
            <pc:sldMk cId="3002013737" sldId="297"/>
            <ac:spMk id="3" creationId="{669C5DA0-2218-EEB3-A48D-BAB0C36E735D}"/>
          </ac:spMkLst>
        </pc:spChg>
        <pc:spChg chg="add del mo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3002013737" sldId="297"/>
            <ac:spMk id="4" creationId="{57D021E3-4711-3051-03FC-68884C4134F0}"/>
          </ac:spMkLst>
        </pc:spChg>
        <pc:spChg chg="add del mo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3002013737" sldId="297"/>
            <ac:spMk id="5" creationId="{A1E6999A-6E15-2D3A-3A37-CE440AD6CC1D}"/>
          </ac:spMkLst>
        </pc:spChg>
      </pc:sldChg>
      <pc:sldChg chg="addSp delSp modSp mod chgLayout">
        <pc:chgData name="Cornelia Amon" userId="5954e632-5942-4ce2-bb41-89c16c6cc23e" providerId="ADAL" clId="{20212144-D9AC-4E5D-B936-733974D9B6C3}" dt="2024-03-22T10:27:44.655" v="160" actId="1076"/>
        <pc:sldMkLst>
          <pc:docMk/>
          <pc:sldMk cId="761655979" sldId="299"/>
        </pc:sldMkLst>
        <pc:spChg chg="mod ord">
          <ac:chgData name="Cornelia Amon" userId="5954e632-5942-4ce2-bb41-89c16c6cc23e" providerId="ADAL" clId="{20212144-D9AC-4E5D-B936-733974D9B6C3}" dt="2024-03-22T10:25:28.239" v="95" actId="6264"/>
          <ac:spMkLst>
            <pc:docMk/>
            <pc:sldMk cId="761655979" sldId="299"/>
            <ac:spMk id="2" creationId="{C7E8CC15-E721-E76F-28D5-BA83515F5AEA}"/>
          </ac:spMkLst>
        </pc:spChg>
        <pc:spChg chg="mod ord">
          <ac:chgData name="Cornelia Amon" userId="5954e632-5942-4ce2-bb41-89c16c6cc23e" providerId="ADAL" clId="{20212144-D9AC-4E5D-B936-733974D9B6C3}" dt="2024-03-22T10:25:28.239" v="95" actId="6264"/>
          <ac:spMkLst>
            <pc:docMk/>
            <pc:sldMk cId="761655979" sldId="299"/>
            <ac:spMk id="3" creationId="{34E2AEB1-488B-E19E-6501-9FFFA95C2593}"/>
          </ac:spMkLst>
        </pc:spChg>
        <pc:spChg chg="del">
          <ac:chgData name="Cornelia Amon" userId="5954e632-5942-4ce2-bb41-89c16c6cc23e" providerId="ADAL" clId="{20212144-D9AC-4E5D-B936-733974D9B6C3}" dt="2024-03-22T10:27:10.672" v="155" actId="478"/>
          <ac:spMkLst>
            <pc:docMk/>
            <pc:sldMk cId="761655979" sldId="299"/>
            <ac:spMk id="4" creationId="{F94CFC59-EB57-1658-B944-92249658A34D}"/>
          </ac:spMkLst>
        </pc:spChg>
        <pc:spChg chg="add del mo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761655979" sldId="299"/>
            <ac:spMk id="5" creationId="{E5289090-AB05-59EA-955B-1642E734F010}"/>
          </ac:spMkLst>
        </pc:spChg>
        <pc:spChg chg="add del mo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761655979" sldId="299"/>
            <ac:spMk id="6" creationId="{C94FCF34-3F23-4139-1107-9545484E100A}"/>
          </ac:spMkLst>
        </pc:spChg>
        <pc:spChg chg="add del mod">
          <ac:chgData name="Cornelia Amon" userId="5954e632-5942-4ce2-bb41-89c16c6cc23e" providerId="ADAL" clId="{20212144-D9AC-4E5D-B936-733974D9B6C3}" dt="2024-03-22T10:25:28.239" v="95" actId="6264"/>
          <ac:spMkLst>
            <pc:docMk/>
            <pc:sldMk cId="761655979" sldId="299"/>
            <ac:spMk id="7" creationId="{6BC0D0F3-0C35-C2D0-893F-11A409DD7CA0}"/>
          </ac:spMkLst>
        </pc:spChg>
        <pc:spChg chg="add del mod">
          <ac:chgData name="Cornelia Amon" userId="5954e632-5942-4ce2-bb41-89c16c6cc23e" providerId="ADAL" clId="{20212144-D9AC-4E5D-B936-733974D9B6C3}" dt="2024-03-22T10:25:28.239" v="95" actId="6264"/>
          <ac:spMkLst>
            <pc:docMk/>
            <pc:sldMk cId="761655979" sldId="299"/>
            <ac:spMk id="8" creationId="{DA48AFAB-BDFD-BF5D-58EC-F90F6DBFC41B}"/>
          </ac:spMkLst>
        </pc:spChg>
        <pc:graphicFrameChg chg="add mod modGraphic">
          <ac:chgData name="Cornelia Amon" userId="5954e632-5942-4ce2-bb41-89c16c6cc23e" providerId="ADAL" clId="{20212144-D9AC-4E5D-B936-733974D9B6C3}" dt="2024-03-22T10:27:44.655" v="160" actId="1076"/>
          <ac:graphicFrameMkLst>
            <pc:docMk/>
            <pc:sldMk cId="761655979" sldId="299"/>
            <ac:graphicFrameMk id="9" creationId="{BCC90493-AB9C-69DD-74DA-0A76A791C4BA}"/>
          </ac:graphicFrameMkLst>
        </pc:graphicFrameChg>
      </pc:sldChg>
      <pc:sldChg chg="addSp delSp modSp mod chgLayout">
        <pc:chgData name="Cornelia Amon" userId="5954e632-5942-4ce2-bb41-89c16c6cc23e" providerId="ADAL" clId="{20212144-D9AC-4E5D-B936-733974D9B6C3}" dt="2024-03-22T10:24:43.266" v="92" actId="5793"/>
        <pc:sldMkLst>
          <pc:docMk/>
          <pc:sldMk cId="4183940368" sldId="300"/>
        </pc:sldMkLst>
        <pc:spChg chg="mod ord">
          <ac:chgData name="Cornelia Amon" userId="5954e632-5942-4ce2-bb41-89c16c6cc23e" providerId="ADAL" clId="{20212144-D9AC-4E5D-B936-733974D9B6C3}" dt="2024-03-22T10:24:41.904" v="91" actId="20577"/>
          <ac:spMkLst>
            <pc:docMk/>
            <pc:sldMk cId="4183940368" sldId="300"/>
            <ac:spMk id="2" creationId="{9E05B0F4-46CC-876F-07FE-5AF6219900A8}"/>
          </ac:spMkLst>
        </pc:spChg>
        <pc:spChg chg="mod ord">
          <ac:chgData name="Cornelia Amon" userId="5954e632-5942-4ce2-bb41-89c16c6cc23e" providerId="ADAL" clId="{20212144-D9AC-4E5D-B936-733974D9B6C3}" dt="2024-03-22T10:24:43.266" v="92" actId="5793"/>
          <ac:spMkLst>
            <pc:docMk/>
            <pc:sldMk cId="4183940368" sldId="300"/>
            <ac:spMk id="3" creationId="{9823B12E-DEE3-4D60-8ACB-D4B53BE6F6F8}"/>
          </ac:spMkLst>
        </pc:spChg>
        <pc:spChg chg="add del mo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4183940368" sldId="300"/>
            <ac:spMk id="4" creationId="{C7C11B90-6631-A3BE-2CD0-76B3F2630163}"/>
          </ac:spMkLst>
        </pc:spChg>
        <pc:spChg chg="add del mo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4183940368" sldId="300"/>
            <ac:spMk id="5" creationId="{1C6C2624-2876-5EC8-2BBC-5F26E7FDA512}"/>
          </ac:spMkLst>
        </pc:spChg>
      </pc:sldChg>
      <pc:sldChg chg="addSp delSp modSp mod chgLayout">
        <pc:chgData name="Cornelia Amon" userId="5954e632-5942-4ce2-bb41-89c16c6cc23e" providerId="ADAL" clId="{20212144-D9AC-4E5D-B936-733974D9B6C3}" dt="2024-03-22T10:25:14.931" v="94" actId="255"/>
        <pc:sldMkLst>
          <pc:docMk/>
          <pc:sldMk cId="2182673898" sldId="301"/>
        </pc:sldMkLst>
        <pc:spChg chg="mod or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2182673898" sldId="301"/>
            <ac:spMk id="2" creationId="{A05731B6-F38A-CB3E-45E5-C989D8381A9B}"/>
          </ac:spMkLst>
        </pc:spChg>
        <pc:spChg chg="mod ord">
          <ac:chgData name="Cornelia Amon" userId="5954e632-5942-4ce2-bb41-89c16c6cc23e" providerId="ADAL" clId="{20212144-D9AC-4E5D-B936-733974D9B6C3}" dt="2024-03-22T10:25:14.931" v="94" actId="255"/>
          <ac:spMkLst>
            <pc:docMk/>
            <pc:sldMk cId="2182673898" sldId="301"/>
            <ac:spMk id="3" creationId="{33727FBB-E917-47F5-F801-F139CC31BDC9}"/>
          </ac:spMkLst>
        </pc:spChg>
        <pc:spChg chg="add del mo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2182673898" sldId="301"/>
            <ac:spMk id="4" creationId="{93677A61-0618-7640-A566-114E6FC47C07}"/>
          </ac:spMkLst>
        </pc:spChg>
        <pc:spChg chg="add del mod">
          <ac:chgData name="Cornelia Amon" userId="5954e632-5942-4ce2-bb41-89c16c6cc23e" providerId="ADAL" clId="{20212144-D9AC-4E5D-B936-733974D9B6C3}" dt="2024-03-22T10:24:16.671" v="81" actId="6264"/>
          <ac:spMkLst>
            <pc:docMk/>
            <pc:sldMk cId="2182673898" sldId="301"/>
            <ac:spMk id="5" creationId="{FDE2DCF5-5098-34D9-BA8F-64F4FC2D08B6}"/>
          </ac:spMkLst>
        </pc:spChg>
      </pc:sldChg>
      <pc:sldChg chg="addSp delSp modSp add mod chgLayout">
        <pc:chgData name="Cornelia Amon" userId="5954e632-5942-4ce2-bb41-89c16c6cc23e" providerId="ADAL" clId="{20212144-D9AC-4E5D-B936-733974D9B6C3}" dt="2024-03-22T10:24:02.904" v="79" actId="1035"/>
        <pc:sldMkLst>
          <pc:docMk/>
          <pc:sldMk cId="10629423" sldId="494"/>
        </pc:sldMkLst>
        <pc:spChg chg="add del mod">
          <ac:chgData name="Cornelia Amon" userId="5954e632-5942-4ce2-bb41-89c16c6cc23e" providerId="ADAL" clId="{20212144-D9AC-4E5D-B936-733974D9B6C3}" dt="2024-03-22T10:23:03.925" v="12" actId="6264"/>
          <ac:spMkLst>
            <pc:docMk/>
            <pc:sldMk cId="10629423" sldId="494"/>
            <ac:spMk id="2" creationId="{4BF8A1D7-E6F2-8E87-4FD0-2B68A546D08D}"/>
          </ac:spMkLst>
        </pc:spChg>
        <pc:spChg chg="mod ord">
          <ac:chgData name="Cornelia Amon" userId="5954e632-5942-4ce2-bb41-89c16c6cc23e" providerId="ADAL" clId="{20212144-D9AC-4E5D-B936-733974D9B6C3}" dt="2024-03-22T10:23:54.633" v="64" actId="255"/>
          <ac:spMkLst>
            <pc:docMk/>
            <pc:sldMk cId="10629423" sldId="494"/>
            <ac:spMk id="4" creationId="{07E0CBB6-C5F8-4624-9918-2ABBDA00096C}"/>
          </ac:spMkLst>
        </pc:spChg>
        <pc:spChg chg="add del mod">
          <ac:chgData name="Cornelia Amon" userId="5954e632-5942-4ce2-bb41-89c16c6cc23e" providerId="ADAL" clId="{20212144-D9AC-4E5D-B936-733974D9B6C3}" dt="2024-03-22T10:23:03.925" v="12" actId="6264"/>
          <ac:spMkLst>
            <pc:docMk/>
            <pc:sldMk cId="10629423" sldId="494"/>
            <ac:spMk id="5" creationId="{E3EEF143-5C6B-D12C-AC12-130D256F6B3B}"/>
          </ac:spMkLst>
        </pc:spChg>
        <pc:spChg chg="mod ord">
          <ac:chgData name="Cornelia Amon" userId="5954e632-5942-4ce2-bb41-89c16c6cc23e" providerId="ADAL" clId="{20212144-D9AC-4E5D-B936-733974D9B6C3}" dt="2024-03-22T10:24:02.904" v="79" actId="1035"/>
          <ac:spMkLst>
            <pc:docMk/>
            <pc:sldMk cId="10629423" sldId="494"/>
            <ac:spMk id="9" creationId="{F8847AF9-6CCE-665E-0774-EF60203AA295}"/>
          </ac:spMkLst>
        </pc:spChg>
      </pc:sldChg>
      <pc:sldChg chg="add">
        <pc:chgData name="Cornelia Amon" userId="5954e632-5942-4ce2-bb41-89c16c6cc23e" providerId="ADAL" clId="{20212144-D9AC-4E5D-B936-733974D9B6C3}" dt="2024-03-22T10:27:52.140" v="161"/>
        <pc:sldMkLst>
          <pc:docMk/>
          <pc:sldMk cId="2094950677" sldId="502"/>
        </pc:sldMkLst>
      </pc:sldChg>
      <pc:sldMasterChg chg="new mod addSldLayout">
        <pc:chgData name="Cornelia Amon" userId="5954e632-5942-4ce2-bb41-89c16c6cc23e" providerId="ADAL" clId="{20212144-D9AC-4E5D-B936-733974D9B6C3}" dt="2024-03-22T10:21:58.470" v="0" actId="6938"/>
        <pc:sldMasterMkLst>
          <pc:docMk/>
          <pc:sldMasterMk cId="302490976" sldId="2147483673"/>
        </pc:sldMasterMkLst>
        <pc:sldLayoutChg chg="new replId">
          <pc:chgData name="Cornelia Amon" userId="5954e632-5942-4ce2-bb41-89c16c6cc23e" providerId="ADAL" clId="{20212144-D9AC-4E5D-B936-733974D9B6C3}" dt="2024-03-22T10:21:58.470" v="0" actId="6938"/>
          <pc:sldLayoutMkLst>
            <pc:docMk/>
            <pc:sldMasterMk cId="302490976" sldId="2147483673"/>
            <pc:sldLayoutMk cId="3354542461" sldId="2147483674"/>
          </pc:sldLayoutMkLst>
        </pc:sldLayoutChg>
        <pc:sldLayoutChg chg="new replId">
          <pc:chgData name="Cornelia Amon" userId="5954e632-5942-4ce2-bb41-89c16c6cc23e" providerId="ADAL" clId="{20212144-D9AC-4E5D-B936-733974D9B6C3}" dt="2024-03-22T10:21:58.470" v="0" actId="6938"/>
          <pc:sldLayoutMkLst>
            <pc:docMk/>
            <pc:sldMasterMk cId="302490976" sldId="2147483673"/>
            <pc:sldLayoutMk cId="186113260" sldId="2147483675"/>
          </pc:sldLayoutMkLst>
        </pc:sldLayoutChg>
        <pc:sldLayoutChg chg="new replId">
          <pc:chgData name="Cornelia Amon" userId="5954e632-5942-4ce2-bb41-89c16c6cc23e" providerId="ADAL" clId="{20212144-D9AC-4E5D-B936-733974D9B6C3}" dt="2024-03-22T10:21:58.470" v="0" actId="6938"/>
          <pc:sldLayoutMkLst>
            <pc:docMk/>
            <pc:sldMasterMk cId="302490976" sldId="2147483673"/>
            <pc:sldLayoutMk cId="1106043134" sldId="2147483676"/>
          </pc:sldLayoutMkLst>
        </pc:sldLayoutChg>
        <pc:sldLayoutChg chg="new replId">
          <pc:chgData name="Cornelia Amon" userId="5954e632-5942-4ce2-bb41-89c16c6cc23e" providerId="ADAL" clId="{20212144-D9AC-4E5D-B936-733974D9B6C3}" dt="2024-03-22T10:21:58.470" v="0" actId="6938"/>
          <pc:sldLayoutMkLst>
            <pc:docMk/>
            <pc:sldMasterMk cId="302490976" sldId="2147483673"/>
            <pc:sldLayoutMk cId="2077316037" sldId="2147483677"/>
          </pc:sldLayoutMkLst>
        </pc:sldLayoutChg>
        <pc:sldLayoutChg chg="new replId">
          <pc:chgData name="Cornelia Amon" userId="5954e632-5942-4ce2-bb41-89c16c6cc23e" providerId="ADAL" clId="{20212144-D9AC-4E5D-B936-733974D9B6C3}" dt="2024-03-22T10:21:58.470" v="0" actId="6938"/>
          <pc:sldLayoutMkLst>
            <pc:docMk/>
            <pc:sldMasterMk cId="302490976" sldId="2147483673"/>
            <pc:sldLayoutMk cId="3835180277" sldId="2147483678"/>
          </pc:sldLayoutMkLst>
        </pc:sldLayoutChg>
        <pc:sldLayoutChg chg="new replId">
          <pc:chgData name="Cornelia Amon" userId="5954e632-5942-4ce2-bb41-89c16c6cc23e" providerId="ADAL" clId="{20212144-D9AC-4E5D-B936-733974D9B6C3}" dt="2024-03-22T10:21:58.470" v="0" actId="6938"/>
          <pc:sldLayoutMkLst>
            <pc:docMk/>
            <pc:sldMasterMk cId="302490976" sldId="2147483673"/>
            <pc:sldLayoutMk cId="628771128" sldId="2147483679"/>
          </pc:sldLayoutMkLst>
        </pc:sldLayoutChg>
        <pc:sldLayoutChg chg="new replId">
          <pc:chgData name="Cornelia Amon" userId="5954e632-5942-4ce2-bb41-89c16c6cc23e" providerId="ADAL" clId="{20212144-D9AC-4E5D-B936-733974D9B6C3}" dt="2024-03-22T10:21:58.470" v="0" actId="6938"/>
          <pc:sldLayoutMkLst>
            <pc:docMk/>
            <pc:sldMasterMk cId="302490976" sldId="2147483673"/>
            <pc:sldLayoutMk cId="3937279398" sldId="2147483680"/>
          </pc:sldLayoutMkLst>
        </pc:sldLayoutChg>
        <pc:sldLayoutChg chg="new replId">
          <pc:chgData name="Cornelia Amon" userId="5954e632-5942-4ce2-bb41-89c16c6cc23e" providerId="ADAL" clId="{20212144-D9AC-4E5D-B936-733974D9B6C3}" dt="2024-03-22T10:21:58.470" v="0" actId="6938"/>
          <pc:sldLayoutMkLst>
            <pc:docMk/>
            <pc:sldMasterMk cId="302490976" sldId="2147483673"/>
            <pc:sldLayoutMk cId="2617689312" sldId="2147483681"/>
          </pc:sldLayoutMkLst>
        </pc:sldLayoutChg>
        <pc:sldLayoutChg chg="new replId">
          <pc:chgData name="Cornelia Amon" userId="5954e632-5942-4ce2-bb41-89c16c6cc23e" providerId="ADAL" clId="{20212144-D9AC-4E5D-B936-733974D9B6C3}" dt="2024-03-22T10:21:58.470" v="0" actId="6938"/>
          <pc:sldLayoutMkLst>
            <pc:docMk/>
            <pc:sldMasterMk cId="302490976" sldId="2147483673"/>
            <pc:sldLayoutMk cId="3647758171" sldId="2147483682"/>
          </pc:sldLayoutMkLst>
        </pc:sldLayoutChg>
        <pc:sldLayoutChg chg="new replId">
          <pc:chgData name="Cornelia Amon" userId="5954e632-5942-4ce2-bb41-89c16c6cc23e" providerId="ADAL" clId="{20212144-D9AC-4E5D-B936-733974D9B6C3}" dt="2024-03-22T10:21:58.470" v="0" actId="6938"/>
          <pc:sldLayoutMkLst>
            <pc:docMk/>
            <pc:sldMasterMk cId="302490976" sldId="2147483673"/>
            <pc:sldLayoutMk cId="2163302480" sldId="2147483683"/>
          </pc:sldLayoutMkLst>
        </pc:sldLayoutChg>
        <pc:sldLayoutChg chg="new replId">
          <pc:chgData name="Cornelia Amon" userId="5954e632-5942-4ce2-bb41-89c16c6cc23e" providerId="ADAL" clId="{20212144-D9AC-4E5D-B936-733974D9B6C3}" dt="2024-03-22T10:21:58.470" v="0" actId="6938"/>
          <pc:sldLayoutMkLst>
            <pc:docMk/>
            <pc:sldMasterMk cId="302490976" sldId="2147483673"/>
            <pc:sldLayoutMk cId="2360025082" sldId="2147483684"/>
          </pc:sldLayoutMkLst>
        </pc:sldLayoutChg>
      </pc:sldMasterChg>
    </pc:docChg>
  </pc:docChgLst>
  <pc:docChgLst>
    <pc:chgData name="Dalborg, Cecilia" userId="S::cecilia.dalborg_miun.se#ext#@imcfhkrems.onmicrosoft.com::8d1d843a-05de-4250-9056-cc783638e52e" providerId="AD" clId="Web-{CF525B1E-61D9-53BE-579B-246C9F2FF14A}"/>
    <pc:docChg chg="modSld">
      <pc:chgData name="Dalborg, Cecilia" userId="S::cecilia.dalborg_miun.se#ext#@imcfhkrems.onmicrosoft.com::8d1d843a-05de-4250-9056-cc783638e52e" providerId="AD" clId="Web-{CF525B1E-61D9-53BE-579B-246C9F2FF14A}" dt="2024-05-29T14:13:11.332" v="3"/>
      <pc:docMkLst>
        <pc:docMk/>
      </pc:docMkLst>
      <pc:sldChg chg="modSp">
        <pc:chgData name="Dalborg, Cecilia" userId="S::cecilia.dalborg_miun.se#ext#@imcfhkrems.onmicrosoft.com::8d1d843a-05de-4250-9056-cc783638e52e" providerId="AD" clId="Web-{CF525B1E-61D9-53BE-579B-246C9F2FF14A}" dt="2024-05-29T14:13:11.332" v="3"/>
        <pc:sldMkLst>
          <pc:docMk/>
          <pc:sldMk cId="761655979" sldId="299"/>
        </pc:sldMkLst>
        <pc:graphicFrameChg chg="mod modGraphic">
          <ac:chgData name="Dalborg, Cecilia" userId="S::cecilia.dalborg_miun.se#ext#@imcfhkrems.onmicrosoft.com::8d1d843a-05de-4250-9056-cc783638e52e" providerId="AD" clId="Web-{CF525B1E-61D9-53BE-579B-246C9F2FF14A}" dt="2024-05-29T14:13:11.332" v="3"/>
          <ac:graphicFrameMkLst>
            <pc:docMk/>
            <pc:sldMk cId="761655979" sldId="299"/>
            <ac:graphicFrameMk id="9" creationId="{BCC90493-AB9C-69DD-74DA-0A76A791C4B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C1EAA-16A5-C244-8A92-A6051457D4B7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03E6A-0E51-A24C-B8B0-7EAE05311EE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107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403E6A-0E51-A24C-B8B0-7EAE05311E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266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44297-7CFC-BD43-BF94-59A68011C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26412"/>
            <a:ext cx="9144000" cy="180043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5A3002-614A-C549-A0DA-54D79433E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54794"/>
            <a:ext cx="9144000" cy="40300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C1AAF18-797F-1E40-901C-49C65B2E8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955094"/>
            <a:ext cx="2743200" cy="560976"/>
          </a:xfrm>
          <a:prstGeom prst="rect">
            <a:avLst/>
          </a:prstGeom>
        </p:spPr>
      </p:pic>
      <p:pic>
        <p:nvPicPr>
          <p:cNvPr id="20" name="Grafik 19" descr="Ein Bild, das Grafiken, Grafikdesign, Farbigkeit, Kreis enthält.&#10;&#10;Automatisch generierte Beschreibung">
            <a:extLst>
              <a:ext uri="{FF2B5EF4-FFF2-40B4-BE49-F238E27FC236}">
                <a16:creationId xmlns:a16="http://schemas.microsoft.com/office/drawing/2014/main" id="{B765EEF8-AF8A-B690-7F75-2777CAD33C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043" y="0"/>
            <a:ext cx="5013914" cy="312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66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18EC4-FB1C-274C-A4AD-B5F85F7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8E31BF-2CCD-1D4A-8F4D-35A01D9EE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62EFAFC-87A4-8644-920E-EA1B29478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204C87-24AB-F644-B40D-9C5DFE317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399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D86FB4-C4BE-7446-91BC-AB05EC1C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E811FD-A084-5241-8191-2D2C3CA4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FD9764-516F-FD44-BA24-6527862A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6294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D86FB4-C4BE-7446-91BC-AB05EC1C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E811FD-A084-5241-8191-2D2C3CA4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FD9764-516F-FD44-BA24-6527862A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4400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11C08B-D270-8146-897F-161A2485E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57200"/>
            <a:ext cx="402771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3D061B-ABAC-8C48-A90F-85B817A31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5886" y="1621971"/>
            <a:ext cx="5629502" cy="42390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326C34-0D86-0C40-85B3-2E19A59CD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7300" y="2057400"/>
            <a:ext cx="402771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F5200E-1B5A-EF41-A652-7B1891409C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6356350"/>
            <a:ext cx="23241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CEA140-ABB2-CB4E-AA74-F71EC146B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370F29-FB82-8741-B975-2DB3791BF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1380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AC8B86-8D7B-3D44-B5DD-EF7C7A3E8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857" y="457200"/>
            <a:ext cx="352016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27D37D0-C49F-7B4C-A47B-58C8E07DA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6F7884-6F6F-FF43-8F10-DF965F883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1857" y="2057400"/>
            <a:ext cx="352016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95F60D-C3DB-7449-9F30-A49E811976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1856" y="6356350"/>
            <a:ext cx="2329543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4BB404-6889-204A-A348-242D4C5E6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B2B868-8614-D341-A15C-3E55A0F5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9646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AC94A-61F5-FF48-9E66-96641409F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22304B-3412-9C43-9D58-AC26F6E12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5A392C-342E-7848-AF6E-DEB38CC011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B45E10-112E-A647-A5C5-980CEE81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BA2C2E-42FB-FC41-8594-5629D7AF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6425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4F43949-02AE-2F42-991D-B6948EE16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611869E-77EA-FE4D-883E-A2B83315F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1856" y="365125"/>
            <a:ext cx="7320643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926E41-640B-2F47-B84D-7958F6908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1856" y="6356350"/>
            <a:ext cx="232954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D6B451-FB7E-A348-9B6F-210884C48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318D13-6CCA-0546-805D-C4BDB6C10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7467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9ADFC6-633B-5745-BC44-94A97FAC7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8BBB5A-27E3-6143-A5DB-07FBAE02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00A23C2-94E0-7846-805F-F3EBA6431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B5C692-35EB-6D40-B074-2C27D8B9E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1923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42701" y="1"/>
            <a:ext cx="749300" cy="365125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chemeClr val="tx2"/>
                </a:solidFill>
                <a:latin typeface="+mj-lt"/>
              </a:defRPr>
            </a:lvl1pPr>
          </a:lstStyle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23392" y="152400"/>
            <a:ext cx="109728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GB" sz="3600"/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B85BCD3C-5A95-22FD-6345-28B8BF648333}"/>
              </a:ext>
            </a:extLst>
          </p:cNvPr>
          <p:cNvSpPr txBox="1">
            <a:spLocks/>
          </p:cNvSpPr>
          <p:nvPr/>
        </p:nvSpPr>
        <p:spPr>
          <a:xfrm>
            <a:off x="623392" y="152400"/>
            <a:ext cx="109728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615083101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AA4F9-0388-8776-E127-48DC8066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D96DB93-EA35-107A-AE6A-3241389D3E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D90BF2-5BED-1D04-2D14-8DD62E6D5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032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44297-7CFC-BD43-BF94-59A68011C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26412"/>
            <a:ext cx="9144000" cy="180043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5A3002-614A-C549-A0DA-54D79433E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54794"/>
            <a:ext cx="9144000" cy="40300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C1AAF18-797F-1E40-901C-49C65B2E8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955094"/>
            <a:ext cx="2743200" cy="56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93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18393" y="9104"/>
            <a:ext cx="749300" cy="365125"/>
          </a:xfrm>
        </p:spPr>
        <p:txBody>
          <a:bodyPr/>
          <a:lstStyle>
            <a:lvl1pPr algn="r">
              <a:defRPr b="1">
                <a:solidFill>
                  <a:schemeClr val="tx2"/>
                </a:solidFill>
                <a:latin typeface="+mj-lt"/>
              </a:defRPr>
            </a:lvl1pPr>
          </a:lstStyle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23392" y="152400"/>
            <a:ext cx="109728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301070207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44297-7CFC-BD43-BF94-59A68011C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702129"/>
            <a:ext cx="7821386" cy="190500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5A3002-614A-C549-A0DA-54D79433E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64972"/>
            <a:ext cx="9144000" cy="24928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728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33770-3899-084F-930E-4314841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65B7CB-310E-F446-97C3-1684B6002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5A11ED-7452-2E43-815D-255E240D66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3CFD15-73A5-C140-9ACA-60557EDF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112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33770-3899-084F-930E-4314841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65B7CB-310E-F446-97C3-1684B6002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5A11ED-7452-2E43-815D-255E240D66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3CFD15-73A5-C140-9ACA-60557EDF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3C317A-A421-8C40-825F-113024891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969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5E802-E9D4-2941-8D72-FDE7F9029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D4D05A-17AD-8345-9E53-0C897FCF5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8186" y="1825625"/>
            <a:ext cx="4751614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FD351C-1327-C34C-A7BB-290FBCAD7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8B637C-090D-8F4D-A1B3-E9CF9C05DB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24B90-C2A2-AA49-A6DE-5DE7A6F7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F78AF0-F997-F946-B3A5-495C6AD1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467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5E802-E9D4-2941-8D72-FDE7F9029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D4D05A-17AD-8345-9E53-0C897FCF5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8186" y="1825625"/>
            <a:ext cx="4751614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FD351C-1327-C34C-A7BB-290FBCAD7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8B637C-090D-8F4D-A1B3-E9CF9C05DB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24B90-C2A2-AA49-A6DE-5DE7A6F7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F78AF0-F997-F946-B3A5-495C6AD1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621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61616-691E-9542-878C-363E7102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6" y="365125"/>
            <a:ext cx="8034839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8C8580-D948-6E4B-9FA8-57F8779E6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186" y="1681163"/>
            <a:ext cx="472938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45C92D-8286-0B49-BDA4-9103E700C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8186" y="2505075"/>
            <a:ext cx="4729389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005040B-C584-034B-B5BB-F49D0290D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25998" y="1681163"/>
            <a:ext cx="472939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EFD3F1C-0455-D64D-9CE7-BEE37A27A1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25996" y="2505075"/>
            <a:ext cx="4729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6A4F2BC-8AA7-E04C-8A5B-5B7FCA7039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E41D8CA-D7F5-A240-9736-385984802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DB83EA-12CA-6545-A796-9CAC4FEBB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557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18EC4-FB1C-274C-A4AD-B5F85F7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8E31BF-2CCD-1D4A-8F4D-35A01D9EE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13.06.2024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62EFAFC-87A4-8644-920E-EA1B29478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204C87-24AB-F644-B40D-9C5DFE317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195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D167830-7097-4B47-ADD7-22CB2377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6" y="365125"/>
            <a:ext cx="80083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42C3A7-A52F-D140-A3E1-7951CC633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186" y="1825625"/>
            <a:ext cx="100856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1E4324E-7E64-1CFC-11EF-6A4576C29E19}"/>
              </a:ext>
            </a:extLst>
          </p:cNvPr>
          <p:cNvSpPr/>
          <p:nvPr/>
        </p:nvSpPr>
        <p:spPr>
          <a:xfrm flipH="1">
            <a:off x="0" y="0"/>
            <a:ext cx="131028" cy="6858000"/>
          </a:xfrm>
          <a:prstGeom prst="rect">
            <a:avLst/>
          </a:prstGeom>
          <a:solidFill>
            <a:srgbClr val="F07921">
              <a:alpha val="90000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0378C1A-4F08-67C5-5877-DBA430BE9F74}"/>
              </a:ext>
            </a:extLst>
          </p:cNvPr>
          <p:cNvSpPr/>
          <p:nvPr/>
        </p:nvSpPr>
        <p:spPr>
          <a:xfrm flipH="1">
            <a:off x="380988" y="1"/>
            <a:ext cx="133946" cy="6858000"/>
          </a:xfrm>
          <a:prstGeom prst="rect">
            <a:avLst/>
          </a:prstGeom>
          <a:solidFill>
            <a:schemeClr val="accent3">
              <a:alpha val="90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8C059B6-B2F8-BF03-31FF-05112143DD0B}"/>
              </a:ext>
            </a:extLst>
          </p:cNvPr>
          <p:cNvSpPr/>
          <p:nvPr/>
        </p:nvSpPr>
        <p:spPr>
          <a:xfrm flipH="1">
            <a:off x="185052" y="0"/>
            <a:ext cx="131028" cy="6858000"/>
          </a:xfrm>
          <a:prstGeom prst="rect">
            <a:avLst/>
          </a:prstGeom>
          <a:solidFill>
            <a:srgbClr val="01AD4B">
              <a:alpha val="90000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C2E2835-321A-99BE-EADE-2E26A8918D8C}"/>
              </a:ext>
            </a:extLst>
          </p:cNvPr>
          <p:cNvSpPr/>
          <p:nvPr/>
        </p:nvSpPr>
        <p:spPr>
          <a:xfrm flipH="1">
            <a:off x="576936" y="0"/>
            <a:ext cx="128368" cy="6858000"/>
          </a:xfrm>
          <a:prstGeom prst="rect">
            <a:avLst/>
          </a:prstGeom>
          <a:solidFill>
            <a:srgbClr val="EE297B">
              <a:alpha val="90000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2" name="Grafik 11" descr="Ein Bild, das Grafiken, Grafikdesign, Farbigkeit, Kreis enthält.&#10;&#10;Automatisch generierte Beschreibung">
            <a:extLst>
              <a:ext uri="{FF2B5EF4-FFF2-40B4-BE49-F238E27FC236}">
                <a16:creationId xmlns:a16="http://schemas.microsoft.com/office/drawing/2014/main" id="{5AB2B131-7B71-39A8-75F6-E6F68EA9C380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9340143" y="365125"/>
            <a:ext cx="2013657" cy="125652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B4C4EA1-1AB4-38C6-13F5-4D359A80AA87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38200" y="6265654"/>
            <a:ext cx="1538082" cy="31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81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D385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D385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D385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D385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D385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D385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istenzgruendungsportal.de/Navigation/DE/Home/home.html" TargetMode="External"/><Relationship Id="rId2" Type="http://schemas.openxmlformats.org/officeDocument/2006/relationships/hyperlink" Target="https://gruenderplattform.de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wir-gruenden-in-deutschland.d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istenzgruendungsportal.de/Navigation/DE/Gruendungswissen/Rechtsformen/rechtsformen.html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erderdatenbank.de/FDB/DE/Foerderprogramme/foerderprogramme.html" TargetMode="External"/><Relationship Id="rId2" Type="http://schemas.openxmlformats.org/officeDocument/2006/relationships/hyperlink" Target="https://gruenderplattform.de/finanzierung-und-foerderung/finanzierung-finden/finanzierungsmoeglichkeiten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gr&#252;ndungsstipendium.nrw/gruenden" TargetMode="External"/><Relationship Id="rId5" Type="http://schemas.openxmlformats.org/officeDocument/2006/relationships/hyperlink" Target="https://www.wirtschaft.nrw/finanzierungsangebote-im-bereich-gruendungen" TargetMode="External"/><Relationship Id="rId4" Type="http://schemas.openxmlformats.org/officeDocument/2006/relationships/hyperlink" Target="https://www.exist.de/EXIST/Navigation/DE/Gruendungsfoerderung/EXIST-Gruendungsstipendium/exist-gruendungsstipendium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ruenderplattform.de/startup-gruenden/patent-anmelden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istenzgruendungsportal.de/Navigation/DE/Netzwerke/Ueberregional/ueberregional.html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uendungsregion-niederrhein.de/netzwerke/networking/" TargetMode="External"/><Relationship Id="rId2" Type="http://schemas.openxmlformats.org/officeDocument/2006/relationships/hyperlink" Target="https://www.gruendungsregion-niederrhein.de/ansprechpartner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s-niederrhein.de/existenzgruendung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05B0F4-46CC-876F-07FE-5AF621990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6" y="365125"/>
            <a:ext cx="8008336" cy="1325563"/>
          </a:xfrm>
        </p:spPr>
        <p:txBody>
          <a:bodyPr>
            <a:normAutofit/>
          </a:bodyPr>
          <a:lstStyle/>
          <a:p>
            <a:r>
              <a:rPr lang="en-US"/>
              <a:t>Module implementation, framework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23B12E-DEE3-4D60-8ACB-D4B53BE6F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186" y="1825625"/>
            <a:ext cx="1008561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pPr marL="0" lvl="0" indent="0">
              <a:buNone/>
            </a:pPr>
            <a:r>
              <a:rPr lang="sv-SE" dirty="0"/>
              <a:t>Lecture about national and regional characteristics related to:</a:t>
            </a:r>
          </a:p>
          <a:p>
            <a:pPr lvl="1"/>
            <a:r>
              <a:rPr lang="sv-SE" dirty="0"/>
              <a:t>Legal forms</a:t>
            </a:r>
          </a:p>
          <a:p>
            <a:pPr lvl="1"/>
            <a:r>
              <a:rPr lang="sv-SE" dirty="0"/>
              <a:t>Rules and legalisations</a:t>
            </a:r>
          </a:p>
          <a:p>
            <a:pPr lvl="1"/>
            <a:r>
              <a:rPr lang="sv-SE" dirty="0"/>
              <a:t>Regional support structure (overview of the system)</a:t>
            </a:r>
          </a:p>
          <a:p>
            <a:pPr lvl="1"/>
            <a:r>
              <a:rPr lang="sv-SE" dirty="0"/>
              <a:t>Networks (local and regional)</a:t>
            </a:r>
          </a:p>
          <a:p>
            <a:pPr lvl="1"/>
            <a:r>
              <a:rPr lang="sv-SE" dirty="0"/>
              <a:t>Copyright protection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4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8185" y="365125"/>
            <a:ext cx="8198157" cy="1325563"/>
          </a:xfrm>
        </p:spPr>
        <p:txBody>
          <a:bodyPr/>
          <a:lstStyle/>
          <a:p>
            <a:r>
              <a:rPr lang="en-US" dirty="0"/>
              <a:t>Founding a business in Germany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Comprehensive </a:t>
            </a:r>
            <a:r>
              <a:rPr lang="en-US" sz="2400" dirty="0"/>
              <a:t>information on starting a business in Germany can be found </a:t>
            </a:r>
            <a:r>
              <a:rPr lang="en-US" sz="2400" dirty="0" smtClean="0"/>
              <a:t>here:</a:t>
            </a:r>
          </a:p>
          <a:p>
            <a:pPr marL="0" indent="0">
              <a:buNone/>
            </a:pPr>
            <a:endParaRPr lang="en-US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>
                <a:hlinkClick r:id="rId2"/>
              </a:rPr>
              <a:t>https://gruenderplattform.de</a:t>
            </a:r>
            <a:r>
              <a:rPr lang="de-DE" sz="2000" dirty="0" smtClean="0">
                <a:hlinkClick r:id="rId2"/>
              </a:rPr>
              <a:t>/</a:t>
            </a:r>
            <a:r>
              <a:rPr lang="de-DE" sz="2000" dirty="0"/>
              <a:t> </a:t>
            </a:r>
            <a:endParaRPr lang="de-DE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>
                <a:hlinkClick r:id="rId3"/>
              </a:rPr>
              <a:t>https://</a:t>
            </a:r>
            <a:r>
              <a:rPr lang="de-DE" sz="2000" dirty="0" smtClean="0">
                <a:hlinkClick r:id="rId3"/>
              </a:rPr>
              <a:t>www.existenzgruendungsportal.de/Navigation/DE/Home/home.html</a:t>
            </a:r>
            <a:r>
              <a:rPr lang="de-DE" sz="2000" dirty="0"/>
              <a:t> </a:t>
            </a:r>
            <a:endParaRPr lang="de-DE" sz="2000" dirty="0" smtClean="0"/>
          </a:p>
          <a:p>
            <a:pPr marL="457200" lvl="1" indent="0">
              <a:buNone/>
            </a:pPr>
            <a:endParaRPr lang="de-DE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>
                <a:hlinkClick r:id="rId4"/>
              </a:rPr>
              <a:t>https://www.wir-gruenden-in-deutschland.de</a:t>
            </a:r>
            <a:r>
              <a:rPr lang="de-DE" sz="2000" dirty="0" smtClean="0">
                <a:hlinkClick r:id="rId4"/>
              </a:rPr>
              <a:t>/</a:t>
            </a:r>
            <a:r>
              <a:rPr lang="de-DE" sz="2000" dirty="0"/>
              <a:t> </a:t>
            </a:r>
            <a:endParaRPr lang="de-DE" sz="2000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602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Legal </a:t>
            </a:r>
            <a:r>
              <a:rPr lang="de-DE" dirty="0"/>
              <a:t>F</a:t>
            </a:r>
            <a:r>
              <a:rPr lang="de-DE" dirty="0" smtClean="0"/>
              <a:t>orms in Germany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Founders in Germany can choose between several legal forms</a:t>
            </a:r>
            <a:r>
              <a:rPr lang="en-US" sz="2400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/>
              <a:t>Einzelunternehmen</a:t>
            </a:r>
            <a:r>
              <a:rPr lang="de-DE" sz="2000" dirty="0"/>
              <a:t>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GbR	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eingetragene Kauffrau (</a:t>
            </a:r>
            <a:r>
              <a:rPr lang="de-DE" sz="2000" dirty="0" err="1"/>
              <a:t>e.Kfr</a:t>
            </a:r>
            <a:r>
              <a:rPr lang="de-DE" sz="2000" dirty="0"/>
              <a:t>.) bzw. eingetragener Kaufmann (</a:t>
            </a:r>
            <a:r>
              <a:rPr lang="de-DE" sz="2000" dirty="0" err="1"/>
              <a:t>e.Kfm</a:t>
            </a:r>
            <a:r>
              <a:rPr lang="de-DE" sz="2000" dirty="0"/>
              <a:t>.)	</a:t>
            </a:r>
            <a:endParaRPr lang="de-DE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/>
              <a:t>OHG</a:t>
            </a:r>
            <a:r>
              <a:rPr lang="de-DE" sz="2000" dirty="0"/>
              <a:t>	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KG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/>
              <a:t>GmbH</a:t>
            </a:r>
            <a:r>
              <a:rPr lang="de-DE" sz="2000" dirty="0"/>
              <a:t>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/>
              <a:t>UG </a:t>
            </a:r>
            <a:r>
              <a:rPr lang="de-DE" sz="2000" dirty="0"/>
              <a:t>(haftungsbeschränkt)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/>
              <a:t>AG</a:t>
            </a:r>
          </a:p>
          <a:p>
            <a:pPr marL="0" indent="0">
              <a:buNone/>
            </a:pPr>
            <a:r>
              <a:rPr lang="en-US" sz="2400" dirty="0"/>
              <a:t>The main difference in legal forms is liability. Other criteria are whether to start alone or with one or more partners, and the minimum capital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/>
              <a:t>Further information: </a:t>
            </a: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www.existenzgruendungsportal.de/Navigation/DE/Gruendungswissen/Rechtsformen/rechtsformen.html</a:t>
            </a:r>
            <a:r>
              <a:rPr lang="en-US" sz="2400" dirty="0"/>
              <a:t> </a:t>
            </a: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336779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Funding</a:t>
            </a:r>
            <a:r>
              <a:rPr lang="de-DE" dirty="0" smtClean="0"/>
              <a:t> </a:t>
            </a:r>
            <a:r>
              <a:rPr lang="de-DE" dirty="0" err="1" smtClean="0"/>
              <a:t>opportunities</a:t>
            </a:r>
            <a:r>
              <a:rPr lang="de-DE" dirty="0" smtClean="0"/>
              <a:t> in Germany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There are various financing options for start-up projects: Start-up loan, equity capital or </a:t>
            </a:r>
            <a:r>
              <a:rPr lang="en-US" sz="2400" dirty="0" smtClean="0"/>
              <a:t>funding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400" dirty="0"/>
              <a:t>Here you will find information about the various possibilities:</a:t>
            </a:r>
            <a:endParaRPr lang="de-DE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>
                <a:hlinkClick r:id="rId2"/>
              </a:rPr>
              <a:t>https</a:t>
            </a:r>
            <a:r>
              <a:rPr lang="de-DE" sz="2000" dirty="0">
                <a:hlinkClick r:id="rId2"/>
              </a:rPr>
              <a:t>://</a:t>
            </a:r>
            <a:r>
              <a:rPr lang="de-DE" sz="2000" dirty="0" smtClean="0">
                <a:hlinkClick r:id="rId2"/>
              </a:rPr>
              <a:t>gruenderplattform.de/finanzierung-und-foerderung/finanzierung-finden/finanzierungsmoeglichkeiten</a:t>
            </a:r>
            <a:r>
              <a:rPr lang="de-DE" sz="2000" dirty="0"/>
              <a:t> </a:t>
            </a:r>
            <a:r>
              <a:rPr lang="de-DE" sz="2000" dirty="0" smtClean="0"/>
              <a:t> </a:t>
            </a:r>
            <a:endParaRPr lang="de-DE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>
                <a:hlinkClick r:id="rId3"/>
              </a:rPr>
              <a:t>https://</a:t>
            </a:r>
            <a:r>
              <a:rPr lang="de-DE" sz="2000" dirty="0" smtClean="0">
                <a:hlinkClick r:id="rId3"/>
              </a:rPr>
              <a:t>www.foerderdatenbank.de/FDB/DE/Foerderprogramme/foerderprogramme.html</a:t>
            </a:r>
            <a:r>
              <a:rPr lang="de-DE" sz="2000" dirty="0" smtClean="0"/>
              <a:t> </a:t>
            </a:r>
            <a:endParaRPr lang="de-DE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>
                <a:hlinkClick r:id="rId4"/>
              </a:rPr>
              <a:t>https</a:t>
            </a:r>
            <a:r>
              <a:rPr lang="de-DE" sz="2000" dirty="0">
                <a:hlinkClick r:id="rId4"/>
              </a:rPr>
              <a:t>://</a:t>
            </a:r>
            <a:r>
              <a:rPr lang="de-DE" sz="2000" dirty="0" smtClean="0">
                <a:hlinkClick r:id="rId4"/>
              </a:rPr>
              <a:t>www.exist.de/EXIST/Navigation/DE/Gruendungsfoerderung/EXIST-Gruendungsstipendium/exist-gruendungsstipendium.html</a:t>
            </a:r>
            <a:r>
              <a:rPr lang="de-DE" sz="2000" dirty="0"/>
              <a:t> </a:t>
            </a:r>
            <a:endParaRPr lang="de-DE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>
                <a:hlinkClick r:id="rId5"/>
              </a:rPr>
              <a:t>https://</a:t>
            </a:r>
            <a:r>
              <a:rPr lang="de-DE" sz="2000" dirty="0" smtClean="0">
                <a:hlinkClick r:id="rId5"/>
              </a:rPr>
              <a:t>www.wirtschaft.nrw/finanzierungsangebote-im-bereich-gruendungen</a:t>
            </a:r>
            <a:r>
              <a:rPr lang="de-DE" sz="2000" dirty="0" smtClean="0"/>
              <a:t>  </a:t>
            </a:r>
            <a:endParaRPr lang="de-DE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>
                <a:hlinkClick r:id="rId6"/>
              </a:rPr>
              <a:t>https</a:t>
            </a:r>
            <a:r>
              <a:rPr lang="de-DE" sz="2000" dirty="0">
                <a:hlinkClick r:id="rId6"/>
              </a:rPr>
              <a:t>://</a:t>
            </a:r>
            <a:r>
              <a:rPr lang="de-DE" sz="2000" dirty="0" smtClean="0">
                <a:hlinkClick r:id="rId6"/>
              </a:rPr>
              <a:t>www.gründungsstipendium.nrw/gruenden</a:t>
            </a:r>
            <a:r>
              <a:rPr lang="de-DE" sz="2000" dirty="0" smtClean="0"/>
              <a:t> </a:t>
            </a:r>
            <a:endParaRPr lang="de-DE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10323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Copyright </a:t>
            </a:r>
            <a:r>
              <a:rPr lang="de-DE" dirty="0" err="1" smtClean="0"/>
              <a:t>protection</a:t>
            </a:r>
            <a:r>
              <a:rPr lang="de-DE" dirty="0" smtClean="0"/>
              <a:t> in Germany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You </a:t>
            </a:r>
            <a:r>
              <a:rPr lang="en-US" sz="2400" dirty="0"/>
              <a:t>have a business idea and want to protect it from imitators: </a:t>
            </a:r>
            <a:endParaRPr lang="en-US" sz="2400" dirty="0" smtClean="0"/>
          </a:p>
          <a:p>
            <a:pPr marL="0" indent="0">
              <a:buNone/>
            </a:pPr>
            <a:r>
              <a:rPr lang="de-DE" sz="2400" dirty="0" smtClean="0">
                <a:hlinkClick r:id="rId2"/>
              </a:rPr>
              <a:t>https</a:t>
            </a:r>
            <a:r>
              <a:rPr lang="de-DE" sz="2400" dirty="0">
                <a:hlinkClick r:id="rId2"/>
              </a:rPr>
              <a:t>://</a:t>
            </a:r>
            <a:r>
              <a:rPr lang="de-DE" sz="2400" dirty="0" smtClean="0">
                <a:hlinkClick r:id="rId2"/>
              </a:rPr>
              <a:t>gruenderplattform.de/startup-gruenden/patent-anmelden</a:t>
            </a:r>
            <a:r>
              <a:rPr lang="de-DE" sz="2400" dirty="0" smtClean="0"/>
              <a:t>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762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Networks in Germany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68186" y="1825625"/>
            <a:ext cx="10770318" cy="4351338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err="1" smtClean="0"/>
              <a:t>Overview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many</a:t>
            </a:r>
            <a:r>
              <a:rPr lang="de-DE" sz="2400" dirty="0" smtClean="0"/>
              <a:t> different </a:t>
            </a:r>
            <a:r>
              <a:rPr lang="de-DE" sz="2400" dirty="0" err="1" smtClean="0"/>
              <a:t>networks</a:t>
            </a:r>
            <a:r>
              <a:rPr lang="de-DE" sz="2400" dirty="0" smtClean="0"/>
              <a:t> on different </a:t>
            </a:r>
            <a:r>
              <a:rPr lang="de-DE" sz="2400" dirty="0" err="1" smtClean="0"/>
              <a:t>topics</a:t>
            </a:r>
            <a:r>
              <a:rPr lang="de-DE" sz="2400" dirty="0"/>
              <a:t>:</a:t>
            </a:r>
            <a:r>
              <a:rPr lang="de-DE" sz="2400" dirty="0" smtClean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N</a:t>
            </a:r>
            <a:r>
              <a:rPr lang="de-DE" sz="2000" dirty="0" smtClean="0"/>
              <a:t>etworks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women</a:t>
            </a:r>
            <a:endParaRPr lang="de-DE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F</a:t>
            </a:r>
            <a:r>
              <a:rPr lang="en-US" sz="2000" dirty="0" smtClean="0"/>
              <a:t>ounding </a:t>
            </a:r>
            <a:r>
              <a:rPr lang="en-US" sz="2000" dirty="0"/>
              <a:t>with a history of </a:t>
            </a:r>
            <a:r>
              <a:rPr lang="en-US" sz="2000" dirty="0" smtClean="0"/>
              <a:t>immigration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Entrepreneurship </a:t>
            </a:r>
            <a:r>
              <a:rPr lang="en-US" sz="2000" dirty="0"/>
              <a:t>for the common </a:t>
            </a:r>
            <a:r>
              <a:rPr lang="en-US" sz="2000" dirty="0" smtClean="0"/>
              <a:t>good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smtClean="0"/>
              <a:t>and many more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r>
              <a:rPr lang="en-US" sz="2400" dirty="0" smtClean="0"/>
              <a:t>Link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u="sng" dirty="0" smtClean="0">
                <a:hlinkClick r:id="rId2"/>
              </a:rPr>
              <a:t>h</a:t>
            </a:r>
            <a:r>
              <a:rPr lang="en-US" sz="2400" dirty="0" smtClean="0">
                <a:hlinkClick r:id="rId2"/>
              </a:rPr>
              <a:t>ttps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www.existenzgruendungsportal.de/Navigation/DE/Netzwerke/Ueberregional/ueberregional.html</a:t>
            </a:r>
            <a:r>
              <a:rPr lang="en-US" sz="2400" dirty="0" smtClean="0"/>
              <a:t>  </a:t>
            </a:r>
            <a:endParaRPr lang="de-DE" sz="2400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252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 and Networks in the Middle </a:t>
            </a:r>
            <a:r>
              <a:rPr lang="en-US" dirty="0"/>
              <a:t>Lower Rhine </a:t>
            </a:r>
            <a:r>
              <a:rPr lang="en-US" dirty="0" smtClean="0"/>
              <a:t>region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92978" y="1825625"/>
            <a:ext cx="649289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4800" dirty="0" smtClean="0"/>
          </a:p>
          <a:p>
            <a:pPr marL="0" indent="0">
              <a:buNone/>
            </a:pPr>
            <a:r>
              <a:rPr lang="de-DE" sz="2400" dirty="0" err="1" smtClean="0"/>
              <a:t>Overview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/>
              <a:t>c</a:t>
            </a:r>
            <a:r>
              <a:rPr lang="de-DE" sz="2400" dirty="0" err="1" smtClean="0"/>
              <a:t>ontact</a:t>
            </a:r>
            <a:r>
              <a:rPr lang="de-DE" sz="2400" dirty="0" smtClean="0"/>
              <a:t> </a:t>
            </a:r>
            <a:r>
              <a:rPr lang="de-DE" sz="2400" dirty="0" err="1" smtClean="0"/>
              <a:t>persons</a:t>
            </a:r>
            <a:r>
              <a:rPr lang="de-DE" sz="2400" dirty="0"/>
              <a:t>: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>
                <a:hlinkClick r:id="rId2"/>
              </a:rPr>
              <a:t>https</a:t>
            </a:r>
            <a:r>
              <a:rPr lang="de-DE" sz="2400" dirty="0">
                <a:hlinkClick r:id="rId2"/>
              </a:rPr>
              <a:t>://www.gruendungsregion-niederrhein.de/ansprechpartner</a:t>
            </a:r>
            <a:r>
              <a:rPr lang="de-DE" sz="2400" dirty="0" smtClean="0">
                <a:hlinkClick r:id="rId2"/>
              </a:rPr>
              <a:t>/</a:t>
            </a:r>
            <a:r>
              <a:rPr lang="de-DE" sz="2400" dirty="0" smtClean="0"/>
              <a:t>   </a:t>
            </a:r>
            <a:endParaRPr lang="de-DE" sz="2400" dirty="0" smtClean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 err="1" smtClean="0"/>
              <a:t>Overview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networks</a:t>
            </a:r>
            <a:r>
              <a:rPr lang="de-DE" sz="2400" dirty="0" smtClean="0"/>
              <a:t>: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>
                <a:hlinkClick r:id="rId3"/>
              </a:rPr>
              <a:t>https://www.gruendungsregion-niederrhein.de/netzwerke/networking</a:t>
            </a:r>
            <a:r>
              <a:rPr lang="de-DE" dirty="0" smtClean="0">
                <a:hlinkClick r:id="rId3"/>
              </a:rPr>
              <a:t>/</a:t>
            </a:r>
            <a:r>
              <a:rPr lang="de-DE" dirty="0" smtClean="0"/>
              <a:t>  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4"/>
          <a:srcRect t="18155"/>
          <a:stretch/>
        </p:blipFill>
        <p:spPr>
          <a:xfrm>
            <a:off x="1383679" y="1927340"/>
            <a:ext cx="3888675" cy="4249623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544474" y="6116475"/>
            <a:ext cx="39164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/>
              <a:t>Source</a:t>
            </a:r>
            <a:r>
              <a:rPr lang="de-DE" sz="900" dirty="0" smtClean="0"/>
              <a:t>: https</a:t>
            </a:r>
            <a:r>
              <a:rPr lang="de-DE" sz="900" dirty="0"/>
              <a:t>://www.gruendungsregion-niederrhein.de/ansprechpartner/  </a:t>
            </a:r>
          </a:p>
        </p:txBody>
      </p:sp>
    </p:spTree>
    <p:extLst>
      <p:ext uri="{BB962C8B-B14F-4D97-AF65-F5344CB8AC3E}">
        <p14:creationId xmlns:p14="http://schemas.microsoft.com/office/powerpoint/2010/main" val="31967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HNX - </a:t>
            </a:r>
            <a:r>
              <a:rPr lang="en-US" dirty="0"/>
              <a:t>Start-up team at </a:t>
            </a:r>
            <a:r>
              <a:rPr lang="en-US" dirty="0" err="1" smtClean="0"/>
              <a:t>Hochschule</a:t>
            </a:r>
            <a:r>
              <a:rPr lang="en-US" dirty="0" smtClean="0"/>
              <a:t> </a:t>
            </a:r>
            <a:r>
              <a:rPr lang="en-US" dirty="0" err="1" smtClean="0"/>
              <a:t>Niederrhein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HNX </a:t>
            </a:r>
            <a:r>
              <a:rPr lang="en-US" sz="2400" dirty="0" smtClean="0"/>
              <a:t>offers: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Consulting </a:t>
            </a:r>
            <a:r>
              <a:rPr lang="en-US" sz="2000" dirty="0"/>
              <a:t>&amp; </a:t>
            </a:r>
            <a:r>
              <a:rPr lang="en-US" sz="2000" dirty="0" smtClean="0"/>
              <a:t>Coaching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Funding </a:t>
            </a:r>
            <a:r>
              <a:rPr lang="en-US" sz="2000" dirty="0"/>
              <a:t>&amp; </a:t>
            </a:r>
            <a:r>
              <a:rPr lang="en-US" sz="2000" dirty="0" smtClean="0"/>
              <a:t>Finances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Networking </a:t>
            </a:r>
            <a:r>
              <a:rPr lang="en-US" sz="2000" dirty="0"/>
              <a:t>&amp; </a:t>
            </a:r>
            <a:r>
              <a:rPr lang="en-US" sz="2000" dirty="0" smtClean="0"/>
              <a:t>inspiration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Interesting </a:t>
            </a:r>
            <a:r>
              <a:rPr lang="en-US" sz="2000" dirty="0"/>
              <a:t>facts &amp; </a:t>
            </a:r>
            <a:r>
              <a:rPr lang="en-US" sz="2000" dirty="0" smtClean="0"/>
              <a:t>workshops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err="1" smtClean="0"/>
              <a:t>StartUpLabs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Workshop </a:t>
            </a:r>
            <a:r>
              <a:rPr lang="en-US" sz="2000" dirty="0"/>
              <a:t>&amp; </a:t>
            </a:r>
            <a:r>
              <a:rPr lang="en-US" sz="2000" dirty="0" smtClean="0"/>
              <a:t>Labs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Link</a:t>
            </a:r>
            <a:r>
              <a:rPr lang="en-US" sz="2400" dirty="0" smtClean="0"/>
              <a:t>: </a:t>
            </a: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://www.hs-niederrhein.de/existenzgruendung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482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DORSE">
  <a:themeElements>
    <a:clrScheme name="Benutzerdefiniert 4">
      <a:dk1>
        <a:srgbClr val="0E385E"/>
      </a:dk1>
      <a:lt1>
        <a:srgbClr val="F2F2F2"/>
      </a:lt1>
      <a:dk2>
        <a:srgbClr val="212529"/>
      </a:dk2>
      <a:lt2>
        <a:srgbClr val="F2F2F2"/>
      </a:lt2>
      <a:accent1>
        <a:srgbClr val="F07921"/>
      </a:accent1>
      <a:accent2>
        <a:srgbClr val="01AD4B"/>
      </a:accent2>
      <a:accent3>
        <a:srgbClr val="0281B4"/>
      </a:accent3>
      <a:accent4>
        <a:srgbClr val="EE297B"/>
      </a:accent4>
      <a:accent5>
        <a:srgbClr val="FFFFFF"/>
      </a:accent5>
      <a:accent6>
        <a:srgbClr val="FFFFFF"/>
      </a:accent6>
      <a:hlink>
        <a:srgbClr val="2F4866"/>
      </a:hlink>
      <a:folHlink>
        <a:srgbClr val="D6D6D6"/>
      </a:folHlink>
    </a:clrScheme>
    <a:fontScheme name="Endorse">
      <a:majorFont>
        <a:latin typeface="Aptos Serif"/>
        <a:ea typeface=""/>
        <a:cs typeface=""/>
      </a:majorFont>
      <a:minorFont>
        <a:latin typeface="Assista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ORSE" id="{E6AA74F2-87F5-4AA2-90CE-069F5587642B}" vid="{80042257-925F-42F6-82AA-33BEE4C5432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3be961-96ff-4fd7-9242-58d5ac1cef53">
      <Terms xmlns="http://schemas.microsoft.com/office/infopath/2007/PartnerControls"/>
    </lcf76f155ced4ddcb4097134ff3c332f>
    <TaxCatchAll xmlns="151c28b5-17be-487d-903d-7070014f18c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58FFDB33B04204D805D358742B5F84C" ma:contentTypeVersion="17" ma:contentTypeDescription="Skapa ett nytt dokument." ma:contentTypeScope="" ma:versionID="d9ac0d3be44e680cc683ccc3b23979b2">
  <xsd:schema xmlns:xsd="http://www.w3.org/2001/XMLSchema" xmlns:xs="http://www.w3.org/2001/XMLSchema" xmlns:p="http://schemas.microsoft.com/office/2006/metadata/properties" xmlns:ns2="323be961-96ff-4fd7-9242-58d5ac1cef53" xmlns:ns3="151c28b5-17be-487d-903d-7070014f18c7" targetNamespace="http://schemas.microsoft.com/office/2006/metadata/properties" ma:root="true" ma:fieldsID="1dad5e8b1d2be9ebbc5f89a57b19d58e" ns2:_="" ns3:_="">
    <xsd:import namespace="323be961-96ff-4fd7-9242-58d5ac1cef53"/>
    <xsd:import namespace="151c28b5-17be-487d-903d-7070014f18c7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3be961-96ff-4fd7-9242-58d5ac1cef5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ildmarkeringar" ma:readOnly="false" ma:fieldId="{5cf76f15-5ced-4ddc-b409-7134ff3c332f}" ma:taxonomyMulti="true" ma:sspId="c16438b7-21d0-4069-86e7-cecdf0f7fc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1c28b5-17be-487d-903d-7070014f18c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47913ba-997b-4f17-9f13-3e2be4c79f60}" ma:internalName="TaxCatchAll" ma:showField="CatchAllData" ma:web="151c28b5-17be-487d-903d-7070014f18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419AAC-5780-4A5A-ADC1-C1ED69257832}">
  <ds:schemaRefs>
    <ds:schemaRef ds:uri="http://purl.org/dc/dcmitype/"/>
    <ds:schemaRef ds:uri="http://www.w3.org/XML/1998/namespace"/>
    <ds:schemaRef ds:uri="151c28b5-17be-487d-903d-7070014f18c7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23be961-96ff-4fd7-9242-58d5ac1cef5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4776174-58D7-4A6C-ADC9-131E8AD43D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3AA94B-10BA-45E4-95DE-DB8AE7B357A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310</Words>
  <Application>Microsoft Office PowerPoint</Application>
  <PresentationFormat>Breitbild</PresentationFormat>
  <Paragraphs>71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Aptos Serif</vt:lpstr>
      <vt:lpstr>Arial</vt:lpstr>
      <vt:lpstr>Assistant</vt:lpstr>
      <vt:lpstr>Calibri</vt:lpstr>
      <vt:lpstr>Wingdings</vt:lpstr>
      <vt:lpstr>ENDORSE</vt:lpstr>
      <vt:lpstr>Module implementation, framework</vt:lpstr>
      <vt:lpstr>Founding a business in Germany</vt:lpstr>
      <vt:lpstr>Legal Forms in Germany</vt:lpstr>
      <vt:lpstr>Funding opportunities in Germany</vt:lpstr>
      <vt:lpstr>Copyright protection in Germany</vt:lpstr>
      <vt:lpstr>Networks in Germany</vt:lpstr>
      <vt:lpstr>Contacts and Networks in the Middle Lower Rhine region</vt:lpstr>
      <vt:lpstr>HNX - Start-up team at Hochschule Niederrhein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Alina Schoenberg</dc:creator>
  <cp:lastModifiedBy>Christina Masch</cp:lastModifiedBy>
  <cp:revision>17</cp:revision>
  <dcterms:created xsi:type="dcterms:W3CDTF">2022-04-04T19:32:46Z</dcterms:created>
  <dcterms:modified xsi:type="dcterms:W3CDTF">2024-06-13T08:12:20Z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0x010100558FFDB33B04204D805D358742B5F84C</vt:lpwstr>
  </property>
  <property fmtid="{D5CDD505-2E9C-101B-9397-08002B2CF9AE}" pid="3" name="MediaServiceImageTags">
    <vt:lpwstr/>
  </property>
</Properties>
</file>