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5" r:id="rId4"/>
  </p:sldMasterIdLst>
  <p:notesMasterIdLst>
    <p:notesMasterId r:id="rId23"/>
  </p:notesMasterIdLst>
  <p:sldIdLst>
    <p:sldId id="494" r:id="rId5"/>
    <p:sldId id="498" r:id="rId6"/>
    <p:sldId id="466" r:id="rId7"/>
    <p:sldId id="480" r:id="rId8"/>
    <p:sldId id="492" r:id="rId9"/>
    <p:sldId id="481" r:id="rId10"/>
    <p:sldId id="482" r:id="rId11"/>
    <p:sldId id="483" r:id="rId12"/>
    <p:sldId id="484" r:id="rId13"/>
    <p:sldId id="485" r:id="rId14"/>
    <p:sldId id="486" r:id="rId15"/>
    <p:sldId id="487" r:id="rId16"/>
    <p:sldId id="488" r:id="rId17"/>
    <p:sldId id="489" r:id="rId18"/>
    <p:sldId id="490" r:id="rId19"/>
    <p:sldId id="491" r:id="rId20"/>
    <p:sldId id="493" r:id="rId21"/>
    <p:sldId id="497" r:id="rId22"/>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396"/>
    <a:srgbClr val="F4DD6D"/>
    <a:srgbClr val="40CAA9"/>
    <a:srgbClr val="6C96C8"/>
    <a:srgbClr val="9882B3"/>
    <a:srgbClr val="7BD0EC"/>
    <a:srgbClr val="0281B4"/>
    <a:srgbClr val="EE297B"/>
    <a:srgbClr val="F07921"/>
    <a:srgbClr val="0D385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C53065A-0A2F-464F-A3D7-394A64F81903}" v="21" dt="2024-03-22T09:42:41.622"/>
  </p1510:revLst>
</p1510:revInfo>
</file>

<file path=ppt/tableStyles.xml><?xml version="1.0" encoding="utf-8"?>
<a:tblStyleLst xmlns:a="http://schemas.openxmlformats.org/drawingml/2006/main" def="{5C22544A-7EE6-4342-B048-85BDC9FD1C3A}">
  <a:tblStyle styleId="{912C8C85-51F0-491E-9774-3900AFEF0FD7}" styleName="Helle Formatvorlage 2 - Akz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2A488322-F2BA-4B5B-9748-0D474271808F}" styleName="Mittlere Formatvorlage 3 - Akz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p:cViewPr varScale="1">
        <p:scale>
          <a:sx n="151" d="100"/>
          <a:sy n="151" d="100"/>
        </p:scale>
        <p:origin x="108" y="15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rnelia Amon" userId="5954e632-5942-4ce2-bb41-89c16c6cc23e" providerId="ADAL" clId="{6C53065A-0A2F-464F-A3D7-394A64F81903}"/>
    <pc:docChg chg="undo custSel addSld delSld modSld addMainMaster delMainMaster modMainMaster">
      <pc:chgData name="Cornelia Amon" userId="5954e632-5942-4ce2-bb41-89c16c6cc23e" providerId="ADAL" clId="{6C53065A-0A2F-464F-A3D7-394A64F81903}" dt="2024-03-22T09:47:57.035" v="184" actId="478"/>
      <pc:docMkLst>
        <pc:docMk/>
      </pc:docMkLst>
      <pc:sldChg chg="del">
        <pc:chgData name="Cornelia Amon" userId="5954e632-5942-4ce2-bb41-89c16c6cc23e" providerId="ADAL" clId="{6C53065A-0A2F-464F-A3D7-394A64F81903}" dt="2024-03-22T09:21:33.689" v="25" actId="47"/>
        <pc:sldMkLst>
          <pc:docMk/>
          <pc:sldMk cId="3620944923" sldId="464"/>
        </pc:sldMkLst>
      </pc:sldChg>
      <pc:sldChg chg="modSp del">
        <pc:chgData name="Cornelia Amon" userId="5954e632-5942-4ce2-bb41-89c16c6cc23e" providerId="ADAL" clId="{6C53065A-0A2F-464F-A3D7-394A64F81903}" dt="2024-03-22T09:20:57.705" v="17" actId="47"/>
        <pc:sldMkLst>
          <pc:docMk/>
          <pc:sldMk cId="4272544058" sldId="465"/>
        </pc:sldMkLst>
        <pc:spChg chg="mod">
          <ac:chgData name="Cornelia Amon" userId="5954e632-5942-4ce2-bb41-89c16c6cc23e" providerId="ADAL" clId="{6C53065A-0A2F-464F-A3D7-394A64F81903}" dt="2024-03-22T09:20:21.232" v="2"/>
          <ac:spMkLst>
            <pc:docMk/>
            <pc:sldMk cId="4272544058" sldId="465"/>
            <ac:spMk id="8" creationId="{9C2583B5-4418-C810-7FA4-A4DB6E41A4BB}"/>
          </ac:spMkLst>
        </pc:spChg>
      </pc:sldChg>
      <pc:sldChg chg="addSp delSp modSp mod modClrScheme chgLayout">
        <pc:chgData name="Cornelia Amon" userId="5954e632-5942-4ce2-bb41-89c16c6cc23e" providerId="ADAL" clId="{6C53065A-0A2F-464F-A3D7-394A64F81903}" dt="2024-03-22T09:23:03.544" v="40" actId="14100"/>
        <pc:sldMkLst>
          <pc:docMk/>
          <pc:sldMk cId="373415451" sldId="466"/>
        </pc:sldMkLst>
        <pc:spChg chg="del mod ord">
          <ac:chgData name="Cornelia Amon" userId="5954e632-5942-4ce2-bb41-89c16c6cc23e" providerId="ADAL" clId="{6C53065A-0A2F-464F-A3D7-394A64F81903}" dt="2024-03-22T09:22:08.717" v="29" actId="478"/>
          <ac:spMkLst>
            <pc:docMk/>
            <pc:sldMk cId="373415451" sldId="466"/>
            <ac:spMk id="2" creationId="{6E7FEE03-6CFC-7B8D-06C4-AEE8E2B7B18E}"/>
          </ac:spMkLst>
        </pc:spChg>
        <pc:spChg chg="add mod ord">
          <ac:chgData name="Cornelia Amon" userId="5954e632-5942-4ce2-bb41-89c16c6cc23e" providerId="ADAL" clId="{6C53065A-0A2F-464F-A3D7-394A64F81903}" dt="2024-03-22T09:23:03.544" v="40" actId="14100"/>
          <ac:spMkLst>
            <pc:docMk/>
            <pc:sldMk cId="373415451" sldId="466"/>
            <ac:spMk id="3" creationId="{AD836817-27F9-7D66-1BBD-053DF94CF795}"/>
          </ac:spMkLst>
        </pc:spChg>
        <pc:spChg chg="add del mod">
          <ac:chgData name="Cornelia Amon" userId="5954e632-5942-4ce2-bb41-89c16c6cc23e" providerId="ADAL" clId="{6C53065A-0A2F-464F-A3D7-394A64F81903}" dt="2024-03-22T09:22:35.257" v="32" actId="6264"/>
          <ac:spMkLst>
            <pc:docMk/>
            <pc:sldMk cId="373415451" sldId="466"/>
            <ac:spMk id="4" creationId="{836C8714-4C53-6D11-240E-7D02BB13C285}"/>
          </ac:spMkLst>
        </pc:spChg>
      </pc:sldChg>
      <pc:sldChg chg="addSp delSp modSp mod chgLayout">
        <pc:chgData name="Cornelia Amon" userId="5954e632-5942-4ce2-bb41-89c16c6cc23e" providerId="ADAL" clId="{6C53065A-0A2F-464F-A3D7-394A64F81903}" dt="2024-03-22T09:47:57.035" v="184" actId="478"/>
        <pc:sldMkLst>
          <pc:docMk/>
          <pc:sldMk cId="1441578296" sldId="480"/>
        </pc:sldMkLst>
        <pc:spChg chg="del mod ord">
          <ac:chgData name="Cornelia Amon" userId="5954e632-5942-4ce2-bb41-89c16c6cc23e" providerId="ADAL" clId="{6C53065A-0A2F-464F-A3D7-394A64F81903}" dt="2024-03-22T09:24:06.871" v="53" actId="478"/>
          <ac:spMkLst>
            <pc:docMk/>
            <pc:sldMk cId="1441578296" sldId="480"/>
            <ac:spMk id="2" creationId="{EEBD85E1-FBC7-848D-AE4B-E82B853DEE18}"/>
          </ac:spMkLst>
        </pc:spChg>
        <pc:spChg chg="add del mod ord">
          <ac:chgData name="Cornelia Amon" userId="5954e632-5942-4ce2-bb41-89c16c6cc23e" providerId="ADAL" clId="{6C53065A-0A2F-464F-A3D7-394A64F81903}" dt="2024-03-22T09:23:16.032" v="42" actId="6264"/>
          <ac:spMkLst>
            <pc:docMk/>
            <pc:sldMk cId="1441578296" sldId="480"/>
            <ac:spMk id="3" creationId="{F6CD0147-C88F-69FA-B5B1-6F3611A01A8A}"/>
          </ac:spMkLst>
        </pc:spChg>
        <pc:spChg chg="mod">
          <ac:chgData name="Cornelia Amon" userId="5954e632-5942-4ce2-bb41-89c16c6cc23e" providerId="ADAL" clId="{6C53065A-0A2F-464F-A3D7-394A64F81903}" dt="2024-03-22T09:24:36.045" v="58" actId="1076"/>
          <ac:spMkLst>
            <pc:docMk/>
            <pc:sldMk cId="1441578296" sldId="480"/>
            <ac:spMk id="7" creationId="{231B6A98-EF5A-118D-E0AE-4F74FA4AC263}"/>
          </ac:spMkLst>
        </pc:spChg>
        <pc:spChg chg="add del mod">
          <ac:chgData name="Cornelia Amon" userId="5954e632-5942-4ce2-bb41-89c16c6cc23e" providerId="ADAL" clId="{6C53065A-0A2F-464F-A3D7-394A64F81903}" dt="2024-03-22T09:23:16.032" v="42" actId="6264"/>
          <ac:spMkLst>
            <pc:docMk/>
            <pc:sldMk cId="1441578296" sldId="480"/>
            <ac:spMk id="8" creationId="{7E78467D-AD08-22B1-263A-14E0EF4D3E34}"/>
          </ac:spMkLst>
        </pc:spChg>
        <pc:spChg chg="add del mod ord">
          <ac:chgData name="Cornelia Amon" userId="5954e632-5942-4ce2-bb41-89c16c6cc23e" providerId="ADAL" clId="{6C53065A-0A2F-464F-A3D7-394A64F81903}" dt="2024-03-22T09:23:50.717" v="50" actId="478"/>
          <ac:spMkLst>
            <pc:docMk/>
            <pc:sldMk cId="1441578296" sldId="480"/>
            <ac:spMk id="9" creationId="{61E92B61-546C-9DC4-1ADA-6807D945DE0F}"/>
          </ac:spMkLst>
        </pc:spChg>
        <pc:spChg chg="add del mod">
          <ac:chgData name="Cornelia Amon" userId="5954e632-5942-4ce2-bb41-89c16c6cc23e" providerId="ADAL" clId="{6C53065A-0A2F-464F-A3D7-394A64F81903}" dt="2024-03-22T09:24:09.052" v="54" actId="478"/>
          <ac:spMkLst>
            <pc:docMk/>
            <pc:sldMk cId="1441578296" sldId="480"/>
            <ac:spMk id="11" creationId="{046AEB48-7932-6B8B-51BE-45EDB6C25288}"/>
          </ac:spMkLst>
        </pc:spChg>
        <pc:spChg chg="add del mod">
          <ac:chgData name="Cornelia Amon" userId="5954e632-5942-4ce2-bb41-89c16c6cc23e" providerId="ADAL" clId="{6C53065A-0A2F-464F-A3D7-394A64F81903}" dt="2024-03-22T09:47:57.035" v="184" actId="478"/>
          <ac:spMkLst>
            <pc:docMk/>
            <pc:sldMk cId="1441578296" sldId="480"/>
            <ac:spMk id="12" creationId="{7B4C40E3-03A3-4561-4C76-DEB93E50EB1A}"/>
          </ac:spMkLst>
        </pc:spChg>
        <pc:picChg chg="mod">
          <ac:chgData name="Cornelia Amon" userId="5954e632-5942-4ce2-bb41-89c16c6cc23e" providerId="ADAL" clId="{6C53065A-0A2F-464F-A3D7-394A64F81903}" dt="2024-03-22T09:24:27.066" v="57" actId="14100"/>
          <ac:picMkLst>
            <pc:docMk/>
            <pc:sldMk cId="1441578296" sldId="480"/>
            <ac:picMk id="6" creationId="{C74761CE-4B10-F361-D32D-73E465BE114D}"/>
          </ac:picMkLst>
        </pc:picChg>
      </pc:sldChg>
      <pc:sldChg chg="addSp delSp modSp mod chgLayout">
        <pc:chgData name="Cornelia Amon" userId="5954e632-5942-4ce2-bb41-89c16c6cc23e" providerId="ADAL" clId="{6C53065A-0A2F-464F-A3D7-394A64F81903}" dt="2024-03-22T09:26:19.381" v="80" actId="478"/>
        <pc:sldMkLst>
          <pc:docMk/>
          <pc:sldMk cId="1418499810" sldId="481"/>
        </pc:sldMkLst>
        <pc:spChg chg="mod ord">
          <ac:chgData name="Cornelia Amon" userId="5954e632-5942-4ce2-bb41-89c16c6cc23e" providerId="ADAL" clId="{6C53065A-0A2F-464F-A3D7-394A64F81903}" dt="2024-03-22T09:26:15.520" v="78" actId="6264"/>
          <ac:spMkLst>
            <pc:docMk/>
            <pc:sldMk cId="1418499810" sldId="481"/>
            <ac:spMk id="2" creationId="{BAE8D667-4860-22D7-EACA-111185E8035F}"/>
          </ac:spMkLst>
        </pc:spChg>
        <pc:spChg chg="mod ord">
          <ac:chgData name="Cornelia Amon" userId="5954e632-5942-4ce2-bb41-89c16c6cc23e" providerId="ADAL" clId="{6C53065A-0A2F-464F-A3D7-394A64F81903}" dt="2024-03-22T09:26:15.520" v="78" actId="6264"/>
          <ac:spMkLst>
            <pc:docMk/>
            <pc:sldMk cId="1418499810" sldId="481"/>
            <ac:spMk id="3" creationId="{9A417259-ACF5-0E4C-09F8-0D4E78529A6E}"/>
          </ac:spMkLst>
        </pc:spChg>
        <pc:spChg chg="add del mod">
          <ac:chgData name="Cornelia Amon" userId="5954e632-5942-4ce2-bb41-89c16c6cc23e" providerId="ADAL" clId="{6C53065A-0A2F-464F-A3D7-394A64F81903}" dt="2024-03-22T09:26:15.520" v="78" actId="6264"/>
          <ac:spMkLst>
            <pc:docMk/>
            <pc:sldMk cId="1418499810" sldId="481"/>
            <ac:spMk id="5" creationId="{6327F160-424C-A4CE-76E0-7510824B8CDF}"/>
          </ac:spMkLst>
        </pc:spChg>
        <pc:spChg chg="add del mod">
          <ac:chgData name="Cornelia Amon" userId="5954e632-5942-4ce2-bb41-89c16c6cc23e" providerId="ADAL" clId="{6C53065A-0A2F-464F-A3D7-394A64F81903}" dt="2024-03-22T09:26:15.520" v="78" actId="6264"/>
          <ac:spMkLst>
            <pc:docMk/>
            <pc:sldMk cId="1418499810" sldId="481"/>
            <ac:spMk id="6" creationId="{0DEC510A-977D-BBF8-86A8-7A6E8C3AF6FF}"/>
          </ac:spMkLst>
        </pc:spChg>
        <pc:spChg chg="add mod">
          <ac:chgData name="Cornelia Amon" userId="5954e632-5942-4ce2-bb41-89c16c6cc23e" providerId="ADAL" clId="{6C53065A-0A2F-464F-A3D7-394A64F81903}" dt="2024-03-22T09:26:17.453" v="79"/>
          <ac:spMkLst>
            <pc:docMk/>
            <pc:sldMk cId="1418499810" sldId="481"/>
            <ac:spMk id="7" creationId="{00FB3D38-BFE1-832D-8DDC-5190E7116F3E}"/>
          </ac:spMkLst>
        </pc:spChg>
        <pc:picChg chg="del">
          <ac:chgData name="Cornelia Amon" userId="5954e632-5942-4ce2-bb41-89c16c6cc23e" providerId="ADAL" clId="{6C53065A-0A2F-464F-A3D7-394A64F81903}" dt="2024-03-22T09:26:19.381" v="80" actId="478"/>
          <ac:picMkLst>
            <pc:docMk/>
            <pc:sldMk cId="1418499810" sldId="481"/>
            <ac:picMk id="4" creationId="{4263384C-99E9-C3B3-2A87-DA601C3B28D9}"/>
          </ac:picMkLst>
        </pc:picChg>
      </pc:sldChg>
      <pc:sldChg chg="addSp delSp modSp mod chgLayout">
        <pc:chgData name="Cornelia Amon" userId="5954e632-5942-4ce2-bb41-89c16c6cc23e" providerId="ADAL" clId="{6C53065A-0A2F-464F-A3D7-394A64F81903}" dt="2024-03-22T09:27:00.493" v="93" actId="478"/>
        <pc:sldMkLst>
          <pc:docMk/>
          <pc:sldMk cId="2689920749" sldId="482"/>
        </pc:sldMkLst>
        <pc:spChg chg="mod ord">
          <ac:chgData name="Cornelia Amon" userId="5954e632-5942-4ce2-bb41-89c16c6cc23e" providerId="ADAL" clId="{6C53065A-0A2F-464F-A3D7-394A64F81903}" dt="2024-03-22T09:26:28.048" v="81" actId="6264"/>
          <ac:spMkLst>
            <pc:docMk/>
            <pc:sldMk cId="2689920749" sldId="482"/>
            <ac:spMk id="2" creationId="{479E2E0A-B3BF-04E0-B98B-66BAFBEA23EC}"/>
          </ac:spMkLst>
        </pc:spChg>
        <pc:spChg chg="mod ord">
          <ac:chgData name="Cornelia Amon" userId="5954e632-5942-4ce2-bb41-89c16c6cc23e" providerId="ADAL" clId="{6C53065A-0A2F-464F-A3D7-394A64F81903}" dt="2024-03-22T09:26:28.048" v="81" actId="6264"/>
          <ac:spMkLst>
            <pc:docMk/>
            <pc:sldMk cId="2689920749" sldId="482"/>
            <ac:spMk id="3" creationId="{070FCD72-5018-5D41-F19D-7D5EF36F7A58}"/>
          </ac:spMkLst>
        </pc:spChg>
        <pc:spChg chg="add del mod">
          <ac:chgData name="Cornelia Amon" userId="5954e632-5942-4ce2-bb41-89c16c6cc23e" providerId="ADAL" clId="{6C53065A-0A2F-464F-A3D7-394A64F81903}" dt="2024-03-22T09:26:28.048" v="81" actId="6264"/>
          <ac:spMkLst>
            <pc:docMk/>
            <pc:sldMk cId="2689920749" sldId="482"/>
            <ac:spMk id="5" creationId="{9DC7EAC4-62ED-145F-3588-95CD230A4069}"/>
          </ac:spMkLst>
        </pc:spChg>
        <pc:spChg chg="add del mod">
          <ac:chgData name="Cornelia Amon" userId="5954e632-5942-4ce2-bb41-89c16c6cc23e" providerId="ADAL" clId="{6C53065A-0A2F-464F-A3D7-394A64F81903}" dt="2024-03-22T09:26:28.048" v="81" actId="6264"/>
          <ac:spMkLst>
            <pc:docMk/>
            <pc:sldMk cId="2689920749" sldId="482"/>
            <ac:spMk id="6" creationId="{22A2651B-79E4-3081-827D-4DA531EB07E9}"/>
          </ac:spMkLst>
        </pc:spChg>
        <pc:spChg chg="add mod">
          <ac:chgData name="Cornelia Amon" userId="5954e632-5942-4ce2-bb41-89c16c6cc23e" providerId="ADAL" clId="{6C53065A-0A2F-464F-A3D7-394A64F81903}" dt="2024-03-22T09:26:57.410" v="92" actId="207"/>
          <ac:spMkLst>
            <pc:docMk/>
            <pc:sldMk cId="2689920749" sldId="482"/>
            <ac:spMk id="7" creationId="{3E31C4F2-36D4-6636-519F-8825171763F2}"/>
          </ac:spMkLst>
        </pc:spChg>
        <pc:picChg chg="del">
          <ac:chgData name="Cornelia Amon" userId="5954e632-5942-4ce2-bb41-89c16c6cc23e" providerId="ADAL" clId="{6C53065A-0A2F-464F-A3D7-394A64F81903}" dt="2024-03-22T09:27:00.493" v="93" actId="478"/>
          <ac:picMkLst>
            <pc:docMk/>
            <pc:sldMk cId="2689920749" sldId="482"/>
            <ac:picMk id="4" creationId="{EE4CC137-198B-6D7A-A1E5-F0238075588E}"/>
          </ac:picMkLst>
        </pc:picChg>
      </pc:sldChg>
      <pc:sldChg chg="addSp delSp modSp mod chgLayout">
        <pc:chgData name="Cornelia Amon" userId="5954e632-5942-4ce2-bb41-89c16c6cc23e" providerId="ADAL" clId="{6C53065A-0A2F-464F-A3D7-394A64F81903}" dt="2024-03-22T09:27:42.820" v="108" actId="207"/>
        <pc:sldMkLst>
          <pc:docMk/>
          <pc:sldMk cId="3960975300" sldId="483"/>
        </pc:sldMkLst>
        <pc:spChg chg="mod ord">
          <ac:chgData name="Cornelia Amon" userId="5954e632-5942-4ce2-bb41-89c16c6cc23e" providerId="ADAL" clId="{6C53065A-0A2F-464F-A3D7-394A64F81903}" dt="2024-03-22T09:27:31.006" v="99" actId="6264"/>
          <ac:spMkLst>
            <pc:docMk/>
            <pc:sldMk cId="3960975300" sldId="483"/>
            <ac:spMk id="2" creationId="{D9AFB5C6-37FC-BA05-6DD0-8892F0018B83}"/>
          </ac:spMkLst>
        </pc:spChg>
        <pc:spChg chg="mod ord">
          <ac:chgData name="Cornelia Amon" userId="5954e632-5942-4ce2-bb41-89c16c6cc23e" providerId="ADAL" clId="{6C53065A-0A2F-464F-A3D7-394A64F81903}" dt="2024-03-22T09:27:31.006" v="99" actId="6264"/>
          <ac:spMkLst>
            <pc:docMk/>
            <pc:sldMk cId="3960975300" sldId="483"/>
            <ac:spMk id="3" creationId="{7665A165-4CEA-B44D-C332-403ABA9B1486}"/>
          </ac:spMkLst>
        </pc:spChg>
        <pc:spChg chg="add mod">
          <ac:chgData name="Cornelia Amon" userId="5954e632-5942-4ce2-bb41-89c16c6cc23e" providerId="ADAL" clId="{6C53065A-0A2F-464F-A3D7-394A64F81903}" dt="2024-03-22T09:27:42.820" v="108" actId="207"/>
          <ac:spMkLst>
            <pc:docMk/>
            <pc:sldMk cId="3960975300" sldId="483"/>
            <ac:spMk id="5" creationId="{7708E747-D18E-5BCA-9B21-2EFC70C944CB}"/>
          </ac:spMkLst>
        </pc:spChg>
        <pc:spChg chg="add del mod">
          <ac:chgData name="Cornelia Amon" userId="5954e632-5942-4ce2-bb41-89c16c6cc23e" providerId="ADAL" clId="{6C53065A-0A2F-464F-A3D7-394A64F81903}" dt="2024-03-22T09:27:31.006" v="99" actId="6264"/>
          <ac:spMkLst>
            <pc:docMk/>
            <pc:sldMk cId="3960975300" sldId="483"/>
            <ac:spMk id="6" creationId="{D6AB7D34-4445-029B-5550-3CE55D219317}"/>
          </ac:spMkLst>
        </pc:spChg>
        <pc:spChg chg="add del mod">
          <ac:chgData name="Cornelia Amon" userId="5954e632-5942-4ce2-bb41-89c16c6cc23e" providerId="ADAL" clId="{6C53065A-0A2F-464F-A3D7-394A64F81903}" dt="2024-03-22T09:27:31.006" v="99" actId="6264"/>
          <ac:spMkLst>
            <pc:docMk/>
            <pc:sldMk cId="3960975300" sldId="483"/>
            <ac:spMk id="7" creationId="{80E3275E-5D70-AABB-120B-CC746C68AE2F}"/>
          </ac:spMkLst>
        </pc:spChg>
        <pc:picChg chg="del mod">
          <ac:chgData name="Cornelia Amon" userId="5954e632-5942-4ce2-bb41-89c16c6cc23e" providerId="ADAL" clId="{6C53065A-0A2F-464F-A3D7-394A64F81903}" dt="2024-03-22T09:27:19.732" v="96" actId="478"/>
          <ac:picMkLst>
            <pc:docMk/>
            <pc:sldMk cId="3960975300" sldId="483"/>
            <ac:picMk id="4" creationId="{5E637FE2-E686-AA94-C891-7A2DA036B15A}"/>
          </ac:picMkLst>
        </pc:picChg>
      </pc:sldChg>
      <pc:sldChg chg="addSp delSp modSp mod chgLayout">
        <pc:chgData name="Cornelia Amon" userId="5954e632-5942-4ce2-bb41-89c16c6cc23e" providerId="ADAL" clId="{6C53065A-0A2F-464F-A3D7-394A64F81903}" dt="2024-03-22T09:27:55.709" v="111"/>
        <pc:sldMkLst>
          <pc:docMk/>
          <pc:sldMk cId="434661969" sldId="484"/>
        </pc:sldMkLst>
        <pc:spChg chg="mod ord">
          <ac:chgData name="Cornelia Amon" userId="5954e632-5942-4ce2-bb41-89c16c6cc23e" providerId="ADAL" clId="{6C53065A-0A2F-464F-A3D7-394A64F81903}" dt="2024-03-22T09:27:48.994" v="109" actId="6264"/>
          <ac:spMkLst>
            <pc:docMk/>
            <pc:sldMk cId="434661969" sldId="484"/>
            <ac:spMk id="2" creationId="{24D78F98-2D45-6B96-A8E7-1E1670CF6F6F}"/>
          </ac:spMkLst>
        </pc:spChg>
        <pc:spChg chg="mod ord">
          <ac:chgData name="Cornelia Amon" userId="5954e632-5942-4ce2-bb41-89c16c6cc23e" providerId="ADAL" clId="{6C53065A-0A2F-464F-A3D7-394A64F81903}" dt="2024-03-22T09:27:48.994" v="109" actId="6264"/>
          <ac:spMkLst>
            <pc:docMk/>
            <pc:sldMk cId="434661969" sldId="484"/>
            <ac:spMk id="3" creationId="{7C190706-7F7B-6580-1CB6-17BF456E07F7}"/>
          </ac:spMkLst>
        </pc:spChg>
        <pc:spChg chg="add del mod">
          <ac:chgData name="Cornelia Amon" userId="5954e632-5942-4ce2-bb41-89c16c6cc23e" providerId="ADAL" clId="{6C53065A-0A2F-464F-A3D7-394A64F81903}" dt="2024-03-22T09:27:48.994" v="109" actId="6264"/>
          <ac:spMkLst>
            <pc:docMk/>
            <pc:sldMk cId="434661969" sldId="484"/>
            <ac:spMk id="5" creationId="{85185F70-34B1-E8FC-BDB2-2D0370B3C75B}"/>
          </ac:spMkLst>
        </pc:spChg>
        <pc:spChg chg="add del mod">
          <ac:chgData name="Cornelia Amon" userId="5954e632-5942-4ce2-bb41-89c16c6cc23e" providerId="ADAL" clId="{6C53065A-0A2F-464F-A3D7-394A64F81903}" dt="2024-03-22T09:27:48.994" v="109" actId="6264"/>
          <ac:spMkLst>
            <pc:docMk/>
            <pc:sldMk cId="434661969" sldId="484"/>
            <ac:spMk id="6" creationId="{394A461A-39E4-E01F-40D9-E49473744D15}"/>
          </ac:spMkLst>
        </pc:spChg>
        <pc:spChg chg="add mod">
          <ac:chgData name="Cornelia Amon" userId="5954e632-5942-4ce2-bb41-89c16c6cc23e" providerId="ADAL" clId="{6C53065A-0A2F-464F-A3D7-394A64F81903}" dt="2024-03-22T09:27:55.709" v="111"/>
          <ac:spMkLst>
            <pc:docMk/>
            <pc:sldMk cId="434661969" sldId="484"/>
            <ac:spMk id="7" creationId="{156F4224-0111-654A-2FEB-696D9FF0DCF9}"/>
          </ac:spMkLst>
        </pc:spChg>
        <pc:picChg chg="del">
          <ac:chgData name="Cornelia Amon" userId="5954e632-5942-4ce2-bb41-89c16c6cc23e" providerId="ADAL" clId="{6C53065A-0A2F-464F-A3D7-394A64F81903}" dt="2024-03-22T09:27:55.333" v="110" actId="478"/>
          <ac:picMkLst>
            <pc:docMk/>
            <pc:sldMk cId="434661969" sldId="484"/>
            <ac:picMk id="4" creationId="{FAC3A806-80C6-29ED-053B-A83F7C34F9C1}"/>
          </ac:picMkLst>
        </pc:picChg>
      </pc:sldChg>
      <pc:sldChg chg="addSp delSp modSp mod chgLayout">
        <pc:chgData name="Cornelia Amon" userId="5954e632-5942-4ce2-bb41-89c16c6cc23e" providerId="ADAL" clId="{6C53065A-0A2F-464F-A3D7-394A64F81903}" dt="2024-03-22T09:28:27.952" v="125" actId="207"/>
        <pc:sldMkLst>
          <pc:docMk/>
          <pc:sldMk cId="3694585425" sldId="485"/>
        </pc:sldMkLst>
        <pc:spChg chg="mod ord">
          <ac:chgData name="Cornelia Amon" userId="5954e632-5942-4ce2-bb41-89c16c6cc23e" providerId="ADAL" clId="{6C53065A-0A2F-464F-A3D7-394A64F81903}" dt="2024-03-22T09:28:11.335" v="113" actId="6264"/>
          <ac:spMkLst>
            <pc:docMk/>
            <pc:sldMk cId="3694585425" sldId="485"/>
            <ac:spMk id="2" creationId="{A6CB59E2-9FE0-1E2C-C9FC-C9C45F13467D}"/>
          </ac:spMkLst>
        </pc:spChg>
        <pc:spChg chg="mod ord">
          <ac:chgData name="Cornelia Amon" userId="5954e632-5942-4ce2-bb41-89c16c6cc23e" providerId="ADAL" clId="{6C53065A-0A2F-464F-A3D7-394A64F81903}" dt="2024-03-22T09:28:11.335" v="113" actId="6264"/>
          <ac:spMkLst>
            <pc:docMk/>
            <pc:sldMk cId="3694585425" sldId="485"/>
            <ac:spMk id="3" creationId="{595FC04B-AD61-7061-8251-266981A837E8}"/>
          </ac:spMkLst>
        </pc:spChg>
        <pc:spChg chg="add del mod">
          <ac:chgData name="Cornelia Amon" userId="5954e632-5942-4ce2-bb41-89c16c6cc23e" providerId="ADAL" clId="{6C53065A-0A2F-464F-A3D7-394A64F81903}" dt="2024-03-22T09:28:11.335" v="113" actId="6264"/>
          <ac:spMkLst>
            <pc:docMk/>
            <pc:sldMk cId="3694585425" sldId="485"/>
            <ac:spMk id="5" creationId="{39FE91F4-8D82-6FD5-1342-44525BB28FE0}"/>
          </ac:spMkLst>
        </pc:spChg>
        <pc:spChg chg="add del mod">
          <ac:chgData name="Cornelia Amon" userId="5954e632-5942-4ce2-bb41-89c16c6cc23e" providerId="ADAL" clId="{6C53065A-0A2F-464F-A3D7-394A64F81903}" dt="2024-03-22T09:28:11.335" v="113" actId="6264"/>
          <ac:spMkLst>
            <pc:docMk/>
            <pc:sldMk cId="3694585425" sldId="485"/>
            <ac:spMk id="6" creationId="{0A658102-4796-91D6-ADA8-6D7597ED70EE}"/>
          </ac:spMkLst>
        </pc:spChg>
        <pc:spChg chg="add mod">
          <ac:chgData name="Cornelia Amon" userId="5954e632-5942-4ce2-bb41-89c16c6cc23e" providerId="ADAL" clId="{6C53065A-0A2F-464F-A3D7-394A64F81903}" dt="2024-03-22T09:28:27.952" v="125" actId="207"/>
          <ac:spMkLst>
            <pc:docMk/>
            <pc:sldMk cId="3694585425" sldId="485"/>
            <ac:spMk id="7" creationId="{03EAD827-017B-A0AD-D026-158C54795A62}"/>
          </ac:spMkLst>
        </pc:spChg>
        <pc:picChg chg="del">
          <ac:chgData name="Cornelia Amon" userId="5954e632-5942-4ce2-bb41-89c16c6cc23e" providerId="ADAL" clId="{6C53065A-0A2F-464F-A3D7-394A64F81903}" dt="2024-03-22T09:28:15.004" v="114" actId="478"/>
          <ac:picMkLst>
            <pc:docMk/>
            <pc:sldMk cId="3694585425" sldId="485"/>
            <ac:picMk id="4" creationId="{C70E2AAA-29A4-5A74-60CF-791B1495AF42}"/>
          </ac:picMkLst>
        </pc:picChg>
      </pc:sldChg>
      <pc:sldChg chg="addSp delSp modSp mod chgLayout">
        <pc:chgData name="Cornelia Amon" userId="5954e632-5942-4ce2-bb41-89c16c6cc23e" providerId="ADAL" clId="{6C53065A-0A2F-464F-A3D7-394A64F81903}" dt="2024-03-22T09:28:45.477" v="130"/>
        <pc:sldMkLst>
          <pc:docMk/>
          <pc:sldMk cId="3165505902" sldId="486"/>
        </pc:sldMkLst>
        <pc:spChg chg="mod ord">
          <ac:chgData name="Cornelia Amon" userId="5954e632-5942-4ce2-bb41-89c16c6cc23e" providerId="ADAL" clId="{6C53065A-0A2F-464F-A3D7-394A64F81903}" dt="2024-03-22T09:28:33.454" v="127" actId="6264"/>
          <ac:spMkLst>
            <pc:docMk/>
            <pc:sldMk cId="3165505902" sldId="486"/>
            <ac:spMk id="2" creationId="{71859B05-C122-95F4-39E9-081F051BB7B1}"/>
          </ac:spMkLst>
        </pc:spChg>
        <pc:spChg chg="mod ord">
          <ac:chgData name="Cornelia Amon" userId="5954e632-5942-4ce2-bb41-89c16c6cc23e" providerId="ADAL" clId="{6C53065A-0A2F-464F-A3D7-394A64F81903}" dt="2024-03-22T09:28:33.454" v="127" actId="6264"/>
          <ac:spMkLst>
            <pc:docMk/>
            <pc:sldMk cId="3165505902" sldId="486"/>
            <ac:spMk id="3" creationId="{8E7D5F72-AF0F-7E9B-7DAB-1E2AF2CD91A3}"/>
          </ac:spMkLst>
        </pc:spChg>
        <pc:spChg chg="add del mod">
          <ac:chgData name="Cornelia Amon" userId="5954e632-5942-4ce2-bb41-89c16c6cc23e" providerId="ADAL" clId="{6C53065A-0A2F-464F-A3D7-394A64F81903}" dt="2024-03-22T09:28:33.454" v="127" actId="6264"/>
          <ac:spMkLst>
            <pc:docMk/>
            <pc:sldMk cId="3165505902" sldId="486"/>
            <ac:spMk id="5" creationId="{C2710FCB-BA72-5B3C-AAD8-AD83D5C9BAF6}"/>
          </ac:spMkLst>
        </pc:spChg>
        <pc:spChg chg="add del mod">
          <ac:chgData name="Cornelia Amon" userId="5954e632-5942-4ce2-bb41-89c16c6cc23e" providerId="ADAL" clId="{6C53065A-0A2F-464F-A3D7-394A64F81903}" dt="2024-03-22T09:28:33.454" v="127" actId="6264"/>
          <ac:spMkLst>
            <pc:docMk/>
            <pc:sldMk cId="3165505902" sldId="486"/>
            <ac:spMk id="6" creationId="{AFB6368E-82CD-FB34-48AD-D83795AE0F55}"/>
          </ac:spMkLst>
        </pc:spChg>
        <pc:spChg chg="add mod">
          <ac:chgData name="Cornelia Amon" userId="5954e632-5942-4ce2-bb41-89c16c6cc23e" providerId="ADAL" clId="{6C53065A-0A2F-464F-A3D7-394A64F81903}" dt="2024-03-22T09:28:45.477" v="130"/>
          <ac:spMkLst>
            <pc:docMk/>
            <pc:sldMk cId="3165505902" sldId="486"/>
            <ac:spMk id="7" creationId="{E1B825A9-01F0-8049-D716-AAB0B61B057A}"/>
          </ac:spMkLst>
        </pc:spChg>
        <pc:picChg chg="del">
          <ac:chgData name="Cornelia Amon" userId="5954e632-5942-4ce2-bb41-89c16c6cc23e" providerId="ADAL" clId="{6C53065A-0A2F-464F-A3D7-394A64F81903}" dt="2024-03-22T09:28:31.556" v="126" actId="478"/>
          <ac:picMkLst>
            <pc:docMk/>
            <pc:sldMk cId="3165505902" sldId="486"/>
            <ac:picMk id="4" creationId="{8E843846-CB69-A450-4EC9-21B56B48DF7B}"/>
          </ac:picMkLst>
        </pc:picChg>
      </pc:sldChg>
      <pc:sldChg chg="addSp delSp modSp mod chgLayout">
        <pc:chgData name="Cornelia Amon" userId="5954e632-5942-4ce2-bb41-89c16c6cc23e" providerId="ADAL" clId="{6C53065A-0A2F-464F-A3D7-394A64F81903}" dt="2024-03-22T09:28:46.908" v="131"/>
        <pc:sldMkLst>
          <pc:docMk/>
          <pc:sldMk cId="375490261" sldId="487"/>
        </pc:sldMkLst>
        <pc:spChg chg="mod ord">
          <ac:chgData name="Cornelia Amon" userId="5954e632-5942-4ce2-bb41-89c16c6cc23e" providerId="ADAL" clId="{6C53065A-0A2F-464F-A3D7-394A64F81903}" dt="2024-03-22T09:28:36.675" v="128" actId="6264"/>
          <ac:spMkLst>
            <pc:docMk/>
            <pc:sldMk cId="375490261" sldId="487"/>
            <ac:spMk id="2" creationId="{EAFB3CAA-AFAB-BECF-3B82-822DCBE196FF}"/>
          </ac:spMkLst>
        </pc:spChg>
        <pc:spChg chg="mod ord">
          <ac:chgData name="Cornelia Amon" userId="5954e632-5942-4ce2-bb41-89c16c6cc23e" providerId="ADAL" clId="{6C53065A-0A2F-464F-A3D7-394A64F81903}" dt="2024-03-22T09:28:36.675" v="128" actId="6264"/>
          <ac:spMkLst>
            <pc:docMk/>
            <pc:sldMk cId="375490261" sldId="487"/>
            <ac:spMk id="3" creationId="{2604FC94-17E5-62C3-A39E-7C47DD9DEA28}"/>
          </ac:spMkLst>
        </pc:spChg>
        <pc:spChg chg="add del mod">
          <ac:chgData name="Cornelia Amon" userId="5954e632-5942-4ce2-bb41-89c16c6cc23e" providerId="ADAL" clId="{6C53065A-0A2F-464F-A3D7-394A64F81903}" dt="2024-03-22T09:28:36.675" v="128" actId="6264"/>
          <ac:spMkLst>
            <pc:docMk/>
            <pc:sldMk cId="375490261" sldId="487"/>
            <ac:spMk id="5" creationId="{FF0B32AD-0618-37EA-2021-2D8AD73FB03F}"/>
          </ac:spMkLst>
        </pc:spChg>
        <pc:spChg chg="add del mod">
          <ac:chgData name="Cornelia Amon" userId="5954e632-5942-4ce2-bb41-89c16c6cc23e" providerId="ADAL" clId="{6C53065A-0A2F-464F-A3D7-394A64F81903}" dt="2024-03-22T09:28:36.675" v="128" actId="6264"/>
          <ac:spMkLst>
            <pc:docMk/>
            <pc:sldMk cId="375490261" sldId="487"/>
            <ac:spMk id="6" creationId="{AB5388C1-6567-D1BA-4B31-D02EC36CF95B}"/>
          </ac:spMkLst>
        </pc:spChg>
        <pc:spChg chg="add mod">
          <ac:chgData name="Cornelia Amon" userId="5954e632-5942-4ce2-bb41-89c16c6cc23e" providerId="ADAL" clId="{6C53065A-0A2F-464F-A3D7-394A64F81903}" dt="2024-03-22T09:28:46.908" v="131"/>
          <ac:spMkLst>
            <pc:docMk/>
            <pc:sldMk cId="375490261" sldId="487"/>
            <ac:spMk id="7" creationId="{F9E2C062-AFF4-64F4-B955-9ABE3C632013}"/>
          </ac:spMkLst>
        </pc:spChg>
        <pc:picChg chg="del">
          <ac:chgData name="Cornelia Amon" userId="5954e632-5942-4ce2-bb41-89c16c6cc23e" providerId="ADAL" clId="{6C53065A-0A2F-464F-A3D7-394A64F81903}" dt="2024-03-22T09:28:41.204" v="129" actId="478"/>
          <ac:picMkLst>
            <pc:docMk/>
            <pc:sldMk cId="375490261" sldId="487"/>
            <ac:picMk id="4" creationId="{9AA6DDCF-F49D-B7B3-496B-7473A9926107}"/>
          </ac:picMkLst>
        </pc:picChg>
      </pc:sldChg>
      <pc:sldChg chg="addSp delSp modSp mod chgLayout">
        <pc:chgData name="Cornelia Amon" userId="5954e632-5942-4ce2-bb41-89c16c6cc23e" providerId="ADAL" clId="{6C53065A-0A2F-464F-A3D7-394A64F81903}" dt="2024-03-22T09:29:23.948" v="154" actId="478"/>
        <pc:sldMkLst>
          <pc:docMk/>
          <pc:sldMk cId="2556935830" sldId="488"/>
        </pc:sldMkLst>
        <pc:spChg chg="mod ord">
          <ac:chgData name="Cornelia Amon" userId="5954e632-5942-4ce2-bb41-89c16c6cc23e" providerId="ADAL" clId="{6C53065A-0A2F-464F-A3D7-394A64F81903}" dt="2024-03-22T09:29:06.697" v="133" actId="6264"/>
          <ac:spMkLst>
            <pc:docMk/>
            <pc:sldMk cId="2556935830" sldId="488"/>
            <ac:spMk id="2" creationId="{8943ED98-E08B-3E4F-C132-3C6F69106854}"/>
          </ac:spMkLst>
        </pc:spChg>
        <pc:spChg chg="mod ord">
          <ac:chgData name="Cornelia Amon" userId="5954e632-5942-4ce2-bb41-89c16c6cc23e" providerId="ADAL" clId="{6C53065A-0A2F-464F-A3D7-394A64F81903}" dt="2024-03-22T09:29:06.697" v="133" actId="6264"/>
          <ac:spMkLst>
            <pc:docMk/>
            <pc:sldMk cId="2556935830" sldId="488"/>
            <ac:spMk id="3" creationId="{748EDF61-2F9A-54FC-7BAD-D2649A24B887}"/>
          </ac:spMkLst>
        </pc:spChg>
        <pc:spChg chg="add del mod">
          <ac:chgData name="Cornelia Amon" userId="5954e632-5942-4ce2-bb41-89c16c6cc23e" providerId="ADAL" clId="{6C53065A-0A2F-464F-A3D7-394A64F81903}" dt="2024-03-22T09:29:06.697" v="133" actId="6264"/>
          <ac:spMkLst>
            <pc:docMk/>
            <pc:sldMk cId="2556935830" sldId="488"/>
            <ac:spMk id="5" creationId="{63D95AAC-5637-AB14-188B-BFD5D69184CB}"/>
          </ac:spMkLst>
        </pc:spChg>
        <pc:spChg chg="add del mod">
          <ac:chgData name="Cornelia Amon" userId="5954e632-5942-4ce2-bb41-89c16c6cc23e" providerId="ADAL" clId="{6C53065A-0A2F-464F-A3D7-394A64F81903}" dt="2024-03-22T09:29:06.697" v="133" actId="6264"/>
          <ac:spMkLst>
            <pc:docMk/>
            <pc:sldMk cId="2556935830" sldId="488"/>
            <ac:spMk id="6" creationId="{D5D8E27D-ACB8-CBAE-0F8F-8DA7231B01FB}"/>
          </ac:spMkLst>
        </pc:spChg>
        <pc:spChg chg="add mod">
          <ac:chgData name="Cornelia Amon" userId="5954e632-5942-4ce2-bb41-89c16c6cc23e" providerId="ADAL" clId="{6C53065A-0A2F-464F-A3D7-394A64F81903}" dt="2024-03-22T09:29:22.189" v="153" actId="207"/>
          <ac:spMkLst>
            <pc:docMk/>
            <pc:sldMk cId="2556935830" sldId="488"/>
            <ac:spMk id="7" creationId="{C7176594-2D19-EF5C-D430-15C6AED30CE7}"/>
          </ac:spMkLst>
        </pc:spChg>
        <pc:picChg chg="del">
          <ac:chgData name="Cornelia Amon" userId="5954e632-5942-4ce2-bb41-89c16c6cc23e" providerId="ADAL" clId="{6C53065A-0A2F-464F-A3D7-394A64F81903}" dt="2024-03-22T09:29:23.948" v="154" actId="478"/>
          <ac:picMkLst>
            <pc:docMk/>
            <pc:sldMk cId="2556935830" sldId="488"/>
            <ac:picMk id="4" creationId="{43976849-518C-C093-D20A-35CFEED88B3F}"/>
          </ac:picMkLst>
        </pc:picChg>
      </pc:sldChg>
      <pc:sldChg chg="addSp delSp modSp mod chgLayout">
        <pc:chgData name="Cornelia Amon" userId="5954e632-5942-4ce2-bb41-89c16c6cc23e" providerId="ADAL" clId="{6C53065A-0A2F-464F-A3D7-394A64F81903}" dt="2024-03-22T09:29:36.452" v="158"/>
        <pc:sldMkLst>
          <pc:docMk/>
          <pc:sldMk cId="3163405301" sldId="489"/>
        </pc:sldMkLst>
        <pc:spChg chg="mod ord">
          <ac:chgData name="Cornelia Amon" userId="5954e632-5942-4ce2-bb41-89c16c6cc23e" providerId="ADAL" clId="{6C53065A-0A2F-464F-A3D7-394A64F81903}" dt="2024-03-22T09:29:28.326" v="155" actId="6264"/>
          <ac:spMkLst>
            <pc:docMk/>
            <pc:sldMk cId="3163405301" sldId="489"/>
            <ac:spMk id="2" creationId="{BAAD2315-D833-6648-683D-70E1AD99FAAA}"/>
          </ac:spMkLst>
        </pc:spChg>
        <pc:spChg chg="mod ord">
          <ac:chgData name="Cornelia Amon" userId="5954e632-5942-4ce2-bb41-89c16c6cc23e" providerId="ADAL" clId="{6C53065A-0A2F-464F-A3D7-394A64F81903}" dt="2024-03-22T09:29:28.326" v="155" actId="6264"/>
          <ac:spMkLst>
            <pc:docMk/>
            <pc:sldMk cId="3163405301" sldId="489"/>
            <ac:spMk id="3" creationId="{D72A996C-96C0-1705-6B5B-90863D06D235}"/>
          </ac:spMkLst>
        </pc:spChg>
        <pc:spChg chg="add del mod">
          <ac:chgData name="Cornelia Amon" userId="5954e632-5942-4ce2-bb41-89c16c6cc23e" providerId="ADAL" clId="{6C53065A-0A2F-464F-A3D7-394A64F81903}" dt="2024-03-22T09:29:28.326" v="155" actId="6264"/>
          <ac:spMkLst>
            <pc:docMk/>
            <pc:sldMk cId="3163405301" sldId="489"/>
            <ac:spMk id="5" creationId="{B4D61A5B-DC66-86B7-A2FF-27DDA21B9FC5}"/>
          </ac:spMkLst>
        </pc:spChg>
        <pc:spChg chg="add del mod">
          <ac:chgData name="Cornelia Amon" userId="5954e632-5942-4ce2-bb41-89c16c6cc23e" providerId="ADAL" clId="{6C53065A-0A2F-464F-A3D7-394A64F81903}" dt="2024-03-22T09:29:28.326" v="155" actId="6264"/>
          <ac:spMkLst>
            <pc:docMk/>
            <pc:sldMk cId="3163405301" sldId="489"/>
            <ac:spMk id="6" creationId="{BB322B4E-C614-171C-602A-FFC5322AC74D}"/>
          </ac:spMkLst>
        </pc:spChg>
        <pc:spChg chg="add mod">
          <ac:chgData name="Cornelia Amon" userId="5954e632-5942-4ce2-bb41-89c16c6cc23e" providerId="ADAL" clId="{6C53065A-0A2F-464F-A3D7-394A64F81903}" dt="2024-03-22T09:29:30.587" v="157"/>
          <ac:spMkLst>
            <pc:docMk/>
            <pc:sldMk cId="3163405301" sldId="489"/>
            <ac:spMk id="7" creationId="{E9A6272D-B67E-EA32-FA1D-9AF3B7F2BF57}"/>
          </ac:spMkLst>
        </pc:spChg>
        <pc:spChg chg="add mod">
          <ac:chgData name="Cornelia Amon" userId="5954e632-5942-4ce2-bb41-89c16c6cc23e" providerId="ADAL" clId="{6C53065A-0A2F-464F-A3D7-394A64F81903}" dt="2024-03-22T09:29:36.452" v="158"/>
          <ac:spMkLst>
            <pc:docMk/>
            <pc:sldMk cId="3163405301" sldId="489"/>
            <ac:spMk id="8" creationId="{B68AB92B-851A-F42A-2F02-5616487F6D59}"/>
          </ac:spMkLst>
        </pc:spChg>
        <pc:picChg chg="del">
          <ac:chgData name="Cornelia Amon" userId="5954e632-5942-4ce2-bb41-89c16c6cc23e" providerId="ADAL" clId="{6C53065A-0A2F-464F-A3D7-394A64F81903}" dt="2024-03-22T09:29:30.092" v="156" actId="478"/>
          <ac:picMkLst>
            <pc:docMk/>
            <pc:sldMk cId="3163405301" sldId="489"/>
            <ac:picMk id="4" creationId="{55A054CB-7D56-C473-1C14-2634E4ACC425}"/>
          </ac:picMkLst>
        </pc:picChg>
      </pc:sldChg>
      <pc:sldChg chg="addSp delSp modSp mod chgLayout">
        <pc:chgData name="Cornelia Amon" userId="5954e632-5942-4ce2-bb41-89c16c6cc23e" providerId="ADAL" clId="{6C53065A-0A2F-464F-A3D7-394A64F81903}" dt="2024-03-22T09:30:04.388" v="171" actId="478"/>
        <pc:sldMkLst>
          <pc:docMk/>
          <pc:sldMk cId="3497899668" sldId="490"/>
        </pc:sldMkLst>
        <pc:spChg chg="mod ord">
          <ac:chgData name="Cornelia Amon" userId="5954e632-5942-4ce2-bb41-89c16c6cc23e" providerId="ADAL" clId="{6C53065A-0A2F-464F-A3D7-394A64F81903}" dt="2024-03-22T09:29:52.121" v="160" actId="6264"/>
          <ac:spMkLst>
            <pc:docMk/>
            <pc:sldMk cId="3497899668" sldId="490"/>
            <ac:spMk id="2" creationId="{B8A45507-C4B8-456E-0D50-FD1E979D9F2E}"/>
          </ac:spMkLst>
        </pc:spChg>
        <pc:spChg chg="mod ord">
          <ac:chgData name="Cornelia Amon" userId="5954e632-5942-4ce2-bb41-89c16c6cc23e" providerId="ADAL" clId="{6C53065A-0A2F-464F-A3D7-394A64F81903}" dt="2024-03-22T09:29:52.121" v="160" actId="6264"/>
          <ac:spMkLst>
            <pc:docMk/>
            <pc:sldMk cId="3497899668" sldId="490"/>
            <ac:spMk id="3" creationId="{860A5845-0CC0-8765-92B1-77949509C9D8}"/>
          </ac:spMkLst>
        </pc:spChg>
        <pc:spChg chg="add del mod">
          <ac:chgData name="Cornelia Amon" userId="5954e632-5942-4ce2-bb41-89c16c6cc23e" providerId="ADAL" clId="{6C53065A-0A2F-464F-A3D7-394A64F81903}" dt="2024-03-22T09:29:52.121" v="160" actId="6264"/>
          <ac:spMkLst>
            <pc:docMk/>
            <pc:sldMk cId="3497899668" sldId="490"/>
            <ac:spMk id="5" creationId="{5E17A475-C232-6460-65C5-D33D14759A59}"/>
          </ac:spMkLst>
        </pc:spChg>
        <pc:spChg chg="add del mod">
          <ac:chgData name="Cornelia Amon" userId="5954e632-5942-4ce2-bb41-89c16c6cc23e" providerId="ADAL" clId="{6C53065A-0A2F-464F-A3D7-394A64F81903}" dt="2024-03-22T09:29:52.121" v="160" actId="6264"/>
          <ac:spMkLst>
            <pc:docMk/>
            <pc:sldMk cId="3497899668" sldId="490"/>
            <ac:spMk id="6" creationId="{274F6BBE-897A-54FA-2658-79CA41C762D9}"/>
          </ac:spMkLst>
        </pc:spChg>
        <pc:spChg chg="add mod">
          <ac:chgData name="Cornelia Amon" userId="5954e632-5942-4ce2-bb41-89c16c6cc23e" providerId="ADAL" clId="{6C53065A-0A2F-464F-A3D7-394A64F81903}" dt="2024-03-22T09:30:02.328" v="170" actId="207"/>
          <ac:spMkLst>
            <pc:docMk/>
            <pc:sldMk cId="3497899668" sldId="490"/>
            <ac:spMk id="7" creationId="{C2717FDD-3FC0-C67C-CAC3-1F6474100595}"/>
          </ac:spMkLst>
        </pc:spChg>
        <pc:picChg chg="del">
          <ac:chgData name="Cornelia Amon" userId="5954e632-5942-4ce2-bb41-89c16c6cc23e" providerId="ADAL" clId="{6C53065A-0A2F-464F-A3D7-394A64F81903}" dt="2024-03-22T09:30:04.388" v="171" actId="478"/>
          <ac:picMkLst>
            <pc:docMk/>
            <pc:sldMk cId="3497899668" sldId="490"/>
            <ac:picMk id="4" creationId="{1D8A51B0-5C76-B101-BD95-D47257D6A453}"/>
          </ac:picMkLst>
        </pc:picChg>
      </pc:sldChg>
      <pc:sldChg chg="addSp delSp modSp mod chgLayout">
        <pc:chgData name="Cornelia Amon" userId="5954e632-5942-4ce2-bb41-89c16c6cc23e" providerId="ADAL" clId="{6C53065A-0A2F-464F-A3D7-394A64F81903}" dt="2024-03-22T09:30:10.861" v="174"/>
        <pc:sldMkLst>
          <pc:docMk/>
          <pc:sldMk cId="3778256295" sldId="491"/>
        </pc:sldMkLst>
        <pc:spChg chg="mod ord">
          <ac:chgData name="Cornelia Amon" userId="5954e632-5942-4ce2-bb41-89c16c6cc23e" providerId="ADAL" clId="{6C53065A-0A2F-464F-A3D7-394A64F81903}" dt="2024-03-22T09:30:09.096" v="172" actId="6264"/>
          <ac:spMkLst>
            <pc:docMk/>
            <pc:sldMk cId="3778256295" sldId="491"/>
            <ac:spMk id="2" creationId="{08B3C610-BCA0-CD43-09FB-E2EB1E5B9B8E}"/>
          </ac:spMkLst>
        </pc:spChg>
        <pc:spChg chg="mod ord">
          <ac:chgData name="Cornelia Amon" userId="5954e632-5942-4ce2-bb41-89c16c6cc23e" providerId="ADAL" clId="{6C53065A-0A2F-464F-A3D7-394A64F81903}" dt="2024-03-22T09:30:09.096" v="172" actId="6264"/>
          <ac:spMkLst>
            <pc:docMk/>
            <pc:sldMk cId="3778256295" sldId="491"/>
            <ac:spMk id="3" creationId="{C0267E95-39DC-68F4-9DEF-BE4908AEAD19}"/>
          </ac:spMkLst>
        </pc:spChg>
        <pc:spChg chg="add del mod">
          <ac:chgData name="Cornelia Amon" userId="5954e632-5942-4ce2-bb41-89c16c6cc23e" providerId="ADAL" clId="{6C53065A-0A2F-464F-A3D7-394A64F81903}" dt="2024-03-22T09:30:09.096" v="172" actId="6264"/>
          <ac:spMkLst>
            <pc:docMk/>
            <pc:sldMk cId="3778256295" sldId="491"/>
            <ac:spMk id="5" creationId="{4AD60C48-30E2-AF2A-25CA-F45C3237265E}"/>
          </ac:spMkLst>
        </pc:spChg>
        <pc:spChg chg="add del mod">
          <ac:chgData name="Cornelia Amon" userId="5954e632-5942-4ce2-bb41-89c16c6cc23e" providerId="ADAL" clId="{6C53065A-0A2F-464F-A3D7-394A64F81903}" dt="2024-03-22T09:30:09.096" v="172" actId="6264"/>
          <ac:spMkLst>
            <pc:docMk/>
            <pc:sldMk cId="3778256295" sldId="491"/>
            <ac:spMk id="6" creationId="{AAEAF16F-996B-E36E-8563-80689DEDC951}"/>
          </ac:spMkLst>
        </pc:spChg>
        <pc:spChg chg="add mod">
          <ac:chgData name="Cornelia Amon" userId="5954e632-5942-4ce2-bb41-89c16c6cc23e" providerId="ADAL" clId="{6C53065A-0A2F-464F-A3D7-394A64F81903}" dt="2024-03-22T09:30:10.861" v="174"/>
          <ac:spMkLst>
            <pc:docMk/>
            <pc:sldMk cId="3778256295" sldId="491"/>
            <ac:spMk id="7" creationId="{EF87C218-09CF-FF69-72B4-DE1DB3DB31A2}"/>
          </ac:spMkLst>
        </pc:spChg>
        <pc:picChg chg="del">
          <ac:chgData name="Cornelia Amon" userId="5954e632-5942-4ce2-bb41-89c16c6cc23e" providerId="ADAL" clId="{6C53065A-0A2F-464F-A3D7-394A64F81903}" dt="2024-03-22T09:30:10.461" v="173" actId="478"/>
          <ac:picMkLst>
            <pc:docMk/>
            <pc:sldMk cId="3778256295" sldId="491"/>
            <ac:picMk id="4" creationId="{D0BBE271-3C19-0B9F-4B05-0AFE7E781563}"/>
          </ac:picMkLst>
        </pc:picChg>
      </pc:sldChg>
      <pc:sldChg chg="addSp delSp modSp mod chgLayout">
        <pc:chgData name="Cornelia Amon" userId="5954e632-5942-4ce2-bb41-89c16c6cc23e" providerId="ADAL" clId="{6C53065A-0A2F-464F-A3D7-394A64F81903}" dt="2024-03-22T09:26:07.390" v="77" actId="1076"/>
        <pc:sldMkLst>
          <pc:docMk/>
          <pc:sldMk cId="3190757056" sldId="492"/>
        </pc:sldMkLst>
        <pc:spChg chg="mod ord">
          <ac:chgData name="Cornelia Amon" userId="5954e632-5942-4ce2-bb41-89c16c6cc23e" providerId="ADAL" clId="{6C53065A-0A2F-464F-A3D7-394A64F81903}" dt="2024-03-22T09:25:48.054" v="76" actId="6264"/>
          <ac:spMkLst>
            <pc:docMk/>
            <pc:sldMk cId="3190757056" sldId="492"/>
            <ac:spMk id="2" creationId="{8F8E9E3C-659E-71DC-11BB-F726F7847B16}"/>
          </ac:spMkLst>
        </pc:spChg>
        <pc:spChg chg="mod ord">
          <ac:chgData name="Cornelia Amon" userId="5954e632-5942-4ce2-bb41-89c16c6cc23e" providerId="ADAL" clId="{6C53065A-0A2F-464F-A3D7-394A64F81903}" dt="2024-03-22T09:25:48.054" v="76" actId="6264"/>
          <ac:spMkLst>
            <pc:docMk/>
            <pc:sldMk cId="3190757056" sldId="492"/>
            <ac:spMk id="3" creationId="{CE0DF456-A5D8-928C-5059-FF5A048D14F7}"/>
          </ac:spMkLst>
        </pc:spChg>
        <pc:spChg chg="add mod">
          <ac:chgData name="Cornelia Amon" userId="5954e632-5942-4ce2-bb41-89c16c6cc23e" providerId="ADAL" clId="{6C53065A-0A2F-464F-A3D7-394A64F81903}" dt="2024-03-22T09:26:07.390" v="77" actId="1076"/>
          <ac:spMkLst>
            <pc:docMk/>
            <pc:sldMk cId="3190757056" sldId="492"/>
            <ac:spMk id="5" creationId="{258C2ADB-8D93-9C13-AC8B-CCCA6BE6C17B}"/>
          </ac:spMkLst>
        </pc:spChg>
        <pc:spChg chg="add del mod">
          <ac:chgData name="Cornelia Amon" userId="5954e632-5942-4ce2-bb41-89c16c6cc23e" providerId="ADAL" clId="{6C53065A-0A2F-464F-A3D7-394A64F81903}" dt="2024-03-22T09:25:48.054" v="76" actId="6264"/>
          <ac:spMkLst>
            <pc:docMk/>
            <pc:sldMk cId="3190757056" sldId="492"/>
            <ac:spMk id="6" creationId="{A8C5A03D-BDF7-56E5-22DF-B8442ACD11A2}"/>
          </ac:spMkLst>
        </pc:spChg>
        <pc:spChg chg="add del mod">
          <ac:chgData name="Cornelia Amon" userId="5954e632-5942-4ce2-bb41-89c16c6cc23e" providerId="ADAL" clId="{6C53065A-0A2F-464F-A3D7-394A64F81903}" dt="2024-03-22T09:25:48.054" v="76" actId="6264"/>
          <ac:spMkLst>
            <pc:docMk/>
            <pc:sldMk cId="3190757056" sldId="492"/>
            <ac:spMk id="7" creationId="{23319F41-047A-6A2A-A35C-365B853CDAD4}"/>
          </ac:spMkLst>
        </pc:spChg>
        <pc:picChg chg="del">
          <ac:chgData name="Cornelia Amon" userId="5954e632-5942-4ce2-bb41-89c16c6cc23e" providerId="ADAL" clId="{6C53065A-0A2F-464F-A3D7-394A64F81903}" dt="2024-03-22T09:25:32.653" v="68" actId="478"/>
          <ac:picMkLst>
            <pc:docMk/>
            <pc:sldMk cId="3190757056" sldId="492"/>
            <ac:picMk id="4" creationId="{3747F619-992A-E58E-C791-D192E0E96087}"/>
          </ac:picMkLst>
        </pc:picChg>
      </pc:sldChg>
      <pc:sldChg chg="addSp delSp modSp mod chgLayout">
        <pc:chgData name="Cornelia Amon" userId="5954e632-5942-4ce2-bb41-89c16c6cc23e" providerId="ADAL" clId="{6C53065A-0A2F-464F-A3D7-394A64F81903}" dt="2024-03-22T09:42:20.380" v="182" actId="20577"/>
        <pc:sldMkLst>
          <pc:docMk/>
          <pc:sldMk cId="569631009" sldId="493"/>
        </pc:sldMkLst>
        <pc:spChg chg="del mod">
          <ac:chgData name="Cornelia Amon" userId="5954e632-5942-4ce2-bb41-89c16c6cc23e" providerId="ADAL" clId="{6C53065A-0A2F-464F-A3D7-394A64F81903}" dt="2024-03-22T09:30:18.957" v="175" actId="478"/>
          <ac:spMkLst>
            <pc:docMk/>
            <pc:sldMk cId="569631009" sldId="493"/>
            <ac:spMk id="2" creationId="{00000000-0000-0000-0000-000000000000}"/>
          </ac:spMkLst>
        </pc:spChg>
        <pc:spChg chg="mod ord">
          <ac:chgData name="Cornelia Amon" userId="5954e632-5942-4ce2-bb41-89c16c6cc23e" providerId="ADAL" clId="{6C53065A-0A2F-464F-A3D7-394A64F81903}" dt="2024-03-22T09:42:20.380" v="182" actId="20577"/>
          <ac:spMkLst>
            <pc:docMk/>
            <pc:sldMk cId="569631009" sldId="493"/>
            <ac:spMk id="3" creationId="{00000000-0000-0000-0000-000000000000}"/>
          </ac:spMkLst>
        </pc:spChg>
        <pc:spChg chg="add del mod">
          <ac:chgData name="Cornelia Amon" userId="5954e632-5942-4ce2-bb41-89c16c6cc23e" providerId="ADAL" clId="{6C53065A-0A2F-464F-A3D7-394A64F81903}" dt="2024-03-22T09:42:05.771" v="176" actId="6264"/>
          <ac:spMkLst>
            <pc:docMk/>
            <pc:sldMk cId="569631009" sldId="493"/>
            <ac:spMk id="4" creationId="{DC3F998D-0B6B-3157-160A-F11730BAEE62}"/>
          </ac:spMkLst>
        </pc:spChg>
        <pc:spChg chg="add mod ord">
          <ac:chgData name="Cornelia Amon" userId="5954e632-5942-4ce2-bb41-89c16c6cc23e" providerId="ADAL" clId="{6C53065A-0A2F-464F-A3D7-394A64F81903}" dt="2024-03-22T09:42:15.666" v="180" actId="27636"/>
          <ac:spMkLst>
            <pc:docMk/>
            <pc:sldMk cId="569631009" sldId="493"/>
            <ac:spMk id="5" creationId="{4B85FBE5-5335-44BF-23FB-6F7C03D16670}"/>
          </ac:spMkLst>
        </pc:spChg>
      </pc:sldChg>
      <pc:sldChg chg="modSp add mod">
        <pc:chgData name="Cornelia Amon" userId="5954e632-5942-4ce2-bb41-89c16c6cc23e" providerId="ADAL" clId="{6C53065A-0A2F-464F-A3D7-394A64F81903}" dt="2024-03-22T09:20:55.506" v="16" actId="20577"/>
        <pc:sldMkLst>
          <pc:docMk/>
          <pc:sldMk cId="10629423" sldId="494"/>
        </pc:sldMkLst>
        <pc:spChg chg="mod">
          <ac:chgData name="Cornelia Amon" userId="5954e632-5942-4ce2-bb41-89c16c6cc23e" providerId="ADAL" clId="{6C53065A-0A2F-464F-A3D7-394A64F81903}" dt="2024-03-22T09:20:55.506" v="16" actId="20577"/>
          <ac:spMkLst>
            <pc:docMk/>
            <pc:sldMk cId="10629423" sldId="494"/>
            <ac:spMk id="4" creationId="{07E0CBB6-C5F8-4624-9918-2ABBDA00096C}"/>
          </ac:spMkLst>
        </pc:spChg>
      </pc:sldChg>
      <pc:sldChg chg="add">
        <pc:chgData name="Cornelia Amon" userId="5954e632-5942-4ce2-bb41-89c16c6cc23e" providerId="ADAL" clId="{6C53065A-0A2F-464F-A3D7-394A64F81903}" dt="2024-03-22T09:42:41.622" v="183"/>
        <pc:sldMkLst>
          <pc:docMk/>
          <pc:sldMk cId="2094950677" sldId="497"/>
        </pc:sldMkLst>
      </pc:sldChg>
      <pc:sldChg chg="modSp add mod">
        <pc:chgData name="Cornelia Amon" userId="5954e632-5942-4ce2-bb41-89c16c6cc23e" providerId="ADAL" clId="{6C53065A-0A2F-464F-A3D7-394A64F81903}" dt="2024-03-22T09:21:29.978" v="24"/>
        <pc:sldMkLst>
          <pc:docMk/>
          <pc:sldMk cId="4257390225" sldId="498"/>
        </pc:sldMkLst>
        <pc:spChg chg="mod">
          <ac:chgData name="Cornelia Amon" userId="5954e632-5942-4ce2-bb41-89c16c6cc23e" providerId="ADAL" clId="{6C53065A-0A2F-464F-A3D7-394A64F81903}" dt="2024-03-22T09:21:26.814" v="23" actId="20577"/>
          <ac:spMkLst>
            <pc:docMk/>
            <pc:sldMk cId="4257390225" sldId="498"/>
            <ac:spMk id="4" creationId="{07E0CBB6-C5F8-4624-9918-2ABBDA00096C}"/>
          </ac:spMkLst>
        </pc:spChg>
        <pc:spChg chg="mod">
          <ac:chgData name="Cornelia Amon" userId="5954e632-5942-4ce2-bb41-89c16c6cc23e" providerId="ADAL" clId="{6C53065A-0A2F-464F-A3D7-394A64F81903}" dt="2024-03-22T09:21:29.978" v="24"/>
          <ac:spMkLst>
            <pc:docMk/>
            <pc:sldMk cId="4257390225" sldId="498"/>
            <ac:spMk id="7" creationId="{873FA4FA-9E59-CAFC-9D21-7C99A28612C8}"/>
          </ac:spMkLst>
        </pc:spChg>
      </pc:sldChg>
      <pc:sldMasterChg chg="new del mod addSldLayout delSldLayout">
        <pc:chgData name="Cornelia Amon" userId="5954e632-5942-4ce2-bb41-89c16c6cc23e" providerId="ADAL" clId="{6C53065A-0A2F-464F-A3D7-394A64F81903}" dt="2024-03-22T09:20:23.954" v="14" actId="2696"/>
        <pc:sldMasterMkLst>
          <pc:docMk/>
          <pc:sldMasterMk cId="2364285570" sldId="2147483673"/>
        </pc:sldMasterMkLst>
        <pc:sldLayoutChg chg="new del replId">
          <pc:chgData name="Cornelia Amon" userId="5954e632-5942-4ce2-bb41-89c16c6cc23e" providerId="ADAL" clId="{6C53065A-0A2F-464F-A3D7-394A64F81903}" dt="2024-03-22T09:20:23.935" v="3" actId="2696"/>
          <pc:sldLayoutMkLst>
            <pc:docMk/>
            <pc:sldMasterMk cId="2364285570" sldId="2147483673"/>
            <pc:sldLayoutMk cId="3164879385" sldId="2147483674"/>
          </pc:sldLayoutMkLst>
        </pc:sldLayoutChg>
        <pc:sldLayoutChg chg="new del replId">
          <pc:chgData name="Cornelia Amon" userId="5954e632-5942-4ce2-bb41-89c16c6cc23e" providerId="ADAL" clId="{6C53065A-0A2F-464F-A3D7-394A64F81903}" dt="2024-03-22T09:20:23.937" v="4" actId="2696"/>
          <pc:sldLayoutMkLst>
            <pc:docMk/>
            <pc:sldMasterMk cId="2364285570" sldId="2147483673"/>
            <pc:sldLayoutMk cId="2457985796" sldId="2147483675"/>
          </pc:sldLayoutMkLst>
        </pc:sldLayoutChg>
        <pc:sldLayoutChg chg="new del replId">
          <pc:chgData name="Cornelia Amon" userId="5954e632-5942-4ce2-bb41-89c16c6cc23e" providerId="ADAL" clId="{6C53065A-0A2F-464F-A3D7-394A64F81903}" dt="2024-03-22T09:20:23.938" v="5" actId="2696"/>
          <pc:sldLayoutMkLst>
            <pc:docMk/>
            <pc:sldMasterMk cId="2364285570" sldId="2147483673"/>
            <pc:sldLayoutMk cId="960727881" sldId="2147483676"/>
          </pc:sldLayoutMkLst>
        </pc:sldLayoutChg>
        <pc:sldLayoutChg chg="new del replId">
          <pc:chgData name="Cornelia Amon" userId="5954e632-5942-4ce2-bb41-89c16c6cc23e" providerId="ADAL" clId="{6C53065A-0A2F-464F-A3D7-394A64F81903}" dt="2024-03-22T09:20:23.940" v="6" actId="2696"/>
          <pc:sldLayoutMkLst>
            <pc:docMk/>
            <pc:sldMasterMk cId="2364285570" sldId="2147483673"/>
            <pc:sldLayoutMk cId="503470436" sldId="2147483677"/>
          </pc:sldLayoutMkLst>
        </pc:sldLayoutChg>
        <pc:sldLayoutChg chg="new del replId">
          <pc:chgData name="Cornelia Amon" userId="5954e632-5942-4ce2-bb41-89c16c6cc23e" providerId="ADAL" clId="{6C53065A-0A2F-464F-A3D7-394A64F81903}" dt="2024-03-22T09:20:23.942" v="7" actId="2696"/>
          <pc:sldLayoutMkLst>
            <pc:docMk/>
            <pc:sldMasterMk cId="2364285570" sldId="2147483673"/>
            <pc:sldLayoutMk cId="71373270" sldId="2147483678"/>
          </pc:sldLayoutMkLst>
        </pc:sldLayoutChg>
        <pc:sldLayoutChg chg="new del replId">
          <pc:chgData name="Cornelia Amon" userId="5954e632-5942-4ce2-bb41-89c16c6cc23e" providerId="ADAL" clId="{6C53065A-0A2F-464F-A3D7-394A64F81903}" dt="2024-03-22T09:20:23.943" v="8" actId="2696"/>
          <pc:sldLayoutMkLst>
            <pc:docMk/>
            <pc:sldMasterMk cId="2364285570" sldId="2147483673"/>
            <pc:sldLayoutMk cId="3311490852" sldId="2147483679"/>
          </pc:sldLayoutMkLst>
        </pc:sldLayoutChg>
        <pc:sldLayoutChg chg="new del replId">
          <pc:chgData name="Cornelia Amon" userId="5954e632-5942-4ce2-bb41-89c16c6cc23e" providerId="ADAL" clId="{6C53065A-0A2F-464F-A3D7-394A64F81903}" dt="2024-03-22T09:20:23.944" v="9" actId="2696"/>
          <pc:sldLayoutMkLst>
            <pc:docMk/>
            <pc:sldMasterMk cId="2364285570" sldId="2147483673"/>
            <pc:sldLayoutMk cId="1468577156" sldId="2147483680"/>
          </pc:sldLayoutMkLst>
        </pc:sldLayoutChg>
        <pc:sldLayoutChg chg="new del replId">
          <pc:chgData name="Cornelia Amon" userId="5954e632-5942-4ce2-bb41-89c16c6cc23e" providerId="ADAL" clId="{6C53065A-0A2F-464F-A3D7-394A64F81903}" dt="2024-03-22T09:20:23.946" v="10" actId="2696"/>
          <pc:sldLayoutMkLst>
            <pc:docMk/>
            <pc:sldMasterMk cId="2364285570" sldId="2147483673"/>
            <pc:sldLayoutMk cId="39130262" sldId="2147483681"/>
          </pc:sldLayoutMkLst>
        </pc:sldLayoutChg>
        <pc:sldLayoutChg chg="new del replId">
          <pc:chgData name="Cornelia Amon" userId="5954e632-5942-4ce2-bb41-89c16c6cc23e" providerId="ADAL" clId="{6C53065A-0A2F-464F-A3D7-394A64F81903}" dt="2024-03-22T09:20:23.948" v="11" actId="2696"/>
          <pc:sldLayoutMkLst>
            <pc:docMk/>
            <pc:sldMasterMk cId="2364285570" sldId="2147483673"/>
            <pc:sldLayoutMk cId="3604126682" sldId="2147483682"/>
          </pc:sldLayoutMkLst>
        </pc:sldLayoutChg>
        <pc:sldLayoutChg chg="new del replId">
          <pc:chgData name="Cornelia Amon" userId="5954e632-5942-4ce2-bb41-89c16c6cc23e" providerId="ADAL" clId="{6C53065A-0A2F-464F-A3D7-394A64F81903}" dt="2024-03-22T09:20:23.949" v="12" actId="2696"/>
          <pc:sldLayoutMkLst>
            <pc:docMk/>
            <pc:sldMasterMk cId="2364285570" sldId="2147483673"/>
            <pc:sldLayoutMk cId="1436391086" sldId="2147483683"/>
          </pc:sldLayoutMkLst>
        </pc:sldLayoutChg>
        <pc:sldLayoutChg chg="new del replId">
          <pc:chgData name="Cornelia Amon" userId="5954e632-5942-4ce2-bb41-89c16c6cc23e" providerId="ADAL" clId="{6C53065A-0A2F-464F-A3D7-394A64F81903}" dt="2024-03-22T09:20:23.951" v="13" actId="2696"/>
          <pc:sldLayoutMkLst>
            <pc:docMk/>
            <pc:sldMasterMk cId="2364285570" sldId="2147483673"/>
            <pc:sldLayoutMk cId="1839809615" sldId="2147483684"/>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3C1EAA-16A5-C244-8A92-A6051457D4B7}" type="datetimeFigureOut">
              <a:rPr lang="en-GB" smtClean="0"/>
              <a:t>22/03/2024</a:t>
            </a:fld>
            <a:endParaRPr lang="en-GB"/>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GB"/>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A403E6A-0E51-A24C-B8B0-7EAE05311EE0}" type="slidenum">
              <a:rPr lang="en-GB" smtClean="0"/>
              <a:t>‹Nr.›</a:t>
            </a:fld>
            <a:endParaRPr lang="en-GB"/>
          </a:p>
        </p:txBody>
      </p:sp>
    </p:spTree>
    <p:extLst>
      <p:ext uri="{BB962C8B-B14F-4D97-AF65-F5344CB8AC3E}">
        <p14:creationId xmlns:p14="http://schemas.microsoft.com/office/powerpoint/2010/main" val="39201078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6A403E6A-0E51-A24C-B8B0-7EAE05311EE0}" type="slidenum">
              <a:rPr lang="en-GB" smtClean="0"/>
              <a:t>1</a:t>
            </a:fld>
            <a:endParaRPr lang="en-GB"/>
          </a:p>
        </p:txBody>
      </p:sp>
    </p:spTree>
    <p:extLst>
      <p:ext uri="{BB962C8B-B14F-4D97-AF65-F5344CB8AC3E}">
        <p14:creationId xmlns:p14="http://schemas.microsoft.com/office/powerpoint/2010/main" val="25037645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GB" sz="1200" kern="1200">
                <a:solidFill>
                  <a:schemeClr val="tx1"/>
                </a:solidFill>
                <a:effectLst/>
                <a:latin typeface="+mn-lt"/>
                <a:ea typeface="+mn-ea"/>
                <a:cs typeface="+mn-cs"/>
              </a:rPr>
              <a:t>Entrepreneurship, as well as intrapreneurship, is a way of thinking and acting where you can use your passion for innovation whether you plan to start your own business, or plan to work within an organisation, or develop an understanding of business operations and leadership. </a:t>
            </a:r>
            <a:endParaRPr lang="sv-SE"/>
          </a:p>
        </p:txBody>
      </p:sp>
      <p:sp>
        <p:nvSpPr>
          <p:cNvPr id="4" name="Platshållare för bildnummer 3"/>
          <p:cNvSpPr>
            <a:spLocks noGrp="1"/>
          </p:cNvSpPr>
          <p:nvPr>
            <p:ph type="sldNum" sz="quarter" idx="5"/>
          </p:nvPr>
        </p:nvSpPr>
        <p:spPr/>
        <p:txBody>
          <a:bodyPr/>
          <a:lstStyle/>
          <a:p>
            <a:fld id="{6A403E6A-0E51-A24C-B8B0-7EAE05311EE0}" type="slidenum">
              <a:rPr lang="en-GB" smtClean="0"/>
              <a:t>2</a:t>
            </a:fld>
            <a:endParaRPr lang="en-GB"/>
          </a:p>
        </p:txBody>
      </p:sp>
    </p:spTree>
    <p:extLst>
      <p:ext uri="{BB962C8B-B14F-4D97-AF65-F5344CB8AC3E}">
        <p14:creationId xmlns:p14="http://schemas.microsoft.com/office/powerpoint/2010/main" val="30055609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a:effectLst/>
                <a:latin typeface="Times New Roman" panose="02020603050405020304" pitchFamily="18" charset="0"/>
                <a:ea typeface="Times New Roman" panose="02020603050405020304" pitchFamily="18" charset="0"/>
              </a:rPr>
              <a:t>Previous studies show that the nature and structure of entrepreneurship vary </a:t>
            </a:r>
            <a:r>
              <a:rPr lang="en-GB" sz="1800" spc="10">
                <a:solidFill>
                  <a:srgbClr val="333333"/>
                </a:solidFill>
                <a:effectLst/>
                <a:latin typeface="Times New Roman" panose="02020603050405020304" pitchFamily="18" charset="0"/>
                <a:ea typeface="Times New Roman" panose="02020603050405020304" pitchFamily="18" charset="0"/>
              </a:rPr>
              <a:t>across countries and over time and further that the differences could partly be explained ‘</a:t>
            </a:r>
            <a:r>
              <a:rPr lang="en-GB" sz="1800" i="1" spc="10">
                <a:solidFill>
                  <a:srgbClr val="333333"/>
                </a:solidFill>
                <a:effectLst/>
                <a:latin typeface="Times New Roman" panose="02020603050405020304" pitchFamily="18" charset="0"/>
                <a:ea typeface="Times New Roman" panose="02020603050405020304" pitchFamily="18" charset="0"/>
              </a:rPr>
              <a:t>by the marked interdependencies between economic development and institutions</a:t>
            </a:r>
            <a:r>
              <a:rPr lang="en-GB" sz="1800" spc="10">
                <a:solidFill>
                  <a:srgbClr val="333333"/>
                </a:solidFill>
                <a:effectLst/>
                <a:latin typeface="Times New Roman" panose="02020603050405020304" pitchFamily="18" charset="0"/>
                <a:ea typeface="Times New Roman" panose="02020603050405020304" pitchFamily="18" charset="0"/>
              </a:rPr>
              <a:t>’ (</a:t>
            </a:r>
            <a:r>
              <a:rPr lang="en-GB" sz="1800" spc="10" err="1">
                <a:solidFill>
                  <a:srgbClr val="333333"/>
                </a:solidFill>
                <a:effectLst/>
                <a:latin typeface="Times New Roman" panose="02020603050405020304" pitchFamily="18" charset="0"/>
                <a:ea typeface="Times New Roman" panose="02020603050405020304" pitchFamily="18" charset="0"/>
              </a:rPr>
              <a:t>Acs</a:t>
            </a:r>
            <a:r>
              <a:rPr lang="en-GB" sz="1800" spc="10">
                <a:solidFill>
                  <a:srgbClr val="333333"/>
                </a:solidFill>
                <a:effectLst/>
                <a:latin typeface="Times New Roman" panose="02020603050405020304" pitchFamily="18" charset="0"/>
                <a:ea typeface="Times New Roman" panose="02020603050405020304" pitchFamily="18" charset="0"/>
              </a:rPr>
              <a:t> et al., 2011:393). </a:t>
            </a:r>
            <a:r>
              <a:rPr lang="en-GB" sz="1800">
                <a:effectLst/>
                <a:latin typeface="Times New Roman" panose="02020603050405020304" pitchFamily="18" charset="0"/>
                <a:ea typeface="Times New Roman" panose="02020603050405020304" pitchFamily="18" charset="0"/>
              </a:rPr>
              <a:t>Entrepreneurial ecosystems have gained attention in order to better understand the complex socio-economic structures and processes with many interactive elements that emphasize the interdependence between actors and factors, where entrepreneurship is regarded as the production of the entrepreneurial ecosystem (</a:t>
            </a:r>
            <a:r>
              <a:rPr lang="en-GB" sz="1800" err="1">
                <a:effectLst/>
                <a:latin typeface="Times New Roman" panose="02020603050405020304" pitchFamily="18" charset="0"/>
                <a:ea typeface="Times New Roman" panose="02020603050405020304" pitchFamily="18" charset="0"/>
              </a:rPr>
              <a:t>Acs</a:t>
            </a:r>
            <a:r>
              <a:rPr lang="en-GB" sz="1800">
                <a:effectLst/>
                <a:latin typeface="Times New Roman" panose="02020603050405020304" pitchFamily="18" charset="0"/>
                <a:ea typeface="Times New Roman" panose="02020603050405020304" pitchFamily="18" charset="0"/>
              </a:rPr>
              <a:t> et al., 2017). </a:t>
            </a:r>
            <a:r>
              <a:rPr lang="en-GB" sz="1800" spc="10">
                <a:solidFill>
                  <a:srgbClr val="333333"/>
                </a:solidFill>
                <a:effectLst/>
                <a:latin typeface="Times New Roman" panose="02020603050405020304" pitchFamily="18" charset="0"/>
                <a:ea typeface="Times New Roman" panose="02020603050405020304" pitchFamily="18" charset="0"/>
              </a:rPr>
              <a:t> As e</a:t>
            </a:r>
            <a:r>
              <a:rPr lang="en-GB" sz="1800">
                <a:effectLst/>
                <a:latin typeface="Times New Roman" panose="02020603050405020304" pitchFamily="18" charset="0"/>
                <a:ea typeface="Times New Roman" panose="02020603050405020304" pitchFamily="18" charset="0"/>
              </a:rPr>
              <a:t>ntrepreneurship ecosystems take place in localities it is to be understood as involving local resources, institutions and networks (</a:t>
            </a:r>
            <a:r>
              <a:rPr lang="en-GB" sz="1800" err="1">
                <a:effectLst/>
                <a:latin typeface="Times New Roman" panose="02020603050405020304" pitchFamily="18" charset="0"/>
                <a:ea typeface="Times New Roman" panose="02020603050405020304" pitchFamily="18" charset="0"/>
              </a:rPr>
              <a:t>Malecki</a:t>
            </a:r>
            <a:r>
              <a:rPr lang="en-GB" sz="1800">
                <a:effectLst/>
                <a:latin typeface="Times New Roman" panose="02020603050405020304" pitchFamily="18" charset="0"/>
                <a:ea typeface="Times New Roman" panose="02020603050405020304" pitchFamily="18" charset="0"/>
              </a:rPr>
              <a:t>, 2018), </a:t>
            </a:r>
            <a:r>
              <a:rPr lang="en-GB" sz="1800" spc="10">
                <a:solidFill>
                  <a:srgbClr val="333333"/>
                </a:solidFill>
                <a:effectLst/>
                <a:latin typeface="Times New Roman" panose="02020603050405020304" pitchFamily="18" charset="0"/>
                <a:ea typeface="Times New Roman" panose="02020603050405020304" pitchFamily="18" charset="0"/>
              </a:rPr>
              <a:t>meaning that </a:t>
            </a:r>
            <a:r>
              <a:rPr lang="en-GB" sz="1800">
                <a:effectLst/>
                <a:latin typeface="Times New Roman" panose="02020603050405020304" pitchFamily="18" charset="0"/>
                <a:ea typeface="Times New Roman" panose="02020603050405020304" pitchFamily="18" charset="0"/>
              </a:rPr>
              <a:t>entrepreneurship could be both enabled and constrained by its context (</a:t>
            </a:r>
            <a:r>
              <a:rPr lang="en-GB" sz="1800" err="1">
                <a:effectLst/>
                <a:latin typeface="Times New Roman" panose="02020603050405020304" pitchFamily="18" charset="0"/>
                <a:ea typeface="Times New Roman" panose="02020603050405020304" pitchFamily="18" charset="0"/>
              </a:rPr>
              <a:t>Acs</a:t>
            </a:r>
            <a:r>
              <a:rPr lang="en-GB" sz="1800">
                <a:effectLst/>
                <a:latin typeface="Times New Roman" panose="02020603050405020304" pitchFamily="18" charset="0"/>
                <a:ea typeface="Times New Roman" panose="02020603050405020304" pitchFamily="18" charset="0"/>
              </a:rPr>
              <a:t> et al., 2017). </a:t>
            </a:r>
            <a:endParaRPr lang="sv-SE" sz="1800">
              <a:effectLst/>
              <a:latin typeface="Times New Roman" panose="02020603050405020304" pitchFamily="18" charset="0"/>
              <a:ea typeface="Times New Roman" panose="02020603050405020304" pitchFamily="18" charset="0"/>
            </a:endParaRPr>
          </a:p>
          <a:p>
            <a:r>
              <a:rPr lang="en-GB" sz="1800">
                <a:effectLst/>
                <a:latin typeface="Times New Roman" panose="02020603050405020304" pitchFamily="18" charset="0"/>
                <a:ea typeface="Times New Roman" panose="02020603050405020304" pitchFamily="18" charset="0"/>
              </a:rPr>
              <a:t>The underlying idea in the ecosystem, as a metaphor for the entrepreneurship environment, lies in the fact that entrepreneurship's success or failure depends, in addition to its own actions, on several factors outside its own operations (c.f. </a:t>
            </a:r>
            <a:r>
              <a:rPr lang="en-GB" sz="1800" err="1">
                <a:effectLst/>
                <a:latin typeface="Times New Roman" panose="02020603050405020304" pitchFamily="18" charset="0"/>
                <a:ea typeface="Times New Roman" panose="02020603050405020304" pitchFamily="18" charset="0"/>
              </a:rPr>
              <a:t>Acs</a:t>
            </a:r>
            <a:r>
              <a:rPr lang="en-GB" sz="1800">
                <a:effectLst/>
                <a:latin typeface="Times New Roman" panose="02020603050405020304" pitchFamily="18" charset="0"/>
                <a:ea typeface="Times New Roman" panose="02020603050405020304" pitchFamily="18" charset="0"/>
              </a:rPr>
              <a:t> et al., 2017; </a:t>
            </a:r>
            <a:r>
              <a:rPr lang="en-GB" sz="1800" err="1">
                <a:effectLst/>
                <a:latin typeface="Times New Roman" panose="02020603050405020304" pitchFamily="18" charset="0"/>
                <a:ea typeface="Times New Roman" panose="02020603050405020304" pitchFamily="18" charset="0"/>
              </a:rPr>
              <a:t>Malecki</a:t>
            </a:r>
            <a:r>
              <a:rPr lang="en-GB" sz="1800">
                <a:effectLst/>
                <a:latin typeface="Times New Roman" panose="02020603050405020304" pitchFamily="18" charset="0"/>
                <a:ea typeface="Times New Roman" panose="02020603050405020304" pitchFamily="18" charset="0"/>
              </a:rPr>
              <a:t>, 2018). Such factors that have a direct or indirect impact on entrepreneurship results could be e.g. institutions and resources (Stam &amp; van de Ven, 2021) as well as spatial infrastructure, knowledge dissemination and the spread of human capital as well as the effects of networks (</a:t>
            </a:r>
            <a:r>
              <a:rPr lang="en-GB" sz="1800" err="1">
                <a:effectLst/>
                <a:latin typeface="Times New Roman" panose="02020603050405020304" pitchFamily="18" charset="0"/>
                <a:ea typeface="Times New Roman" panose="02020603050405020304" pitchFamily="18" charset="0"/>
              </a:rPr>
              <a:t>Audretsch</a:t>
            </a:r>
            <a:r>
              <a:rPr lang="en-GB" sz="1800">
                <a:effectLst/>
                <a:latin typeface="Times New Roman" panose="02020603050405020304" pitchFamily="18" charset="0"/>
                <a:ea typeface="Times New Roman" panose="02020603050405020304" pitchFamily="18" charset="0"/>
              </a:rPr>
              <a:t> et al., 2018). Hence, the entrepreneurs become embedded in systems of facilitating or inhibiting elements. From the ecosystem perspective, entrepreneurship is formed by the factors that are outside the </a:t>
            </a:r>
            <a:r>
              <a:rPr lang="en-GB" sz="1800">
                <a:solidFill>
                  <a:srgbClr val="000000"/>
                </a:solidFill>
                <a:effectLst/>
                <a:latin typeface="Times New Roman" panose="02020603050405020304" pitchFamily="18" charset="0"/>
                <a:ea typeface="Times New Roman" panose="02020603050405020304" pitchFamily="18" charset="0"/>
              </a:rPr>
              <a:t>business, </a:t>
            </a:r>
            <a:r>
              <a:rPr lang="en-GB" sz="1800" spc="10">
                <a:solidFill>
                  <a:srgbClr val="000000"/>
                </a:solidFill>
                <a:effectLst/>
                <a:latin typeface="Times New Roman" panose="02020603050405020304" pitchFamily="18" charset="0"/>
                <a:ea typeface="Times New Roman" panose="02020603050405020304" pitchFamily="18" charset="0"/>
              </a:rPr>
              <a:t>but companies in turn shape these factors through their activities. </a:t>
            </a:r>
            <a:endParaRPr lang="en-GB"/>
          </a:p>
        </p:txBody>
      </p:sp>
      <p:sp>
        <p:nvSpPr>
          <p:cNvPr id="4" name="Platshållare för bildnummer 3"/>
          <p:cNvSpPr>
            <a:spLocks noGrp="1"/>
          </p:cNvSpPr>
          <p:nvPr>
            <p:ph type="sldNum" sz="quarter" idx="5"/>
          </p:nvPr>
        </p:nvSpPr>
        <p:spPr/>
        <p:txBody>
          <a:bodyPr/>
          <a:lstStyle/>
          <a:p>
            <a:fld id="{6A403E6A-0E51-A24C-B8B0-7EAE05311EE0}" type="slidenum">
              <a:rPr lang="en-GB" smtClean="0"/>
              <a:t>3</a:t>
            </a:fld>
            <a:endParaRPr lang="en-GB"/>
          </a:p>
        </p:txBody>
      </p:sp>
    </p:spTree>
    <p:extLst>
      <p:ext uri="{BB962C8B-B14F-4D97-AF65-F5344CB8AC3E}">
        <p14:creationId xmlns:p14="http://schemas.microsoft.com/office/powerpoint/2010/main" val="13979298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defRPr/>
            </a:pPr>
            <a:r>
              <a:rPr lang="en-GB" sz="1800" dirty="0">
                <a:effectLst/>
                <a:latin typeface="Times New Roman"/>
                <a:ea typeface="Times New Roman" panose="02020603050405020304" pitchFamily="18" charset="0"/>
                <a:cs typeface="Times New Roman"/>
              </a:rPr>
              <a:t>Malecki (2018) argues that </a:t>
            </a:r>
            <a:r>
              <a:rPr lang="en-GB" sz="1800" dirty="0">
                <a:latin typeface="Times New Roman"/>
                <a:ea typeface="Times New Roman" panose="02020603050405020304" pitchFamily="18" charset="0"/>
                <a:cs typeface="Times New Roman"/>
              </a:rPr>
              <a:t>entrepreneurship</a:t>
            </a:r>
            <a:r>
              <a:rPr lang="en-GB" sz="1800" dirty="0">
                <a:effectLst/>
                <a:latin typeface="Times New Roman"/>
                <a:ea typeface="Times New Roman" panose="02020603050405020304" pitchFamily="18" charset="0"/>
                <a:cs typeface="Times New Roman"/>
              </a:rPr>
              <a:t> ecosystems are mainly found in localities and involve local resources, institutions and networks. As a result, any such ecosystem can be considered unique but previous studies show that there are </a:t>
            </a:r>
            <a:r>
              <a:rPr lang="en-GB" sz="1800" dirty="0">
                <a:latin typeface="Times New Roman"/>
                <a:ea typeface="Times New Roman" panose="02020603050405020304" pitchFamily="18" charset="0"/>
                <a:cs typeface="Times New Roman"/>
              </a:rPr>
              <a:t>some common </a:t>
            </a:r>
            <a:r>
              <a:rPr lang="en-GB" sz="1800" dirty="0">
                <a:effectLst/>
                <a:latin typeface="Times New Roman"/>
                <a:ea typeface="Times New Roman" panose="02020603050405020304" pitchFamily="18" charset="0"/>
                <a:cs typeface="Times New Roman"/>
              </a:rPr>
              <a:t>key areas that interact in unique and complex ways and that affect the entrepreneurial ecosystem. Isenberg (2011) means that these key areas are: leading politics (leadership and governance), markets (early customers and networks), finance (financial capital), human capital (labour and educational institutions), culture (success stories and social norms), and support (infrastructure, advisors and non-governmental institutions).</a:t>
            </a:r>
            <a:r>
              <a:rPr lang="en-GB" sz="1800" dirty="0">
                <a:latin typeface="Times New Roman"/>
                <a:ea typeface="Times New Roman" panose="02020603050405020304" pitchFamily="18" charset="0"/>
                <a:cs typeface="Times New Roman"/>
              </a:rPr>
              <a:t>  </a:t>
            </a:r>
            <a:endParaRPr lang="sv-SE" sz="1800" dirty="0">
              <a:effectLst/>
              <a:latin typeface="Times New Roman"/>
              <a:ea typeface="Times New Roman" panose="02020603050405020304" pitchFamily="18" charset="0"/>
            </a:endParaRPr>
          </a:p>
          <a:p>
            <a:endParaRPr lang="en-GB"/>
          </a:p>
        </p:txBody>
      </p:sp>
      <p:sp>
        <p:nvSpPr>
          <p:cNvPr id="4" name="Platshållare för bildnummer 3"/>
          <p:cNvSpPr>
            <a:spLocks noGrp="1"/>
          </p:cNvSpPr>
          <p:nvPr>
            <p:ph type="sldNum" sz="quarter" idx="5"/>
          </p:nvPr>
        </p:nvSpPr>
        <p:spPr/>
        <p:txBody>
          <a:bodyPr/>
          <a:lstStyle/>
          <a:p>
            <a:fld id="{6A403E6A-0E51-A24C-B8B0-7EAE05311EE0}" type="slidenum">
              <a:rPr lang="en-GB" smtClean="0"/>
              <a:t>4</a:t>
            </a:fld>
            <a:endParaRPr lang="en-GB"/>
          </a:p>
        </p:txBody>
      </p:sp>
    </p:spTree>
    <p:extLst>
      <p:ext uri="{BB962C8B-B14F-4D97-AF65-F5344CB8AC3E}">
        <p14:creationId xmlns:p14="http://schemas.microsoft.com/office/powerpoint/2010/main" val="32629855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GB"/>
          </a:p>
        </p:txBody>
      </p:sp>
      <p:sp>
        <p:nvSpPr>
          <p:cNvPr id="4" name="Platshållare för bildnummer 3"/>
          <p:cNvSpPr>
            <a:spLocks noGrp="1"/>
          </p:cNvSpPr>
          <p:nvPr>
            <p:ph type="sldNum" sz="quarter" idx="5"/>
          </p:nvPr>
        </p:nvSpPr>
        <p:spPr/>
        <p:txBody>
          <a:bodyPr/>
          <a:lstStyle/>
          <a:p>
            <a:fld id="{6A403E6A-0E51-A24C-B8B0-7EAE05311EE0}" type="slidenum">
              <a:rPr lang="en-GB" smtClean="0"/>
              <a:t>16</a:t>
            </a:fld>
            <a:endParaRPr lang="en-GB"/>
          </a:p>
        </p:txBody>
      </p:sp>
    </p:spTree>
    <p:extLst>
      <p:ext uri="{BB962C8B-B14F-4D97-AF65-F5344CB8AC3E}">
        <p14:creationId xmlns:p14="http://schemas.microsoft.com/office/powerpoint/2010/main" val="238607498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944297-7CFC-BD43-BF94-59A68011C40D}"/>
              </a:ext>
            </a:extLst>
          </p:cNvPr>
          <p:cNvSpPr>
            <a:spLocks noGrp="1"/>
          </p:cNvSpPr>
          <p:nvPr>
            <p:ph type="ctrTitle"/>
          </p:nvPr>
        </p:nvSpPr>
        <p:spPr>
          <a:xfrm>
            <a:off x="1524000" y="2826412"/>
            <a:ext cx="9144000" cy="1800433"/>
          </a:xfrm>
        </p:spPr>
        <p:txBody>
          <a:bodyPr anchor="b"/>
          <a:lstStyle>
            <a:lvl1pPr algn="ctr">
              <a:defRPr sz="6000"/>
            </a:lvl1pPr>
          </a:lstStyle>
          <a:p>
            <a:r>
              <a:rPr lang="de-DE"/>
              <a:t>Mastertitelformat bearbeiten</a:t>
            </a:r>
            <a:endParaRPr lang="de-DE" dirty="0"/>
          </a:p>
        </p:txBody>
      </p:sp>
      <p:sp>
        <p:nvSpPr>
          <p:cNvPr id="3" name="Untertitel 2">
            <a:extLst>
              <a:ext uri="{FF2B5EF4-FFF2-40B4-BE49-F238E27FC236}">
                <a16:creationId xmlns:a16="http://schemas.microsoft.com/office/drawing/2014/main" id="{265A3002-614A-C549-A0DA-54D79433EBE1}"/>
              </a:ext>
            </a:extLst>
          </p:cNvPr>
          <p:cNvSpPr>
            <a:spLocks noGrp="1"/>
          </p:cNvSpPr>
          <p:nvPr>
            <p:ph type="subTitle" idx="1"/>
          </p:nvPr>
        </p:nvSpPr>
        <p:spPr>
          <a:xfrm>
            <a:off x="1524000" y="4854794"/>
            <a:ext cx="9144000" cy="40300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DE" dirty="0"/>
          </a:p>
        </p:txBody>
      </p:sp>
      <p:pic>
        <p:nvPicPr>
          <p:cNvPr id="8" name="Grafik 7">
            <a:extLst>
              <a:ext uri="{FF2B5EF4-FFF2-40B4-BE49-F238E27FC236}">
                <a16:creationId xmlns:a16="http://schemas.microsoft.com/office/drawing/2014/main" id="{7C1AAF18-797F-1E40-901C-49C65B2E86D1}"/>
              </a:ext>
            </a:extLst>
          </p:cNvPr>
          <p:cNvPicPr>
            <a:picLocks noChangeAspect="1"/>
          </p:cNvPicPr>
          <p:nvPr/>
        </p:nvPicPr>
        <p:blipFill>
          <a:blip r:embed="rId2"/>
          <a:stretch>
            <a:fillRect/>
          </a:stretch>
        </p:blipFill>
        <p:spPr>
          <a:xfrm>
            <a:off x="4724400" y="5955094"/>
            <a:ext cx="2743200" cy="560976"/>
          </a:xfrm>
          <a:prstGeom prst="rect">
            <a:avLst/>
          </a:prstGeom>
        </p:spPr>
      </p:pic>
      <p:pic>
        <p:nvPicPr>
          <p:cNvPr id="20" name="Grafik 19" descr="Ein Bild, das Grafiken, Grafikdesign, Farbigkeit, Kreis enthält.&#10;&#10;Automatisch generierte Beschreibung">
            <a:extLst>
              <a:ext uri="{FF2B5EF4-FFF2-40B4-BE49-F238E27FC236}">
                <a16:creationId xmlns:a16="http://schemas.microsoft.com/office/drawing/2014/main" id="{B765EEF8-AF8A-B690-7F75-2777CAD33CD4}"/>
              </a:ext>
            </a:extLst>
          </p:cNvPr>
          <p:cNvPicPr>
            <a:picLocks noChangeAspect="1"/>
          </p:cNvPicPr>
          <p:nvPr/>
        </p:nvPicPr>
        <p:blipFill>
          <a:blip r:embed="rId3"/>
          <a:stretch>
            <a:fillRect/>
          </a:stretch>
        </p:blipFill>
        <p:spPr>
          <a:xfrm>
            <a:off x="3589043" y="0"/>
            <a:ext cx="5013914" cy="3128682"/>
          </a:xfrm>
          <a:prstGeom prst="rect">
            <a:avLst/>
          </a:prstGeom>
        </p:spPr>
      </p:pic>
    </p:spTree>
    <p:extLst>
      <p:ext uri="{BB962C8B-B14F-4D97-AF65-F5344CB8AC3E}">
        <p14:creationId xmlns:p14="http://schemas.microsoft.com/office/powerpoint/2010/main" val="16585449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Only" preserve="1">
  <p:cSld name="1_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CA18EC4-FB1C-274C-A4AD-B5F85F79D796}"/>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208E31BF-2CCD-1D4A-8F4D-35A01D9EE8EE}"/>
              </a:ext>
            </a:extLst>
          </p:cNvPr>
          <p:cNvSpPr>
            <a:spLocks noGrp="1"/>
          </p:cNvSpPr>
          <p:nvPr>
            <p:ph type="dt" sz="half" idx="10"/>
          </p:nvPr>
        </p:nvSpPr>
        <p:spPr>
          <a:xfrm>
            <a:off x="838200" y="6356350"/>
            <a:ext cx="2743200" cy="365125"/>
          </a:xfrm>
          <a:prstGeom prst="rect">
            <a:avLst/>
          </a:prstGeom>
        </p:spPr>
        <p:txBody>
          <a:bodyPr/>
          <a:lstStyle/>
          <a:p>
            <a:fld id="{78EA055A-1AB0-42E1-BA55-99CAEF09DC60}" type="datetimeFigureOut">
              <a:rPr lang="de-AT" smtClean="0"/>
              <a:t>22.03.2024</a:t>
            </a:fld>
            <a:endParaRPr lang="de-AT"/>
          </a:p>
        </p:txBody>
      </p:sp>
      <p:sp>
        <p:nvSpPr>
          <p:cNvPr id="4" name="Fußzeilenplatzhalter 3">
            <a:extLst>
              <a:ext uri="{FF2B5EF4-FFF2-40B4-BE49-F238E27FC236}">
                <a16:creationId xmlns:a16="http://schemas.microsoft.com/office/drawing/2014/main" id="{862EFAFC-87A4-8644-920E-EA1B29478B8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5" name="Foliennummernplatzhalter 4">
            <a:extLst>
              <a:ext uri="{FF2B5EF4-FFF2-40B4-BE49-F238E27FC236}">
                <a16:creationId xmlns:a16="http://schemas.microsoft.com/office/drawing/2014/main" id="{FC204C87-24AB-F644-B40D-9C5DFE317D73}"/>
              </a:ext>
            </a:extLst>
          </p:cNvPr>
          <p:cNvSpPr>
            <a:spLocks noGrp="1"/>
          </p:cNvSpPr>
          <p:nvPr>
            <p:ph type="sldNum" sz="quarter" idx="12"/>
          </p:nvPr>
        </p:nvSpPr>
        <p:spPr>
          <a:xfrm>
            <a:off x="8610600" y="6356350"/>
            <a:ext cx="2743200" cy="365125"/>
          </a:xfrm>
          <a:prstGeom prst="rect">
            <a:avLst/>
          </a:prstGeom>
        </p:spPr>
        <p:txBody>
          <a:bodyPr/>
          <a:lstStyle/>
          <a:p>
            <a:fld id="{FDE8BD73-797D-499C-880B-7FC36F940CAE}" type="slidenum">
              <a:rPr lang="de-AT" smtClean="0"/>
              <a:t>‹Nr.›</a:t>
            </a:fld>
            <a:endParaRPr lang="de-AT"/>
          </a:p>
        </p:txBody>
      </p:sp>
    </p:spTree>
    <p:extLst>
      <p:ext uri="{BB962C8B-B14F-4D97-AF65-F5344CB8AC3E}">
        <p14:creationId xmlns:p14="http://schemas.microsoft.com/office/powerpoint/2010/main" val="1845043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9CD86FB4-C4BE-7446-91BC-AB05EC1CE62B}"/>
              </a:ext>
            </a:extLst>
          </p:cNvPr>
          <p:cNvSpPr>
            <a:spLocks noGrp="1"/>
          </p:cNvSpPr>
          <p:nvPr>
            <p:ph type="dt" sz="half" idx="10"/>
          </p:nvPr>
        </p:nvSpPr>
        <p:spPr>
          <a:xfrm>
            <a:off x="838200" y="6356350"/>
            <a:ext cx="2743200" cy="365125"/>
          </a:xfrm>
          <a:prstGeom prst="rect">
            <a:avLst/>
          </a:prstGeom>
        </p:spPr>
        <p:txBody>
          <a:bodyPr/>
          <a:lstStyle/>
          <a:p>
            <a:fld id="{78EA055A-1AB0-42E1-BA55-99CAEF09DC60}" type="datetimeFigureOut">
              <a:rPr lang="de-AT" smtClean="0"/>
              <a:t>22.03.2024</a:t>
            </a:fld>
            <a:endParaRPr lang="de-AT"/>
          </a:p>
        </p:txBody>
      </p:sp>
      <p:sp>
        <p:nvSpPr>
          <p:cNvPr id="3" name="Fußzeilenplatzhalter 2">
            <a:extLst>
              <a:ext uri="{FF2B5EF4-FFF2-40B4-BE49-F238E27FC236}">
                <a16:creationId xmlns:a16="http://schemas.microsoft.com/office/drawing/2014/main" id="{92E811FD-A084-5241-8191-2D2C3CA4A248}"/>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4" name="Foliennummernplatzhalter 3">
            <a:extLst>
              <a:ext uri="{FF2B5EF4-FFF2-40B4-BE49-F238E27FC236}">
                <a16:creationId xmlns:a16="http://schemas.microsoft.com/office/drawing/2014/main" id="{61FD9764-516F-FD44-BA24-6527862A12CB}"/>
              </a:ext>
            </a:extLst>
          </p:cNvPr>
          <p:cNvSpPr>
            <a:spLocks noGrp="1"/>
          </p:cNvSpPr>
          <p:nvPr>
            <p:ph type="sldNum" sz="quarter" idx="12"/>
          </p:nvPr>
        </p:nvSpPr>
        <p:spPr>
          <a:xfrm>
            <a:off x="8610600" y="6356350"/>
            <a:ext cx="2743200" cy="365125"/>
          </a:xfrm>
          <a:prstGeom prst="rect">
            <a:avLst/>
          </a:prstGeom>
        </p:spPr>
        <p:txBody>
          <a:bodyPr/>
          <a:lstStyle/>
          <a:p>
            <a:fld id="{FDE8BD73-797D-499C-880B-7FC36F940CAE}" type="slidenum">
              <a:rPr lang="de-AT" smtClean="0"/>
              <a:t>‹Nr.›</a:t>
            </a:fld>
            <a:endParaRPr lang="de-AT"/>
          </a:p>
        </p:txBody>
      </p:sp>
    </p:spTree>
    <p:extLst>
      <p:ext uri="{BB962C8B-B14F-4D97-AF65-F5344CB8AC3E}">
        <p14:creationId xmlns:p14="http://schemas.microsoft.com/office/powerpoint/2010/main" val="23864806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blank" preserve="1">
  <p:cSld name="1_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9CD86FB4-C4BE-7446-91BC-AB05EC1CE62B}"/>
              </a:ext>
            </a:extLst>
          </p:cNvPr>
          <p:cNvSpPr>
            <a:spLocks noGrp="1"/>
          </p:cNvSpPr>
          <p:nvPr>
            <p:ph type="dt" sz="half" idx="10"/>
          </p:nvPr>
        </p:nvSpPr>
        <p:spPr>
          <a:xfrm>
            <a:off x="838200" y="6356350"/>
            <a:ext cx="2743200" cy="365125"/>
          </a:xfrm>
          <a:prstGeom prst="rect">
            <a:avLst/>
          </a:prstGeom>
        </p:spPr>
        <p:txBody>
          <a:bodyPr/>
          <a:lstStyle/>
          <a:p>
            <a:fld id="{78EA055A-1AB0-42E1-BA55-99CAEF09DC60}" type="datetimeFigureOut">
              <a:rPr lang="de-AT" smtClean="0"/>
              <a:t>22.03.2024</a:t>
            </a:fld>
            <a:endParaRPr lang="de-AT"/>
          </a:p>
        </p:txBody>
      </p:sp>
      <p:sp>
        <p:nvSpPr>
          <p:cNvPr id="3" name="Fußzeilenplatzhalter 2">
            <a:extLst>
              <a:ext uri="{FF2B5EF4-FFF2-40B4-BE49-F238E27FC236}">
                <a16:creationId xmlns:a16="http://schemas.microsoft.com/office/drawing/2014/main" id="{92E811FD-A084-5241-8191-2D2C3CA4A248}"/>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4" name="Foliennummernplatzhalter 3">
            <a:extLst>
              <a:ext uri="{FF2B5EF4-FFF2-40B4-BE49-F238E27FC236}">
                <a16:creationId xmlns:a16="http://schemas.microsoft.com/office/drawing/2014/main" id="{61FD9764-516F-FD44-BA24-6527862A12CB}"/>
              </a:ext>
            </a:extLst>
          </p:cNvPr>
          <p:cNvSpPr>
            <a:spLocks noGrp="1"/>
          </p:cNvSpPr>
          <p:nvPr>
            <p:ph type="sldNum" sz="quarter" idx="12"/>
          </p:nvPr>
        </p:nvSpPr>
        <p:spPr>
          <a:xfrm>
            <a:off x="8610600" y="6356350"/>
            <a:ext cx="2743200" cy="365125"/>
          </a:xfrm>
          <a:prstGeom prst="rect">
            <a:avLst/>
          </a:prstGeom>
        </p:spPr>
        <p:txBody>
          <a:bodyPr/>
          <a:lstStyle/>
          <a:p>
            <a:fld id="{FDE8BD73-797D-499C-880B-7FC36F940CAE}" type="slidenum">
              <a:rPr lang="de-AT" smtClean="0"/>
              <a:t>‹Nr.›</a:t>
            </a:fld>
            <a:endParaRPr lang="de-AT"/>
          </a:p>
        </p:txBody>
      </p:sp>
    </p:spTree>
    <p:extLst>
      <p:ext uri="{BB962C8B-B14F-4D97-AF65-F5344CB8AC3E}">
        <p14:creationId xmlns:p14="http://schemas.microsoft.com/office/powerpoint/2010/main" val="22981697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11C08B-D270-8146-897F-161A2485E9F8}"/>
              </a:ext>
            </a:extLst>
          </p:cNvPr>
          <p:cNvSpPr>
            <a:spLocks noGrp="1"/>
          </p:cNvSpPr>
          <p:nvPr>
            <p:ph type="title"/>
          </p:nvPr>
        </p:nvSpPr>
        <p:spPr>
          <a:xfrm>
            <a:off x="1257300" y="457200"/>
            <a:ext cx="4027714" cy="1600200"/>
          </a:xfrm>
        </p:spPr>
        <p:txBody>
          <a:bodyPr anchor="b"/>
          <a:lstStyle>
            <a:lvl1pPr>
              <a:defRPr sz="3200"/>
            </a:lvl1pPr>
          </a:lstStyle>
          <a:p>
            <a:r>
              <a:rPr lang="de-DE"/>
              <a:t>Mastertitelformat bearbeiten</a:t>
            </a:r>
            <a:endParaRPr lang="de-DE" dirty="0"/>
          </a:p>
        </p:txBody>
      </p:sp>
      <p:sp>
        <p:nvSpPr>
          <p:cNvPr id="3" name="Inhaltsplatzhalter 2">
            <a:extLst>
              <a:ext uri="{FF2B5EF4-FFF2-40B4-BE49-F238E27FC236}">
                <a16:creationId xmlns:a16="http://schemas.microsoft.com/office/drawing/2014/main" id="{F53D061B-ABAC-8C48-A90F-85B817A311CB}"/>
              </a:ext>
            </a:extLst>
          </p:cNvPr>
          <p:cNvSpPr>
            <a:spLocks noGrp="1"/>
          </p:cNvSpPr>
          <p:nvPr>
            <p:ph idx="1"/>
          </p:nvPr>
        </p:nvSpPr>
        <p:spPr>
          <a:xfrm>
            <a:off x="5725886" y="1621971"/>
            <a:ext cx="5629502" cy="423907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3E326C34-0D86-0C40-85B3-2E19A59CD477}"/>
              </a:ext>
            </a:extLst>
          </p:cNvPr>
          <p:cNvSpPr>
            <a:spLocks noGrp="1"/>
          </p:cNvSpPr>
          <p:nvPr>
            <p:ph type="body" sz="half" idx="2"/>
          </p:nvPr>
        </p:nvSpPr>
        <p:spPr>
          <a:xfrm>
            <a:off x="1257300" y="2057400"/>
            <a:ext cx="4027714"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44F5200E-1B5A-EF41-A652-7B1891409C5D}"/>
              </a:ext>
            </a:extLst>
          </p:cNvPr>
          <p:cNvSpPr>
            <a:spLocks noGrp="1"/>
          </p:cNvSpPr>
          <p:nvPr>
            <p:ph type="dt" sz="half" idx="10"/>
          </p:nvPr>
        </p:nvSpPr>
        <p:spPr>
          <a:xfrm>
            <a:off x="1257300" y="6356350"/>
            <a:ext cx="2324100" cy="365125"/>
          </a:xfrm>
          <a:prstGeom prst="rect">
            <a:avLst/>
          </a:prstGeom>
        </p:spPr>
        <p:txBody>
          <a:bodyPr/>
          <a:lstStyle/>
          <a:p>
            <a:fld id="{78EA055A-1AB0-42E1-BA55-99CAEF09DC60}" type="datetimeFigureOut">
              <a:rPr lang="de-AT" smtClean="0"/>
              <a:t>22.03.2024</a:t>
            </a:fld>
            <a:endParaRPr lang="de-AT"/>
          </a:p>
        </p:txBody>
      </p:sp>
      <p:sp>
        <p:nvSpPr>
          <p:cNvPr id="6" name="Fußzeilenplatzhalter 5">
            <a:extLst>
              <a:ext uri="{FF2B5EF4-FFF2-40B4-BE49-F238E27FC236}">
                <a16:creationId xmlns:a16="http://schemas.microsoft.com/office/drawing/2014/main" id="{38CEA140-ABB2-CB4E-AA74-F71EC146B90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7" name="Foliennummernplatzhalter 6">
            <a:extLst>
              <a:ext uri="{FF2B5EF4-FFF2-40B4-BE49-F238E27FC236}">
                <a16:creationId xmlns:a16="http://schemas.microsoft.com/office/drawing/2014/main" id="{D3370F29-FB82-8741-B975-2DB3791BF09E}"/>
              </a:ext>
            </a:extLst>
          </p:cNvPr>
          <p:cNvSpPr>
            <a:spLocks noGrp="1"/>
          </p:cNvSpPr>
          <p:nvPr>
            <p:ph type="sldNum" sz="quarter" idx="12"/>
          </p:nvPr>
        </p:nvSpPr>
        <p:spPr>
          <a:xfrm>
            <a:off x="8610600" y="6356350"/>
            <a:ext cx="2743200" cy="365125"/>
          </a:xfrm>
          <a:prstGeom prst="rect">
            <a:avLst/>
          </a:prstGeom>
        </p:spPr>
        <p:txBody>
          <a:bodyPr/>
          <a:lstStyle/>
          <a:p>
            <a:fld id="{FDE8BD73-797D-499C-880B-7FC36F940CAE}" type="slidenum">
              <a:rPr lang="de-AT" smtClean="0"/>
              <a:t>‹Nr.›</a:t>
            </a:fld>
            <a:endParaRPr lang="de-AT"/>
          </a:p>
        </p:txBody>
      </p:sp>
    </p:spTree>
    <p:extLst>
      <p:ext uri="{BB962C8B-B14F-4D97-AF65-F5344CB8AC3E}">
        <p14:creationId xmlns:p14="http://schemas.microsoft.com/office/powerpoint/2010/main" val="29813383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AC8B86-8D7B-3D44-B5DD-EF7C7A3E8AF9}"/>
              </a:ext>
            </a:extLst>
          </p:cNvPr>
          <p:cNvSpPr>
            <a:spLocks noGrp="1"/>
          </p:cNvSpPr>
          <p:nvPr>
            <p:ph type="title"/>
          </p:nvPr>
        </p:nvSpPr>
        <p:spPr>
          <a:xfrm>
            <a:off x="1251857" y="457200"/>
            <a:ext cx="3520168"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C27D37D0-C49F-7B4C-A47B-58C8E07DAF2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a:extLst>
              <a:ext uri="{FF2B5EF4-FFF2-40B4-BE49-F238E27FC236}">
                <a16:creationId xmlns:a16="http://schemas.microsoft.com/office/drawing/2014/main" id="{EA6F7884-6F6F-FF43-8F10-DF965F883A7E}"/>
              </a:ext>
            </a:extLst>
          </p:cNvPr>
          <p:cNvSpPr>
            <a:spLocks noGrp="1"/>
          </p:cNvSpPr>
          <p:nvPr>
            <p:ph type="body" sz="half" idx="2"/>
          </p:nvPr>
        </p:nvSpPr>
        <p:spPr>
          <a:xfrm>
            <a:off x="1251857" y="2057400"/>
            <a:ext cx="352016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3895F60D-C3DB-7449-9F30-A49E8119763F}"/>
              </a:ext>
            </a:extLst>
          </p:cNvPr>
          <p:cNvSpPr>
            <a:spLocks noGrp="1"/>
          </p:cNvSpPr>
          <p:nvPr>
            <p:ph type="dt" sz="half" idx="10"/>
          </p:nvPr>
        </p:nvSpPr>
        <p:spPr>
          <a:xfrm>
            <a:off x="1251856" y="6356350"/>
            <a:ext cx="2329543" cy="365125"/>
          </a:xfrm>
          <a:prstGeom prst="rect">
            <a:avLst/>
          </a:prstGeom>
        </p:spPr>
        <p:txBody>
          <a:bodyPr/>
          <a:lstStyle/>
          <a:p>
            <a:fld id="{78EA055A-1AB0-42E1-BA55-99CAEF09DC60}" type="datetimeFigureOut">
              <a:rPr lang="de-AT" smtClean="0"/>
              <a:t>22.03.2024</a:t>
            </a:fld>
            <a:endParaRPr lang="de-AT"/>
          </a:p>
        </p:txBody>
      </p:sp>
      <p:sp>
        <p:nvSpPr>
          <p:cNvPr id="6" name="Fußzeilenplatzhalter 5">
            <a:extLst>
              <a:ext uri="{FF2B5EF4-FFF2-40B4-BE49-F238E27FC236}">
                <a16:creationId xmlns:a16="http://schemas.microsoft.com/office/drawing/2014/main" id="{AD4BB404-6889-204A-A348-242D4C5E6023}"/>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7" name="Foliennummernplatzhalter 6">
            <a:extLst>
              <a:ext uri="{FF2B5EF4-FFF2-40B4-BE49-F238E27FC236}">
                <a16:creationId xmlns:a16="http://schemas.microsoft.com/office/drawing/2014/main" id="{B9B2B868-8614-D341-A15C-3E55A0F56E93}"/>
              </a:ext>
            </a:extLst>
          </p:cNvPr>
          <p:cNvSpPr>
            <a:spLocks noGrp="1"/>
          </p:cNvSpPr>
          <p:nvPr>
            <p:ph type="sldNum" sz="quarter" idx="12"/>
          </p:nvPr>
        </p:nvSpPr>
        <p:spPr>
          <a:xfrm>
            <a:off x="8610600" y="6356350"/>
            <a:ext cx="2743200" cy="365125"/>
          </a:xfrm>
          <a:prstGeom prst="rect">
            <a:avLst/>
          </a:prstGeom>
        </p:spPr>
        <p:txBody>
          <a:bodyPr/>
          <a:lstStyle/>
          <a:p>
            <a:fld id="{FDE8BD73-797D-499C-880B-7FC36F940CAE}" type="slidenum">
              <a:rPr lang="de-AT" smtClean="0"/>
              <a:t>‹Nr.›</a:t>
            </a:fld>
            <a:endParaRPr lang="de-AT"/>
          </a:p>
        </p:txBody>
      </p:sp>
    </p:spTree>
    <p:extLst>
      <p:ext uri="{BB962C8B-B14F-4D97-AF65-F5344CB8AC3E}">
        <p14:creationId xmlns:p14="http://schemas.microsoft.com/office/powerpoint/2010/main" val="4124168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8AC94A-61F5-FF48-9E66-96641409F4C5}"/>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2222304B-3412-9C43-9D58-AC26F6E129B3}"/>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405A392C-342E-7848-AF6E-DEB38CC01105}"/>
              </a:ext>
            </a:extLst>
          </p:cNvPr>
          <p:cNvSpPr>
            <a:spLocks noGrp="1"/>
          </p:cNvSpPr>
          <p:nvPr>
            <p:ph type="dt" sz="half" idx="10"/>
          </p:nvPr>
        </p:nvSpPr>
        <p:spPr>
          <a:xfrm>
            <a:off x="838200" y="6356350"/>
            <a:ext cx="2743200" cy="365125"/>
          </a:xfrm>
          <a:prstGeom prst="rect">
            <a:avLst/>
          </a:prstGeom>
        </p:spPr>
        <p:txBody>
          <a:bodyPr/>
          <a:lstStyle/>
          <a:p>
            <a:fld id="{78EA055A-1AB0-42E1-BA55-99CAEF09DC60}" type="datetimeFigureOut">
              <a:rPr lang="de-AT" smtClean="0"/>
              <a:t>22.03.2024</a:t>
            </a:fld>
            <a:endParaRPr lang="de-AT"/>
          </a:p>
        </p:txBody>
      </p:sp>
      <p:sp>
        <p:nvSpPr>
          <p:cNvPr id="5" name="Fußzeilenplatzhalter 4">
            <a:extLst>
              <a:ext uri="{FF2B5EF4-FFF2-40B4-BE49-F238E27FC236}">
                <a16:creationId xmlns:a16="http://schemas.microsoft.com/office/drawing/2014/main" id="{28B45E10-112E-A647-A5C5-980CEE812459}"/>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6" name="Foliennummernplatzhalter 5">
            <a:extLst>
              <a:ext uri="{FF2B5EF4-FFF2-40B4-BE49-F238E27FC236}">
                <a16:creationId xmlns:a16="http://schemas.microsoft.com/office/drawing/2014/main" id="{61BA2C2E-42FB-FC41-8594-5629D7AFFE50}"/>
              </a:ext>
            </a:extLst>
          </p:cNvPr>
          <p:cNvSpPr>
            <a:spLocks noGrp="1"/>
          </p:cNvSpPr>
          <p:nvPr>
            <p:ph type="sldNum" sz="quarter" idx="12"/>
          </p:nvPr>
        </p:nvSpPr>
        <p:spPr>
          <a:xfrm>
            <a:off x="8610600" y="6356350"/>
            <a:ext cx="2743200" cy="365125"/>
          </a:xfrm>
          <a:prstGeom prst="rect">
            <a:avLst/>
          </a:prstGeom>
        </p:spPr>
        <p:txBody>
          <a:bodyPr/>
          <a:lstStyle/>
          <a:p>
            <a:fld id="{FDE8BD73-797D-499C-880B-7FC36F940CAE}" type="slidenum">
              <a:rPr lang="de-AT" smtClean="0"/>
              <a:t>‹Nr.›</a:t>
            </a:fld>
            <a:endParaRPr lang="de-AT"/>
          </a:p>
        </p:txBody>
      </p:sp>
    </p:spTree>
    <p:extLst>
      <p:ext uri="{BB962C8B-B14F-4D97-AF65-F5344CB8AC3E}">
        <p14:creationId xmlns:p14="http://schemas.microsoft.com/office/powerpoint/2010/main" val="15004587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64F43949-02AE-2F42-991D-B6948EE16EBA}"/>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4611869E-77EA-FE4D-883E-A2B83315F640}"/>
              </a:ext>
            </a:extLst>
          </p:cNvPr>
          <p:cNvSpPr>
            <a:spLocks noGrp="1"/>
          </p:cNvSpPr>
          <p:nvPr>
            <p:ph type="body" orient="vert" idx="1"/>
          </p:nvPr>
        </p:nvSpPr>
        <p:spPr>
          <a:xfrm>
            <a:off x="1251856" y="365125"/>
            <a:ext cx="7320643"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F9926E41-640B-2F47-B84D-7958F690853E}"/>
              </a:ext>
            </a:extLst>
          </p:cNvPr>
          <p:cNvSpPr>
            <a:spLocks noGrp="1"/>
          </p:cNvSpPr>
          <p:nvPr>
            <p:ph type="dt" sz="half" idx="10"/>
          </p:nvPr>
        </p:nvSpPr>
        <p:spPr>
          <a:xfrm>
            <a:off x="1251856" y="6356350"/>
            <a:ext cx="2329544" cy="365125"/>
          </a:xfrm>
          <a:prstGeom prst="rect">
            <a:avLst/>
          </a:prstGeom>
        </p:spPr>
        <p:txBody>
          <a:bodyPr/>
          <a:lstStyle/>
          <a:p>
            <a:fld id="{78EA055A-1AB0-42E1-BA55-99CAEF09DC60}" type="datetimeFigureOut">
              <a:rPr lang="de-AT" smtClean="0"/>
              <a:t>22.03.2024</a:t>
            </a:fld>
            <a:endParaRPr lang="de-AT"/>
          </a:p>
        </p:txBody>
      </p:sp>
      <p:sp>
        <p:nvSpPr>
          <p:cNvPr id="5" name="Fußzeilenplatzhalter 4">
            <a:extLst>
              <a:ext uri="{FF2B5EF4-FFF2-40B4-BE49-F238E27FC236}">
                <a16:creationId xmlns:a16="http://schemas.microsoft.com/office/drawing/2014/main" id="{90D6B451-FB7E-A348-9B6F-210884C48D36}"/>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6" name="Foliennummernplatzhalter 5">
            <a:extLst>
              <a:ext uri="{FF2B5EF4-FFF2-40B4-BE49-F238E27FC236}">
                <a16:creationId xmlns:a16="http://schemas.microsoft.com/office/drawing/2014/main" id="{3A318D13-6CCA-0546-805D-C4BDB6C109E1}"/>
              </a:ext>
            </a:extLst>
          </p:cNvPr>
          <p:cNvSpPr>
            <a:spLocks noGrp="1"/>
          </p:cNvSpPr>
          <p:nvPr>
            <p:ph type="sldNum" sz="quarter" idx="12"/>
          </p:nvPr>
        </p:nvSpPr>
        <p:spPr>
          <a:xfrm>
            <a:off x="8610600" y="6356350"/>
            <a:ext cx="2743200" cy="365125"/>
          </a:xfrm>
          <a:prstGeom prst="rect">
            <a:avLst/>
          </a:prstGeom>
        </p:spPr>
        <p:txBody>
          <a:bodyPr/>
          <a:lstStyle/>
          <a:p>
            <a:fld id="{FDE8BD73-797D-499C-880B-7FC36F940CAE}" type="slidenum">
              <a:rPr lang="de-AT" smtClean="0"/>
              <a:t>‹Nr.›</a:t>
            </a:fld>
            <a:endParaRPr lang="de-AT"/>
          </a:p>
        </p:txBody>
      </p:sp>
    </p:spTree>
    <p:extLst>
      <p:ext uri="{BB962C8B-B14F-4D97-AF65-F5344CB8AC3E}">
        <p14:creationId xmlns:p14="http://schemas.microsoft.com/office/powerpoint/2010/main" val="25754598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Benutzerdefiniertes Layou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9ADFC6-633B-5745-BC44-94A97FAC7C3B}"/>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2B8BBB5A-27E3-6143-A5DB-07FBAE02F4AB}"/>
              </a:ext>
            </a:extLst>
          </p:cNvPr>
          <p:cNvSpPr>
            <a:spLocks noGrp="1"/>
          </p:cNvSpPr>
          <p:nvPr>
            <p:ph type="dt" sz="half" idx="10"/>
          </p:nvPr>
        </p:nvSpPr>
        <p:spPr>
          <a:xfrm>
            <a:off x="838200" y="6356350"/>
            <a:ext cx="2743200" cy="365125"/>
          </a:xfrm>
          <a:prstGeom prst="rect">
            <a:avLst/>
          </a:prstGeom>
        </p:spPr>
        <p:txBody>
          <a:bodyPr/>
          <a:lstStyle/>
          <a:p>
            <a:fld id="{78EA055A-1AB0-42E1-BA55-99CAEF09DC60}" type="datetimeFigureOut">
              <a:rPr lang="de-AT" smtClean="0"/>
              <a:t>22.03.2024</a:t>
            </a:fld>
            <a:endParaRPr lang="de-AT"/>
          </a:p>
        </p:txBody>
      </p:sp>
      <p:sp>
        <p:nvSpPr>
          <p:cNvPr id="4" name="Fußzeilenplatzhalter 3">
            <a:extLst>
              <a:ext uri="{FF2B5EF4-FFF2-40B4-BE49-F238E27FC236}">
                <a16:creationId xmlns:a16="http://schemas.microsoft.com/office/drawing/2014/main" id="{000A23C2-94E0-7846-805F-F3EBA6431256}"/>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5" name="Foliennummernplatzhalter 4">
            <a:extLst>
              <a:ext uri="{FF2B5EF4-FFF2-40B4-BE49-F238E27FC236}">
                <a16:creationId xmlns:a16="http://schemas.microsoft.com/office/drawing/2014/main" id="{75B5C692-35EB-6D40-B074-2C27D8B9E38A}"/>
              </a:ext>
            </a:extLst>
          </p:cNvPr>
          <p:cNvSpPr>
            <a:spLocks noGrp="1"/>
          </p:cNvSpPr>
          <p:nvPr>
            <p:ph type="sldNum" sz="quarter" idx="12"/>
          </p:nvPr>
        </p:nvSpPr>
        <p:spPr>
          <a:xfrm>
            <a:off x="8610600" y="6356350"/>
            <a:ext cx="2743200" cy="365125"/>
          </a:xfrm>
          <a:prstGeom prst="rect">
            <a:avLst/>
          </a:prstGeom>
        </p:spPr>
        <p:txBody>
          <a:bodyPr/>
          <a:lstStyle/>
          <a:p>
            <a:fld id="{FDE8BD73-797D-499C-880B-7FC36F940CAE}" type="slidenum">
              <a:rPr lang="de-AT" smtClean="0"/>
              <a:t>‹Nr.›</a:t>
            </a:fld>
            <a:endParaRPr lang="de-AT"/>
          </a:p>
        </p:txBody>
      </p:sp>
    </p:spTree>
    <p:extLst>
      <p:ext uri="{BB962C8B-B14F-4D97-AF65-F5344CB8AC3E}">
        <p14:creationId xmlns:p14="http://schemas.microsoft.com/office/powerpoint/2010/main" val="6795925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78EA055A-1AB0-42E1-BA55-99CAEF09DC60}" type="datetimeFigureOut">
              <a:rPr lang="de-AT" smtClean="0"/>
              <a:t>22.03.2024</a:t>
            </a:fld>
            <a:endParaRPr lang="de-AT"/>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de-AT"/>
          </a:p>
        </p:txBody>
      </p:sp>
      <p:sp>
        <p:nvSpPr>
          <p:cNvPr id="6" name="Slide Number Placeholder 5"/>
          <p:cNvSpPr>
            <a:spLocks noGrp="1"/>
          </p:cNvSpPr>
          <p:nvPr>
            <p:ph type="sldNum" sz="quarter" idx="12"/>
          </p:nvPr>
        </p:nvSpPr>
        <p:spPr>
          <a:xfrm>
            <a:off x="11442701" y="1"/>
            <a:ext cx="749300" cy="365125"/>
          </a:xfrm>
          <a:prstGeom prst="rect">
            <a:avLst/>
          </a:prstGeom>
        </p:spPr>
        <p:txBody>
          <a:bodyPr/>
          <a:lstStyle>
            <a:lvl1pPr algn="r">
              <a:defRPr b="1">
                <a:solidFill>
                  <a:schemeClr val="tx2"/>
                </a:solidFill>
                <a:latin typeface="+mj-lt"/>
              </a:defRPr>
            </a:lvl1pPr>
          </a:lstStyle>
          <a:p>
            <a:fld id="{FDE8BD73-797D-499C-880B-7FC36F940CAE}" type="slidenum">
              <a:rPr lang="de-AT" smtClean="0"/>
              <a:t>‹Nr.›</a:t>
            </a:fld>
            <a:endParaRPr lang="de-AT"/>
          </a:p>
        </p:txBody>
      </p:sp>
      <p:sp>
        <p:nvSpPr>
          <p:cNvPr id="7" name="Title 2"/>
          <p:cNvSpPr txBox="1">
            <a:spLocks/>
          </p:cNvSpPr>
          <p:nvPr/>
        </p:nvSpPr>
        <p:spPr>
          <a:xfrm>
            <a:off x="623392" y="152400"/>
            <a:ext cx="10972800" cy="1600200"/>
          </a:xfrm>
          <a:prstGeom prst="rect">
            <a:avLst/>
          </a:prstGeom>
        </p:spPr>
        <p:txBody>
          <a:bodyPr/>
          <a:lstStyle>
            <a:lvl1pPr algn="ctr" defTabSz="914400" rtl="0" eaLnBrk="1" latinLnBrk="0" hangingPunct="1">
              <a:lnSpc>
                <a:spcPts val="5800"/>
              </a:lnSpc>
              <a:spcBef>
                <a:spcPct val="0"/>
              </a:spcBef>
              <a:buNone/>
              <a:defRPr sz="4000" b="1" kern="1200">
                <a:solidFill>
                  <a:schemeClr val="tx2"/>
                </a:solidFill>
                <a:effectLst>
                  <a:outerShdw blurRad="63500" dist="38100" dir="5400000" algn="t" rotWithShape="0">
                    <a:prstClr val="black">
                      <a:alpha val="25000"/>
                    </a:prstClr>
                  </a:outerShdw>
                </a:effectLst>
                <a:latin typeface="+mn-lt"/>
                <a:ea typeface="+mj-ea"/>
                <a:cs typeface="+mj-cs"/>
              </a:defRPr>
            </a:lvl1pPr>
          </a:lstStyle>
          <a:p>
            <a:endParaRPr lang="en-GB" sz="3600" dirty="0"/>
          </a:p>
        </p:txBody>
      </p:sp>
      <p:sp>
        <p:nvSpPr>
          <p:cNvPr id="2" name="Title 2">
            <a:extLst>
              <a:ext uri="{FF2B5EF4-FFF2-40B4-BE49-F238E27FC236}">
                <a16:creationId xmlns:a16="http://schemas.microsoft.com/office/drawing/2014/main" id="{B85BCD3C-5A95-22FD-6345-28B8BF648333}"/>
              </a:ext>
            </a:extLst>
          </p:cNvPr>
          <p:cNvSpPr txBox="1">
            <a:spLocks/>
          </p:cNvSpPr>
          <p:nvPr/>
        </p:nvSpPr>
        <p:spPr>
          <a:xfrm>
            <a:off x="623392" y="152400"/>
            <a:ext cx="10972800" cy="1600200"/>
          </a:xfrm>
          <a:prstGeom prst="rect">
            <a:avLst/>
          </a:prstGeom>
        </p:spPr>
        <p:txBody>
          <a:bodyPr/>
          <a:lstStyle>
            <a:lvl1pPr algn="ctr" defTabSz="914400" rtl="0" eaLnBrk="1" latinLnBrk="0" hangingPunct="1">
              <a:lnSpc>
                <a:spcPts val="5800"/>
              </a:lnSpc>
              <a:spcBef>
                <a:spcPct val="0"/>
              </a:spcBef>
              <a:buNone/>
              <a:defRPr sz="4000" b="1" kern="1200">
                <a:solidFill>
                  <a:schemeClr val="tx2"/>
                </a:solidFill>
                <a:effectLst>
                  <a:outerShdw blurRad="63500" dist="38100" dir="5400000" algn="t" rotWithShape="0">
                    <a:prstClr val="black">
                      <a:alpha val="25000"/>
                    </a:prstClr>
                  </a:outerShdw>
                </a:effectLst>
                <a:latin typeface="+mn-lt"/>
                <a:ea typeface="+mj-ea"/>
                <a:cs typeface="+mj-cs"/>
              </a:defRPr>
            </a:lvl1pPr>
          </a:lstStyle>
          <a:p>
            <a:endParaRPr lang="en-GB" sz="3600" dirty="0"/>
          </a:p>
        </p:txBody>
      </p:sp>
    </p:spTree>
    <p:extLst>
      <p:ext uri="{BB962C8B-B14F-4D97-AF65-F5344CB8AC3E}">
        <p14:creationId xmlns:p14="http://schemas.microsoft.com/office/powerpoint/2010/main" val="1849482995"/>
      </p:ext>
    </p:extLst>
  </p:cSld>
  <p:clrMapOvr>
    <a:masterClrMapping/>
  </p:clrMapOvr>
  <p:transition>
    <p:dissolv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1_Benutzerdefiniertes Layou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2CAA4F9-0388-8776-E127-48DC80668CD9}"/>
              </a:ext>
            </a:extLst>
          </p:cNvPr>
          <p:cNvSpPr>
            <a:spLocks noGrp="1"/>
          </p:cNvSpPr>
          <p:nvPr>
            <p:ph type="title"/>
          </p:nvPr>
        </p:nvSpPr>
        <p:spPr/>
        <p:txBody>
          <a:bodyPr/>
          <a:lstStyle/>
          <a:p>
            <a:r>
              <a:rPr lang="de-DE"/>
              <a:t>Mastertitelformat bearbeiten</a:t>
            </a:r>
            <a:endParaRPr lang="de-AT"/>
          </a:p>
        </p:txBody>
      </p:sp>
      <p:sp>
        <p:nvSpPr>
          <p:cNvPr id="3" name="Foliennummernplatzhalter 2">
            <a:extLst>
              <a:ext uri="{FF2B5EF4-FFF2-40B4-BE49-F238E27FC236}">
                <a16:creationId xmlns:a16="http://schemas.microsoft.com/office/drawing/2014/main" id="{DD96DB93-EA35-107A-AE6A-3241389D3EFA}"/>
              </a:ext>
            </a:extLst>
          </p:cNvPr>
          <p:cNvSpPr>
            <a:spLocks noGrp="1"/>
          </p:cNvSpPr>
          <p:nvPr>
            <p:ph type="sldNum" sz="quarter" idx="10"/>
          </p:nvPr>
        </p:nvSpPr>
        <p:spPr>
          <a:xfrm>
            <a:off x="8610600" y="6356350"/>
            <a:ext cx="2743200" cy="365125"/>
          </a:xfrm>
          <a:prstGeom prst="rect">
            <a:avLst/>
          </a:prstGeom>
        </p:spPr>
        <p:txBody>
          <a:bodyPr/>
          <a:lstStyle/>
          <a:p>
            <a:fld id="{FDE8BD73-797D-499C-880B-7FC36F940CAE}" type="slidenum">
              <a:rPr lang="de-AT" smtClean="0"/>
              <a:t>‹Nr.›</a:t>
            </a:fld>
            <a:endParaRPr lang="de-AT"/>
          </a:p>
        </p:txBody>
      </p:sp>
      <p:sp>
        <p:nvSpPr>
          <p:cNvPr id="4" name="Fußzeilenplatzhalter 3">
            <a:extLst>
              <a:ext uri="{FF2B5EF4-FFF2-40B4-BE49-F238E27FC236}">
                <a16:creationId xmlns:a16="http://schemas.microsoft.com/office/drawing/2014/main" id="{45D90BF2-5BED-1D04-2D14-8DD62E6D5936}"/>
              </a:ext>
            </a:extLst>
          </p:cNvPr>
          <p:cNvSpPr>
            <a:spLocks noGrp="1"/>
          </p:cNvSpPr>
          <p:nvPr>
            <p:ph type="ftr" sz="quarter" idx="11"/>
          </p:nvPr>
        </p:nvSpPr>
        <p:spPr>
          <a:xfrm>
            <a:off x="4038600" y="6356350"/>
            <a:ext cx="4114800" cy="365125"/>
          </a:xfrm>
          <a:prstGeom prst="rect">
            <a:avLst/>
          </a:prstGeom>
        </p:spPr>
        <p:txBody>
          <a:bodyPr/>
          <a:lstStyle/>
          <a:p>
            <a:endParaRPr lang="de-AT"/>
          </a:p>
        </p:txBody>
      </p:sp>
    </p:spTree>
    <p:extLst>
      <p:ext uri="{BB962C8B-B14F-4D97-AF65-F5344CB8AC3E}">
        <p14:creationId xmlns:p14="http://schemas.microsoft.com/office/powerpoint/2010/main" val="1577455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2_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944297-7CFC-BD43-BF94-59A68011C40D}"/>
              </a:ext>
            </a:extLst>
          </p:cNvPr>
          <p:cNvSpPr>
            <a:spLocks noGrp="1"/>
          </p:cNvSpPr>
          <p:nvPr>
            <p:ph type="ctrTitle"/>
          </p:nvPr>
        </p:nvSpPr>
        <p:spPr>
          <a:xfrm>
            <a:off x="1524000" y="2826412"/>
            <a:ext cx="9144000" cy="1800433"/>
          </a:xfrm>
        </p:spPr>
        <p:txBody>
          <a:bodyPr anchor="b"/>
          <a:lstStyle>
            <a:lvl1pPr algn="ctr">
              <a:defRPr sz="6000"/>
            </a:lvl1pPr>
          </a:lstStyle>
          <a:p>
            <a:r>
              <a:rPr lang="de-DE"/>
              <a:t>Mastertitelformat bearbeiten</a:t>
            </a:r>
            <a:endParaRPr lang="de-DE" dirty="0"/>
          </a:p>
        </p:txBody>
      </p:sp>
      <p:sp>
        <p:nvSpPr>
          <p:cNvPr id="3" name="Untertitel 2">
            <a:extLst>
              <a:ext uri="{FF2B5EF4-FFF2-40B4-BE49-F238E27FC236}">
                <a16:creationId xmlns:a16="http://schemas.microsoft.com/office/drawing/2014/main" id="{265A3002-614A-C549-A0DA-54D79433EBE1}"/>
              </a:ext>
            </a:extLst>
          </p:cNvPr>
          <p:cNvSpPr>
            <a:spLocks noGrp="1"/>
          </p:cNvSpPr>
          <p:nvPr>
            <p:ph type="subTitle" idx="1"/>
          </p:nvPr>
        </p:nvSpPr>
        <p:spPr>
          <a:xfrm>
            <a:off x="1524000" y="4854794"/>
            <a:ext cx="9144000" cy="40300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DE" dirty="0"/>
          </a:p>
        </p:txBody>
      </p:sp>
      <p:pic>
        <p:nvPicPr>
          <p:cNvPr id="8" name="Grafik 7">
            <a:extLst>
              <a:ext uri="{FF2B5EF4-FFF2-40B4-BE49-F238E27FC236}">
                <a16:creationId xmlns:a16="http://schemas.microsoft.com/office/drawing/2014/main" id="{7C1AAF18-797F-1E40-901C-49C65B2E86D1}"/>
              </a:ext>
            </a:extLst>
          </p:cNvPr>
          <p:cNvPicPr>
            <a:picLocks noChangeAspect="1"/>
          </p:cNvPicPr>
          <p:nvPr/>
        </p:nvPicPr>
        <p:blipFill>
          <a:blip r:embed="rId2"/>
          <a:stretch>
            <a:fillRect/>
          </a:stretch>
        </p:blipFill>
        <p:spPr>
          <a:xfrm>
            <a:off x="4724400" y="5955094"/>
            <a:ext cx="2743200" cy="560976"/>
          </a:xfrm>
          <a:prstGeom prst="rect">
            <a:avLst/>
          </a:prstGeom>
        </p:spPr>
      </p:pic>
    </p:spTree>
    <p:extLst>
      <p:ext uri="{BB962C8B-B14F-4D97-AF65-F5344CB8AC3E}">
        <p14:creationId xmlns:p14="http://schemas.microsoft.com/office/powerpoint/2010/main" val="28906218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2_Titel und Inhal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78EA055A-1AB0-42E1-BA55-99CAEF09DC60}" type="datetimeFigureOut">
              <a:rPr lang="de-AT" smtClean="0"/>
              <a:t>22.03.2024</a:t>
            </a:fld>
            <a:endParaRPr lang="de-AT"/>
          </a:p>
        </p:txBody>
      </p:sp>
      <p:sp>
        <p:nvSpPr>
          <p:cNvPr id="5" name="Footer Placeholder 4"/>
          <p:cNvSpPr>
            <a:spLocks noGrp="1"/>
          </p:cNvSpPr>
          <p:nvPr>
            <p:ph type="ftr" sz="quarter" idx="11"/>
          </p:nvPr>
        </p:nvSpPr>
        <p:spPr/>
        <p:txBody>
          <a:bodyPr/>
          <a:lstStyle/>
          <a:p>
            <a:endParaRPr lang="de-AT"/>
          </a:p>
        </p:txBody>
      </p:sp>
      <p:sp>
        <p:nvSpPr>
          <p:cNvPr id="6" name="Slide Number Placeholder 5"/>
          <p:cNvSpPr>
            <a:spLocks noGrp="1"/>
          </p:cNvSpPr>
          <p:nvPr>
            <p:ph type="sldNum" sz="quarter" idx="12"/>
          </p:nvPr>
        </p:nvSpPr>
        <p:spPr>
          <a:xfrm>
            <a:off x="11418393" y="9104"/>
            <a:ext cx="749300" cy="365125"/>
          </a:xfrm>
        </p:spPr>
        <p:txBody>
          <a:bodyPr/>
          <a:lstStyle>
            <a:lvl1pPr algn="r">
              <a:defRPr b="1">
                <a:solidFill>
                  <a:schemeClr val="tx2"/>
                </a:solidFill>
                <a:latin typeface="+mj-lt"/>
              </a:defRPr>
            </a:lvl1pPr>
          </a:lstStyle>
          <a:p>
            <a:fld id="{FDE8BD73-797D-499C-880B-7FC36F940CAE}" type="slidenum">
              <a:rPr lang="de-AT" smtClean="0"/>
              <a:t>‹Nr.›</a:t>
            </a:fld>
            <a:endParaRPr lang="de-AT"/>
          </a:p>
        </p:txBody>
      </p:sp>
      <p:sp>
        <p:nvSpPr>
          <p:cNvPr id="7" name="Title 2"/>
          <p:cNvSpPr txBox="1">
            <a:spLocks/>
          </p:cNvSpPr>
          <p:nvPr/>
        </p:nvSpPr>
        <p:spPr>
          <a:xfrm>
            <a:off x="623392" y="152400"/>
            <a:ext cx="10972800" cy="1600200"/>
          </a:xfrm>
          <a:prstGeom prst="rect">
            <a:avLst/>
          </a:prstGeom>
        </p:spPr>
        <p:txBody>
          <a:bodyPr/>
          <a:lstStyle>
            <a:lvl1pPr algn="ctr" defTabSz="914400" rtl="0" eaLnBrk="1" latinLnBrk="0" hangingPunct="1">
              <a:lnSpc>
                <a:spcPts val="5800"/>
              </a:lnSpc>
              <a:spcBef>
                <a:spcPct val="0"/>
              </a:spcBef>
              <a:buNone/>
              <a:defRPr sz="4000" b="1" kern="1200">
                <a:solidFill>
                  <a:schemeClr val="tx2"/>
                </a:solidFill>
                <a:effectLst>
                  <a:outerShdw blurRad="63500" dist="38100" dir="5400000" algn="t" rotWithShape="0">
                    <a:prstClr val="black">
                      <a:alpha val="25000"/>
                    </a:prstClr>
                  </a:outerShdw>
                </a:effectLst>
                <a:latin typeface="+mn-lt"/>
                <a:ea typeface="+mj-ea"/>
                <a:cs typeface="+mj-cs"/>
              </a:defRPr>
            </a:lvl1pPr>
          </a:lstStyle>
          <a:p>
            <a:endParaRPr lang="en-GB" sz="3600" dirty="0"/>
          </a:p>
        </p:txBody>
      </p:sp>
    </p:spTree>
    <p:extLst>
      <p:ext uri="{BB962C8B-B14F-4D97-AF65-F5344CB8AC3E}">
        <p14:creationId xmlns:p14="http://schemas.microsoft.com/office/powerpoint/2010/main" val="3094045343"/>
      </p:ext>
    </p:extLst>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1_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944297-7CFC-BD43-BF94-59A68011C40D}"/>
              </a:ext>
            </a:extLst>
          </p:cNvPr>
          <p:cNvSpPr>
            <a:spLocks noGrp="1"/>
          </p:cNvSpPr>
          <p:nvPr>
            <p:ph type="ctrTitle"/>
          </p:nvPr>
        </p:nvSpPr>
        <p:spPr>
          <a:xfrm>
            <a:off x="1524001" y="702129"/>
            <a:ext cx="7821386" cy="1905000"/>
          </a:xfrm>
        </p:spPr>
        <p:txBody>
          <a:bodyPr anchor="b"/>
          <a:lstStyle>
            <a:lvl1pPr algn="l">
              <a:defRPr sz="4800"/>
            </a:lvl1pPr>
          </a:lstStyle>
          <a:p>
            <a:r>
              <a:rPr lang="de-DE"/>
              <a:t>Mastertitelformat bearbeiten</a:t>
            </a:r>
            <a:endParaRPr lang="de-DE" dirty="0"/>
          </a:p>
        </p:txBody>
      </p:sp>
      <p:sp>
        <p:nvSpPr>
          <p:cNvPr id="3" name="Untertitel 2">
            <a:extLst>
              <a:ext uri="{FF2B5EF4-FFF2-40B4-BE49-F238E27FC236}">
                <a16:creationId xmlns:a16="http://schemas.microsoft.com/office/drawing/2014/main" id="{265A3002-614A-C549-A0DA-54D79433EBE1}"/>
              </a:ext>
            </a:extLst>
          </p:cNvPr>
          <p:cNvSpPr>
            <a:spLocks noGrp="1"/>
          </p:cNvSpPr>
          <p:nvPr>
            <p:ph type="subTitle" idx="1"/>
          </p:nvPr>
        </p:nvSpPr>
        <p:spPr>
          <a:xfrm>
            <a:off x="1524000" y="2764972"/>
            <a:ext cx="9144000" cy="2492828"/>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DE" dirty="0"/>
          </a:p>
        </p:txBody>
      </p:sp>
    </p:spTree>
    <p:extLst>
      <p:ext uri="{BB962C8B-B14F-4D97-AF65-F5344CB8AC3E}">
        <p14:creationId xmlns:p14="http://schemas.microsoft.com/office/powerpoint/2010/main" val="5689692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433770-3899-084F-930E-431484162420}"/>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1F65B7CB-310E-F446-97C3-1684B6002AC2}"/>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C35A11ED-7452-2E43-815D-255E240D667D}"/>
              </a:ext>
            </a:extLst>
          </p:cNvPr>
          <p:cNvSpPr>
            <a:spLocks noGrp="1"/>
          </p:cNvSpPr>
          <p:nvPr>
            <p:ph type="dt" sz="half" idx="10"/>
          </p:nvPr>
        </p:nvSpPr>
        <p:spPr>
          <a:xfrm>
            <a:off x="1268186" y="6356350"/>
            <a:ext cx="2313214" cy="365125"/>
          </a:xfrm>
          <a:prstGeom prst="rect">
            <a:avLst/>
          </a:prstGeom>
        </p:spPr>
        <p:txBody>
          <a:bodyPr/>
          <a:lstStyle/>
          <a:p>
            <a:fld id="{78EA055A-1AB0-42E1-BA55-99CAEF09DC60}" type="datetimeFigureOut">
              <a:rPr lang="de-AT" smtClean="0"/>
              <a:t>22.03.2024</a:t>
            </a:fld>
            <a:endParaRPr lang="de-AT"/>
          </a:p>
        </p:txBody>
      </p:sp>
      <p:sp>
        <p:nvSpPr>
          <p:cNvPr id="5" name="Fußzeilenplatzhalter 4">
            <a:extLst>
              <a:ext uri="{FF2B5EF4-FFF2-40B4-BE49-F238E27FC236}">
                <a16:creationId xmlns:a16="http://schemas.microsoft.com/office/drawing/2014/main" id="{9D3CFD15-73A5-C140-9ACA-60557EDF6DA2}"/>
              </a:ext>
            </a:extLst>
          </p:cNvPr>
          <p:cNvSpPr>
            <a:spLocks noGrp="1"/>
          </p:cNvSpPr>
          <p:nvPr>
            <p:ph type="ftr" sz="quarter" idx="11"/>
          </p:nvPr>
        </p:nvSpPr>
        <p:spPr>
          <a:xfrm>
            <a:off x="4038600" y="6356350"/>
            <a:ext cx="4114800" cy="365125"/>
          </a:xfrm>
          <a:prstGeom prst="rect">
            <a:avLst/>
          </a:prstGeom>
        </p:spPr>
        <p:txBody>
          <a:bodyPr/>
          <a:lstStyle/>
          <a:p>
            <a:endParaRPr lang="de-AT"/>
          </a:p>
        </p:txBody>
      </p:sp>
    </p:spTree>
    <p:extLst>
      <p:ext uri="{BB962C8B-B14F-4D97-AF65-F5344CB8AC3E}">
        <p14:creationId xmlns:p14="http://schemas.microsoft.com/office/powerpoint/2010/main" val="34806395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1_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433770-3899-084F-930E-431484162420}"/>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1F65B7CB-310E-F446-97C3-1684B6002AC2}"/>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C35A11ED-7452-2E43-815D-255E240D667D}"/>
              </a:ext>
            </a:extLst>
          </p:cNvPr>
          <p:cNvSpPr>
            <a:spLocks noGrp="1"/>
          </p:cNvSpPr>
          <p:nvPr>
            <p:ph type="dt" sz="half" idx="10"/>
          </p:nvPr>
        </p:nvSpPr>
        <p:spPr>
          <a:xfrm>
            <a:off x="1268186" y="6356350"/>
            <a:ext cx="2313214" cy="365125"/>
          </a:xfrm>
          <a:prstGeom prst="rect">
            <a:avLst/>
          </a:prstGeom>
        </p:spPr>
        <p:txBody>
          <a:bodyPr/>
          <a:lstStyle/>
          <a:p>
            <a:fld id="{78EA055A-1AB0-42E1-BA55-99CAEF09DC60}" type="datetimeFigureOut">
              <a:rPr lang="de-AT" smtClean="0"/>
              <a:t>22.03.2024</a:t>
            </a:fld>
            <a:endParaRPr lang="de-AT"/>
          </a:p>
        </p:txBody>
      </p:sp>
      <p:sp>
        <p:nvSpPr>
          <p:cNvPr id="5" name="Fußzeilenplatzhalter 4">
            <a:extLst>
              <a:ext uri="{FF2B5EF4-FFF2-40B4-BE49-F238E27FC236}">
                <a16:creationId xmlns:a16="http://schemas.microsoft.com/office/drawing/2014/main" id="{9D3CFD15-73A5-C140-9ACA-60557EDF6DA2}"/>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6" name="Foliennummernplatzhalter 5">
            <a:extLst>
              <a:ext uri="{FF2B5EF4-FFF2-40B4-BE49-F238E27FC236}">
                <a16:creationId xmlns:a16="http://schemas.microsoft.com/office/drawing/2014/main" id="{493C317A-A421-8C40-825F-113024891B5B}"/>
              </a:ext>
            </a:extLst>
          </p:cNvPr>
          <p:cNvSpPr>
            <a:spLocks noGrp="1"/>
          </p:cNvSpPr>
          <p:nvPr>
            <p:ph type="sldNum" sz="quarter" idx="12"/>
          </p:nvPr>
        </p:nvSpPr>
        <p:spPr>
          <a:xfrm>
            <a:off x="8610600" y="6356350"/>
            <a:ext cx="2743200" cy="365125"/>
          </a:xfrm>
          <a:prstGeom prst="rect">
            <a:avLst/>
          </a:prstGeom>
        </p:spPr>
        <p:txBody>
          <a:bodyPr/>
          <a:lstStyle/>
          <a:p>
            <a:fld id="{FDE8BD73-797D-499C-880B-7FC36F940CAE}" type="slidenum">
              <a:rPr lang="de-AT" smtClean="0"/>
              <a:t>‹Nr.›</a:t>
            </a:fld>
            <a:endParaRPr lang="de-AT"/>
          </a:p>
        </p:txBody>
      </p:sp>
    </p:spTree>
    <p:extLst>
      <p:ext uri="{BB962C8B-B14F-4D97-AF65-F5344CB8AC3E}">
        <p14:creationId xmlns:p14="http://schemas.microsoft.com/office/powerpoint/2010/main" val="34463889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D5E802-E9D4-2941-8D72-FDE7F9029BEA}"/>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85D4D05A-17AD-8345-9E53-0C897FCF5DE2}"/>
              </a:ext>
            </a:extLst>
          </p:cNvPr>
          <p:cNvSpPr>
            <a:spLocks noGrp="1"/>
          </p:cNvSpPr>
          <p:nvPr>
            <p:ph sz="half" idx="1"/>
          </p:nvPr>
        </p:nvSpPr>
        <p:spPr>
          <a:xfrm>
            <a:off x="1268186" y="1825625"/>
            <a:ext cx="4751614"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a:extLst>
              <a:ext uri="{FF2B5EF4-FFF2-40B4-BE49-F238E27FC236}">
                <a16:creationId xmlns:a16="http://schemas.microsoft.com/office/drawing/2014/main" id="{6AFD351C-1327-C34C-A7BB-290FBCAD7D21}"/>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3E8B637C-090D-8F4D-A1B3-E9CF9C05DBA0}"/>
              </a:ext>
            </a:extLst>
          </p:cNvPr>
          <p:cNvSpPr>
            <a:spLocks noGrp="1"/>
          </p:cNvSpPr>
          <p:nvPr>
            <p:ph type="dt" sz="half" idx="10"/>
          </p:nvPr>
        </p:nvSpPr>
        <p:spPr>
          <a:xfrm>
            <a:off x="1268186" y="6356350"/>
            <a:ext cx="2313214" cy="365125"/>
          </a:xfrm>
          <a:prstGeom prst="rect">
            <a:avLst/>
          </a:prstGeom>
        </p:spPr>
        <p:txBody>
          <a:bodyPr/>
          <a:lstStyle/>
          <a:p>
            <a:fld id="{78EA055A-1AB0-42E1-BA55-99CAEF09DC60}" type="datetimeFigureOut">
              <a:rPr lang="de-AT" smtClean="0"/>
              <a:t>22.03.2024</a:t>
            </a:fld>
            <a:endParaRPr lang="de-AT"/>
          </a:p>
        </p:txBody>
      </p:sp>
      <p:sp>
        <p:nvSpPr>
          <p:cNvPr id="6" name="Fußzeilenplatzhalter 5">
            <a:extLst>
              <a:ext uri="{FF2B5EF4-FFF2-40B4-BE49-F238E27FC236}">
                <a16:creationId xmlns:a16="http://schemas.microsoft.com/office/drawing/2014/main" id="{7F324B90-C2A2-AA49-A6DE-5DE7A6F7B3D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7" name="Foliennummernplatzhalter 6">
            <a:extLst>
              <a:ext uri="{FF2B5EF4-FFF2-40B4-BE49-F238E27FC236}">
                <a16:creationId xmlns:a16="http://schemas.microsoft.com/office/drawing/2014/main" id="{0DF78AF0-F997-F946-B3A5-495C6AD13A41}"/>
              </a:ext>
            </a:extLst>
          </p:cNvPr>
          <p:cNvSpPr>
            <a:spLocks noGrp="1"/>
          </p:cNvSpPr>
          <p:nvPr>
            <p:ph type="sldNum" sz="quarter" idx="12"/>
          </p:nvPr>
        </p:nvSpPr>
        <p:spPr>
          <a:xfrm>
            <a:off x="8610600" y="6356350"/>
            <a:ext cx="2743200" cy="365125"/>
          </a:xfrm>
          <a:prstGeom prst="rect">
            <a:avLst/>
          </a:prstGeom>
        </p:spPr>
        <p:txBody>
          <a:bodyPr/>
          <a:lstStyle/>
          <a:p>
            <a:fld id="{FDE8BD73-797D-499C-880B-7FC36F940CAE}" type="slidenum">
              <a:rPr lang="de-AT" smtClean="0"/>
              <a:t>‹Nr.›</a:t>
            </a:fld>
            <a:endParaRPr lang="de-AT"/>
          </a:p>
        </p:txBody>
      </p:sp>
    </p:spTree>
    <p:extLst>
      <p:ext uri="{BB962C8B-B14F-4D97-AF65-F5344CB8AC3E}">
        <p14:creationId xmlns:p14="http://schemas.microsoft.com/office/powerpoint/2010/main" val="6395925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woObj" preserve="1">
  <p:cSld name="1_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D5E802-E9D4-2941-8D72-FDE7F9029BEA}"/>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85D4D05A-17AD-8345-9E53-0C897FCF5DE2}"/>
              </a:ext>
            </a:extLst>
          </p:cNvPr>
          <p:cNvSpPr>
            <a:spLocks noGrp="1"/>
          </p:cNvSpPr>
          <p:nvPr>
            <p:ph sz="half" idx="1"/>
          </p:nvPr>
        </p:nvSpPr>
        <p:spPr>
          <a:xfrm>
            <a:off x="1268186" y="1825625"/>
            <a:ext cx="4751614"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a:extLst>
              <a:ext uri="{FF2B5EF4-FFF2-40B4-BE49-F238E27FC236}">
                <a16:creationId xmlns:a16="http://schemas.microsoft.com/office/drawing/2014/main" id="{6AFD351C-1327-C34C-A7BB-290FBCAD7D21}"/>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3E8B637C-090D-8F4D-A1B3-E9CF9C05DBA0}"/>
              </a:ext>
            </a:extLst>
          </p:cNvPr>
          <p:cNvSpPr>
            <a:spLocks noGrp="1"/>
          </p:cNvSpPr>
          <p:nvPr>
            <p:ph type="dt" sz="half" idx="10"/>
          </p:nvPr>
        </p:nvSpPr>
        <p:spPr>
          <a:xfrm>
            <a:off x="1268186" y="6356350"/>
            <a:ext cx="2313214" cy="365125"/>
          </a:xfrm>
          <a:prstGeom prst="rect">
            <a:avLst/>
          </a:prstGeom>
        </p:spPr>
        <p:txBody>
          <a:bodyPr/>
          <a:lstStyle/>
          <a:p>
            <a:fld id="{78EA055A-1AB0-42E1-BA55-99CAEF09DC60}" type="datetimeFigureOut">
              <a:rPr lang="de-AT" smtClean="0"/>
              <a:t>22.03.2024</a:t>
            </a:fld>
            <a:endParaRPr lang="de-AT"/>
          </a:p>
        </p:txBody>
      </p:sp>
      <p:sp>
        <p:nvSpPr>
          <p:cNvPr id="6" name="Fußzeilenplatzhalter 5">
            <a:extLst>
              <a:ext uri="{FF2B5EF4-FFF2-40B4-BE49-F238E27FC236}">
                <a16:creationId xmlns:a16="http://schemas.microsoft.com/office/drawing/2014/main" id="{7F324B90-C2A2-AA49-A6DE-5DE7A6F7B3D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7" name="Foliennummernplatzhalter 6">
            <a:extLst>
              <a:ext uri="{FF2B5EF4-FFF2-40B4-BE49-F238E27FC236}">
                <a16:creationId xmlns:a16="http://schemas.microsoft.com/office/drawing/2014/main" id="{0DF78AF0-F997-F946-B3A5-495C6AD13A41}"/>
              </a:ext>
            </a:extLst>
          </p:cNvPr>
          <p:cNvSpPr>
            <a:spLocks noGrp="1"/>
          </p:cNvSpPr>
          <p:nvPr>
            <p:ph type="sldNum" sz="quarter" idx="12"/>
          </p:nvPr>
        </p:nvSpPr>
        <p:spPr>
          <a:xfrm>
            <a:off x="8610600" y="6356350"/>
            <a:ext cx="2743200" cy="365125"/>
          </a:xfrm>
          <a:prstGeom prst="rect">
            <a:avLst/>
          </a:prstGeom>
        </p:spPr>
        <p:txBody>
          <a:bodyPr/>
          <a:lstStyle/>
          <a:p>
            <a:fld id="{FDE8BD73-797D-499C-880B-7FC36F940CAE}" type="slidenum">
              <a:rPr lang="de-AT" smtClean="0"/>
              <a:t>‹Nr.›</a:t>
            </a:fld>
            <a:endParaRPr lang="de-AT"/>
          </a:p>
        </p:txBody>
      </p:sp>
    </p:spTree>
    <p:extLst>
      <p:ext uri="{BB962C8B-B14F-4D97-AF65-F5344CB8AC3E}">
        <p14:creationId xmlns:p14="http://schemas.microsoft.com/office/powerpoint/2010/main" val="30212778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361616-691E-9542-878C-363E710266A4}"/>
              </a:ext>
            </a:extLst>
          </p:cNvPr>
          <p:cNvSpPr>
            <a:spLocks noGrp="1"/>
          </p:cNvSpPr>
          <p:nvPr>
            <p:ph type="title"/>
          </p:nvPr>
        </p:nvSpPr>
        <p:spPr>
          <a:xfrm>
            <a:off x="1268186" y="365125"/>
            <a:ext cx="8034839"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158C8580-D948-6E4B-9FA8-57F8779E6A60}"/>
              </a:ext>
            </a:extLst>
          </p:cNvPr>
          <p:cNvSpPr>
            <a:spLocks noGrp="1"/>
          </p:cNvSpPr>
          <p:nvPr>
            <p:ph type="body" idx="1"/>
          </p:nvPr>
        </p:nvSpPr>
        <p:spPr>
          <a:xfrm>
            <a:off x="1268186" y="1681163"/>
            <a:ext cx="4729389"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B745C92D-8286-0B49-BDA4-9103E700C0BF}"/>
              </a:ext>
            </a:extLst>
          </p:cNvPr>
          <p:cNvSpPr>
            <a:spLocks noGrp="1"/>
          </p:cNvSpPr>
          <p:nvPr>
            <p:ph sz="half" idx="2"/>
          </p:nvPr>
        </p:nvSpPr>
        <p:spPr>
          <a:xfrm>
            <a:off x="1268186" y="2505075"/>
            <a:ext cx="4729389"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a:extLst>
              <a:ext uri="{FF2B5EF4-FFF2-40B4-BE49-F238E27FC236}">
                <a16:creationId xmlns:a16="http://schemas.microsoft.com/office/drawing/2014/main" id="{A005040B-C584-034B-B5BB-F49D0290D407}"/>
              </a:ext>
            </a:extLst>
          </p:cNvPr>
          <p:cNvSpPr>
            <a:spLocks noGrp="1"/>
          </p:cNvSpPr>
          <p:nvPr>
            <p:ph type="body" sz="quarter" idx="3"/>
          </p:nvPr>
        </p:nvSpPr>
        <p:spPr>
          <a:xfrm>
            <a:off x="6625998" y="1681163"/>
            <a:ext cx="472939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BEFD3F1C-0455-D64D-9CE7-BEE37A27A11A}"/>
              </a:ext>
            </a:extLst>
          </p:cNvPr>
          <p:cNvSpPr>
            <a:spLocks noGrp="1"/>
          </p:cNvSpPr>
          <p:nvPr>
            <p:ph sz="quarter" idx="4"/>
          </p:nvPr>
        </p:nvSpPr>
        <p:spPr>
          <a:xfrm>
            <a:off x="6625996" y="2505075"/>
            <a:ext cx="4729391"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96A4F2BC-8AA7-E04C-8A5B-5B7FCA7039D9}"/>
              </a:ext>
            </a:extLst>
          </p:cNvPr>
          <p:cNvSpPr>
            <a:spLocks noGrp="1"/>
          </p:cNvSpPr>
          <p:nvPr>
            <p:ph type="dt" sz="half" idx="10"/>
          </p:nvPr>
        </p:nvSpPr>
        <p:spPr>
          <a:xfrm>
            <a:off x="1268186" y="6356350"/>
            <a:ext cx="2313214" cy="365125"/>
          </a:xfrm>
          <a:prstGeom prst="rect">
            <a:avLst/>
          </a:prstGeom>
        </p:spPr>
        <p:txBody>
          <a:bodyPr/>
          <a:lstStyle/>
          <a:p>
            <a:fld id="{78EA055A-1AB0-42E1-BA55-99CAEF09DC60}" type="datetimeFigureOut">
              <a:rPr lang="de-AT" smtClean="0"/>
              <a:t>22.03.2024</a:t>
            </a:fld>
            <a:endParaRPr lang="de-AT"/>
          </a:p>
        </p:txBody>
      </p:sp>
      <p:sp>
        <p:nvSpPr>
          <p:cNvPr id="8" name="Fußzeilenplatzhalter 7">
            <a:extLst>
              <a:ext uri="{FF2B5EF4-FFF2-40B4-BE49-F238E27FC236}">
                <a16:creationId xmlns:a16="http://schemas.microsoft.com/office/drawing/2014/main" id="{1E41D8CA-D7F5-A240-9736-38598480201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9" name="Foliennummernplatzhalter 8">
            <a:extLst>
              <a:ext uri="{FF2B5EF4-FFF2-40B4-BE49-F238E27FC236}">
                <a16:creationId xmlns:a16="http://schemas.microsoft.com/office/drawing/2014/main" id="{74DB83EA-12CA-6545-A796-9CAC4FEBBBBA}"/>
              </a:ext>
            </a:extLst>
          </p:cNvPr>
          <p:cNvSpPr>
            <a:spLocks noGrp="1"/>
          </p:cNvSpPr>
          <p:nvPr>
            <p:ph type="sldNum" sz="quarter" idx="12"/>
          </p:nvPr>
        </p:nvSpPr>
        <p:spPr>
          <a:xfrm>
            <a:off x="8610600" y="6356350"/>
            <a:ext cx="2743200" cy="365125"/>
          </a:xfrm>
          <a:prstGeom prst="rect">
            <a:avLst/>
          </a:prstGeom>
        </p:spPr>
        <p:txBody>
          <a:bodyPr/>
          <a:lstStyle/>
          <a:p>
            <a:fld id="{FDE8BD73-797D-499C-880B-7FC36F940CAE}" type="slidenum">
              <a:rPr lang="de-AT" smtClean="0"/>
              <a:t>‹Nr.›</a:t>
            </a:fld>
            <a:endParaRPr lang="de-AT"/>
          </a:p>
        </p:txBody>
      </p:sp>
    </p:spTree>
    <p:extLst>
      <p:ext uri="{BB962C8B-B14F-4D97-AF65-F5344CB8AC3E}">
        <p14:creationId xmlns:p14="http://schemas.microsoft.com/office/powerpoint/2010/main" val="24351482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CA18EC4-FB1C-274C-A4AD-B5F85F79D796}"/>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208E31BF-2CCD-1D4A-8F4D-35A01D9EE8EE}"/>
              </a:ext>
            </a:extLst>
          </p:cNvPr>
          <p:cNvSpPr>
            <a:spLocks noGrp="1"/>
          </p:cNvSpPr>
          <p:nvPr>
            <p:ph type="dt" sz="half" idx="10"/>
          </p:nvPr>
        </p:nvSpPr>
        <p:spPr>
          <a:xfrm>
            <a:off x="838200" y="6356350"/>
            <a:ext cx="2743200" cy="365125"/>
          </a:xfrm>
          <a:prstGeom prst="rect">
            <a:avLst/>
          </a:prstGeom>
        </p:spPr>
        <p:txBody>
          <a:bodyPr/>
          <a:lstStyle/>
          <a:p>
            <a:fld id="{78EA055A-1AB0-42E1-BA55-99CAEF09DC60}" type="datetimeFigureOut">
              <a:rPr lang="de-AT" smtClean="0"/>
              <a:t>22.03.2024</a:t>
            </a:fld>
            <a:endParaRPr lang="de-AT"/>
          </a:p>
        </p:txBody>
      </p:sp>
      <p:sp>
        <p:nvSpPr>
          <p:cNvPr id="4" name="Fußzeilenplatzhalter 3">
            <a:extLst>
              <a:ext uri="{FF2B5EF4-FFF2-40B4-BE49-F238E27FC236}">
                <a16:creationId xmlns:a16="http://schemas.microsoft.com/office/drawing/2014/main" id="{862EFAFC-87A4-8644-920E-EA1B29478B8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5" name="Foliennummernplatzhalter 4">
            <a:extLst>
              <a:ext uri="{FF2B5EF4-FFF2-40B4-BE49-F238E27FC236}">
                <a16:creationId xmlns:a16="http://schemas.microsoft.com/office/drawing/2014/main" id="{FC204C87-24AB-F644-B40D-9C5DFE317D73}"/>
              </a:ext>
            </a:extLst>
          </p:cNvPr>
          <p:cNvSpPr>
            <a:spLocks noGrp="1"/>
          </p:cNvSpPr>
          <p:nvPr>
            <p:ph type="sldNum" sz="quarter" idx="12"/>
          </p:nvPr>
        </p:nvSpPr>
        <p:spPr>
          <a:xfrm>
            <a:off x="8610600" y="6356350"/>
            <a:ext cx="2743200" cy="365125"/>
          </a:xfrm>
          <a:prstGeom prst="rect">
            <a:avLst/>
          </a:prstGeom>
        </p:spPr>
        <p:txBody>
          <a:bodyPr/>
          <a:lstStyle/>
          <a:p>
            <a:fld id="{FDE8BD73-797D-499C-880B-7FC36F940CAE}" type="slidenum">
              <a:rPr lang="de-AT" smtClean="0"/>
              <a:t>‹Nr.›</a:t>
            </a:fld>
            <a:endParaRPr lang="de-AT"/>
          </a:p>
        </p:txBody>
      </p:sp>
    </p:spTree>
    <p:extLst>
      <p:ext uri="{BB962C8B-B14F-4D97-AF65-F5344CB8AC3E}">
        <p14:creationId xmlns:p14="http://schemas.microsoft.com/office/powerpoint/2010/main" val="34350700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7D167830-7097-4B47-ADD7-22CB2377FBE2}"/>
              </a:ext>
            </a:extLst>
          </p:cNvPr>
          <p:cNvSpPr>
            <a:spLocks noGrp="1"/>
          </p:cNvSpPr>
          <p:nvPr>
            <p:ph type="title"/>
          </p:nvPr>
        </p:nvSpPr>
        <p:spPr>
          <a:xfrm>
            <a:off x="1268186" y="365125"/>
            <a:ext cx="8008336" cy="1325563"/>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8A42C3A7-A52F-D140-A3E1-7951CC63343D}"/>
              </a:ext>
            </a:extLst>
          </p:cNvPr>
          <p:cNvSpPr>
            <a:spLocks noGrp="1"/>
          </p:cNvSpPr>
          <p:nvPr>
            <p:ph type="body" idx="1"/>
          </p:nvPr>
        </p:nvSpPr>
        <p:spPr>
          <a:xfrm>
            <a:off x="1268186" y="1825625"/>
            <a:ext cx="10085614"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8" name="Rechteck 7">
            <a:extLst>
              <a:ext uri="{FF2B5EF4-FFF2-40B4-BE49-F238E27FC236}">
                <a16:creationId xmlns:a16="http://schemas.microsoft.com/office/drawing/2014/main" id="{81E4324E-7E64-1CFC-11EF-6A4576C29E19}"/>
              </a:ext>
            </a:extLst>
          </p:cNvPr>
          <p:cNvSpPr/>
          <p:nvPr/>
        </p:nvSpPr>
        <p:spPr>
          <a:xfrm flipH="1">
            <a:off x="0" y="0"/>
            <a:ext cx="131028" cy="6858000"/>
          </a:xfrm>
          <a:prstGeom prst="rect">
            <a:avLst/>
          </a:prstGeom>
          <a:solidFill>
            <a:srgbClr val="F07921">
              <a:alpha val="90000"/>
            </a:srgbClr>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9" name="Rechteck 8">
            <a:extLst>
              <a:ext uri="{FF2B5EF4-FFF2-40B4-BE49-F238E27FC236}">
                <a16:creationId xmlns:a16="http://schemas.microsoft.com/office/drawing/2014/main" id="{D0378C1A-4F08-67C5-5877-DBA430BE9F74}"/>
              </a:ext>
            </a:extLst>
          </p:cNvPr>
          <p:cNvSpPr/>
          <p:nvPr/>
        </p:nvSpPr>
        <p:spPr>
          <a:xfrm flipH="1">
            <a:off x="380988" y="1"/>
            <a:ext cx="133946" cy="6858000"/>
          </a:xfrm>
          <a:prstGeom prst="rect">
            <a:avLst/>
          </a:prstGeom>
          <a:solidFill>
            <a:schemeClr val="accent3">
              <a:alpha val="90000"/>
            </a:schemeClr>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0" name="Rechteck 9">
            <a:extLst>
              <a:ext uri="{FF2B5EF4-FFF2-40B4-BE49-F238E27FC236}">
                <a16:creationId xmlns:a16="http://schemas.microsoft.com/office/drawing/2014/main" id="{C8C059B6-B2F8-BF03-31FF-05112143DD0B}"/>
              </a:ext>
            </a:extLst>
          </p:cNvPr>
          <p:cNvSpPr/>
          <p:nvPr/>
        </p:nvSpPr>
        <p:spPr>
          <a:xfrm flipH="1">
            <a:off x="185052" y="0"/>
            <a:ext cx="131028" cy="6858000"/>
          </a:xfrm>
          <a:prstGeom prst="rect">
            <a:avLst/>
          </a:prstGeom>
          <a:solidFill>
            <a:srgbClr val="01AD4B">
              <a:alpha val="90000"/>
            </a:srgbClr>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1" name="Rechteck 10">
            <a:extLst>
              <a:ext uri="{FF2B5EF4-FFF2-40B4-BE49-F238E27FC236}">
                <a16:creationId xmlns:a16="http://schemas.microsoft.com/office/drawing/2014/main" id="{9C2E2835-321A-99BE-EADE-2E26A8918D8C}"/>
              </a:ext>
            </a:extLst>
          </p:cNvPr>
          <p:cNvSpPr/>
          <p:nvPr/>
        </p:nvSpPr>
        <p:spPr>
          <a:xfrm flipH="1">
            <a:off x="576936" y="0"/>
            <a:ext cx="128368" cy="6858000"/>
          </a:xfrm>
          <a:prstGeom prst="rect">
            <a:avLst/>
          </a:prstGeom>
          <a:solidFill>
            <a:srgbClr val="EE297B">
              <a:alpha val="90000"/>
            </a:srgbClr>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pic>
        <p:nvPicPr>
          <p:cNvPr id="12" name="Grafik 11" descr="Ein Bild, das Grafiken, Grafikdesign, Farbigkeit, Kreis enthält.&#10;&#10;Automatisch generierte Beschreibung">
            <a:extLst>
              <a:ext uri="{FF2B5EF4-FFF2-40B4-BE49-F238E27FC236}">
                <a16:creationId xmlns:a16="http://schemas.microsoft.com/office/drawing/2014/main" id="{5AB2B131-7B71-39A8-75F6-E6F68EA9C380}"/>
              </a:ext>
            </a:extLst>
          </p:cNvPr>
          <p:cNvPicPr>
            <a:picLocks noChangeAspect="1"/>
          </p:cNvPicPr>
          <p:nvPr/>
        </p:nvPicPr>
        <p:blipFill>
          <a:blip r:embed="rId22"/>
          <a:stretch>
            <a:fillRect/>
          </a:stretch>
        </p:blipFill>
        <p:spPr>
          <a:xfrm>
            <a:off x="9340143" y="365125"/>
            <a:ext cx="2013657" cy="1256522"/>
          </a:xfrm>
          <a:prstGeom prst="rect">
            <a:avLst/>
          </a:prstGeom>
        </p:spPr>
      </p:pic>
      <p:pic>
        <p:nvPicPr>
          <p:cNvPr id="14" name="Grafik 13">
            <a:extLst>
              <a:ext uri="{FF2B5EF4-FFF2-40B4-BE49-F238E27FC236}">
                <a16:creationId xmlns:a16="http://schemas.microsoft.com/office/drawing/2014/main" id="{6B4C4EA1-1AB4-38C6-13F5-4D359A80AA87}"/>
              </a:ext>
            </a:extLst>
          </p:cNvPr>
          <p:cNvPicPr>
            <a:picLocks noChangeAspect="1"/>
          </p:cNvPicPr>
          <p:nvPr/>
        </p:nvPicPr>
        <p:blipFill>
          <a:blip r:embed="rId23"/>
          <a:stretch>
            <a:fillRect/>
          </a:stretch>
        </p:blipFill>
        <p:spPr>
          <a:xfrm>
            <a:off x="838200" y="6265654"/>
            <a:ext cx="1538082" cy="314533"/>
          </a:xfrm>
          <a:prstGeom prst="rect">
            <a:avLst/>
          </a:prstGeom>
        </p:spPr>
      </p:pic>
    </p:spTree>
    <p:extLst>
      <p:ext uri="{BB962C8B-B14F-4D97-AF65-F5344CB8AC3E}">
        <p14:creationId xmlns:p14="http://schemas.microsoft.com/office/powerpoint/2010/main" val="323263698"/>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98" r:id="rId13"/>
    <p:sldLayoutId id="2147483699" r:id="rId14"/>
    <p:sldLayoutId id="2147483700" r:id="rId15"/>
    <p:sldLayoutId id="2147483701" r:id="rId16"/>
    <p:sldLayoutId id="2147483702" r:id="rId17"/>
    <p:sldLayoutId id="2147483703" r:id="rId18"/>
    <p:sldLayoutId id="2147483704" r:id="rId19"/>
    <p:sldLayoutId id="2147483705" r:id="rId20"/>
  </p:sldLayoutIdLst>
  <p:txStyles>
    <p:titleStyle>
      <a:lvl1pPr algn="l" defTabSz="914400" rtl="0" eaLnBrk="1" latinLnBrk="0" hangingPunct="1">
        <a:lnSpc>
          <a:spcPct val="90000"/>
        </a:lnSpc>
        <a:spcBef>
          <a:spcPct val="0"/>
        </a:spcBef>
        <a:buNone/>
        <a:defRPr sz="4400" kern="1200">
          <a:solidFill>
            <a:srgbClr val="0D385E"/>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D385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D385E"/>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D385E"/>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D385E"/>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D385E"/>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hyperlink" Target="http://creativecommons.org/licenses/by-sa/4.0/?ref=chooser-v1" TargetMode="External"/><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descr="Ein Bild, das Grafiken, Grafikdesign, Farbigkeit, Kreis enthält.&#10;&#10;Automatisch generierte Beschreibung">
            <a:extLst>
              <a:ext uri="{FF2B5EF4-FFF2-40B4-BE49-F238E27FC236}">
                <a16:creationId xmlns:a16="http://schemas.microsoft.com/office/drawing/2014/main" id="{130C8AC2-B1DB-06DD-323B-CB74DD221147}"/>
              </a:ext>
            </a:extLst>
          </p:cNvPr>
          <p:cNvPicPr>
            <a:picLocks noChangeAspect="1"/>
          </p:cNvPicPr>
          <p:nvPr/>
        </p:nvPicPr>
        <p:blipFill>
          <a:blip r:embed="rId3"/>
          <a:stretch>
            <a:fillRect/>
          </a:stretch>
        </p:blipFill>
        <p:spPr>
          <a:xfrm>
            <a:off x="3589043" y="0"/>
            <a:ext cx="5013914" cy="3128682"/>
          </a:xfrm>
          <a:prstGeom prst="rect">
            <a:avLst/>
          </a:prstGeom>
        </p:spPr>
      </p:pic>
      <p:pic>
        <p:nvPicPr>
          <p:cNvPr id="3" name="Grafik 2" descr="Ein Bild, das Cartoon, Kreis, Darstellung enthält.&#10;&#10;Automatisch generierte Beschreibung">
            <a:extLst>
              <a:ext uri="{FF2B5EF4-FFF2-40B4-BE49-F238E27FC236}">
                <a16:creationId xmlns:a16="http://schemas.microsoft.com/office/drawing/2014/main" id="{128109B9-8CF2-B726-83F9-E529ADD38AED}"/>
              </a:ext>
            </a:extLst>
          </p:cNvPr>
          <p:cNvPicPr>
            <a:picLocks noChangeAspect="1"/>
          </p:cNvPicPr>
          <p:nvPr/>
        </p:nvPicPr>
        <p:blipFill>
          <a:blip r:embed="rId4">
            <a:alphaModFix amt="85000"/>
          </a:blip>
          <a:stretch>
            <a:fillRect/>
          </a:stretch>
        </p:blipFill>
        <p:spPr>
          <a:xfrm>
            <a:off x="5787801" y="509862"/>
            <a:ext cx="805421" cy="805421"/>
          </a:xfrm>
          <a:prstGeom prst="rect">
            <a:avLst/>
          </a:prstGeom>
        </p:spPr>
      </p:pic>
      <p:pic>
        <p:nvPicPr>
          <p:cNvPr id="6" name="Grafik 5" descr="Ein Bild, das Zeichnung, Kinderkunst, Cartoon, Kreis enthält.&#10;&#10;Automatisch generierte Beschreibung">
            <a:extLst>
              <a:ext uri="{FF2B5EF4-FFF2-40B4-BE49-F238E27FC236}">
                <a16:creationId xmlns:a16="http://schemas.microsoft.com/office/drawing/2014/main" id="{D8F04AFC-E9C2-9029-260A-99E646007697}"/>
              </a:ext>
            </a:extLst>
          </p:cNvPr>
          <p:cNvPicPr>
            <a:picLocks noChangeAspect="1"/>
          </p:cNvPicPr>
          <p:nvPr/>
        </p:nvPicPr>
        <p:blipFill>
          <a:blip r:embed="rId5">
            <a:alphaModFix amt="85000"/>
          </a:blip>
          <a:stretch>
            <a:fillRect/>
          </a:stretch>
        </p:blipFill>
        <p:spPr>
          <a:xfrm>
            <a:off x="6713562" y="509862"/>
            <a:ext cx="806400" cy="806400"/>
          </a:xfrm>
          <a:prstGeom prst="rect">
            <a:avLst/>
          </a:prstGeom>
        </p:spPr>
      </p:pic>
      <p:sp>
        <p:nvSpPr>
          <p:cNvPr id="4" name="Rubrik 3">
            <a:extLst>
              <a:ext uri="{FF2B5EF4-FFF2-40B4-BE49-F238E27FC236}">
                <a16:creationId xmlns:a16="http://schemas.microsoft.com/office/drawing/2014/main" id="{07E0CBB6-C5F8-4624-9918-2ABBDA00096C}"/>
              </a:ext>
            </a:extLst>
          </p:cNvPr>
          <p:cNvSpPr txBox="1">
            <a:spLocks noGrp="1"/>
          </p:cNvSpPr>
          <p:nvPr>
            <p:ph type="ctrTitle"/>
          </p:nvPr>
        </p:nvSpPr>
        <p:spPr>
          <a:xfrm>
            <a:off x="563624" y="3682071"/>
            <a:ext cx="11064751" cy="1315040"/>
          </a:xfrm>
          <a:noFill/>
        </p:spPr>
        <p:txBody>
          <a:bodyPr wrap="square" rtlCol="0">
            <a:spAutoFit/>
          </a:bodyPr>
          <a:lstStyle/>
          <a:p>
            <a:r>
              <a:rPr lang="en-GB" sz="4400" dirty="0"/>
              <a:t>BUSINESS PLANNING AND ENTREPRENEURIAL ECOSYSTEM</a:t>
            </a:r>
          </a:p>
        </p:txBody>
      </p:sp>
      <p:sp>
        <p:nvSpPr>
          <p:cNvPr id="9" name="Untertitel 8">
            <a:extLst>
              <a:ext uri="{FF2B5EF4-FFF2-40B4-BE49-F238E27FC236}">
                <a16:creationId xmlns:a16="http://schemas.microsoft.com/office/drawing/2014/main" id="{F8847AF9-6CCE-665E-0774-EF60203AA295}"/>
              </a:ext>
            </a:extLst>
          </p:cNvPr>
          <p:cNvSpPr>
            <a:spLocks noGrp="1"/>
          </p:cNvSpPr>
          <p:nvPr>
            <p:ph type="subTitle" idx="1"/>
          </p:nvPr>
        </p:nvSpPr>
        <p:spPr>
          <a:xfrm>
            <a:off x="1523999" y="4997111"/>
            <a:ext cx="9144000" cy="403005"/>
          </a:xfrm>
        </p:spPr>
        <p:txBody>
          <a:bodyPr>
            <a:normAutofit lnSpcReduction="10000"/>
          </a:bodyPr>
          <a:lstStyle/>
          <a:p>
            <a:r>
              <a:rPr lang="en-GB" dirty="0"/>
              <a:t>(3 ECTS, 75-90 h)</a:t>
            </a:r>
            <a:endParaRPr lang="de-AT" dirty="0"/>
          </a:p>
        </p:txBody>
      </p:sp>
    </p:spTree>
    <p:extLst>
      <p:ext uri="{BB962C8B-B14F-4D97-AF65-F5344CB8AC3E}">
        <p14:creationId xmlns:p14="http://schemas.microsoft.com/office/powerpoint/2010/main" val="106294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6CB59E2-9FE0-1E2C-C9FC-C9C45F13467D}"/>
              </a:ext>
            </a:extLst>
          </p:cNvPr>
          <p:cNvSpPr>
            <a:spLocks noGrp="1"/>
          </p:cNvSpPr>
          <p:nvPr>
            <p:ph type="title"/>
          </p:nvPr>
        </p:nvSpPr>
        <p:spPr>
          <a:xfrm>
            <a:off x="1268186" y="365125"/>
            <a:ext cx="8008336" cy="1325563"/>
          </a:xfrm>
        </p:spPr>
        <p:txBody>
          <a:bodyPr/>
          <a:lstStyle/>
          <a:p>
            <a:r>
              <a:rPr lang="en-GB"/>
              <a:t>Supports</a:t>
            </a:r>
            <a:br>
              <a:rPr lang="en-GB"/>
            </a:br>
            <a:r>
              <a:rPr lang="en-GB"/>
              <a:t>Non-Government Institutions</a:t>
            </a:r>
          </a:p>
        </p:txBody>
      </p:sp>
      <p:sp>
        <p:nvSpPr>
          <p:cNvPr id="3" name="Platshållare för innehåll 2">
            <a:extLst>
              <a:ext uri="{FF2B5EF4-FFF2-40B4-BE49-F238E27FC236}">
                <a16:creationId xmlns:a16="http://schemas.microsoft.com/office/drawing/2014/main" id="{595FC04B-AD61-7061-8251-266981A837E8}"/>
              </a:ext>
            </a:extLst>
          </p:cNvPr>
          <p:cNvSpPr>
            <a:spLocks noGrp="1"/>
          </p:cNvSpPr>
          <p:nvPr>
            <p:ph idx="1"/>
          </p:nvPr>
        </p:nvSpPr>
        <p:spPr>
          <a:xfrm>
            <a:off x="1268186" y="1825625"/>
            <a:ext cx="10085614" cy="4351338"/>
          </a:xfrm>
        </p:spPr>
        <p:txBody>
          <a:bodyPr/>
          <a:lstStyle/>
          <a:p>
            <a:r>
              <a:rPr lang="en-GB" dirty="0"/>
              <a:t>Entrepreneurship promotion in non-profits</a:t>
            </a:r>
          </a:p>
          <a:p>
            <a:r>
              <a:rPr lang="en-GB" dirty="0"/>
              <a:t>Business plan contests</a:t>
            </a:r>
          </a:p>
          <a:p>
            <a:r>
              <a:rPr lang="en-GB" dirty="0"/>
              <a:t>Conferences</a:t>
            </a:r>
          </a:p>
          <a:p>
            <a:r>
              <a:rPr lang="en-GB" dirty="0"/>
              <a:t>Entrepreneur-friendly associations</a:t>
            </a:r>
          </a:p>
          <a:p>
            <a:endParaRPr lang="en-GB" dirty="0"/>
          </a:p>
        </p:txBody>
      </p:sp>
      <p:sp>
        <p:nvSpPr>
          <p:cNvPr id="7" name="Ellipse 6">
            <a:extLst>
              <a:ext uri="{FF2B5EF4-FFF2-40B4-BE49-F238E27FC236}">
                <a16:creationId xmlns:a16="http://schemas.microsoft.com/office/drawing/2014/main" id="{03EAD827-017B-A0AD-D026-158C54795A62}"/>
              </a:ext>
            </a:extLst>
          </p:cNvPr>
          <p:cNvSpPr/>
          <p:nvPr/>
        </p:nvSpPr>
        <p:spPr>
          <a:xfrm>
            <a:off x="9848850" y="4672163"/>
            <a:ext cx="1504950" cy="1504800"/>
          </a:xfrm>
          <a:prstGeom prst="ellipse">
            <a:avLst/>
          </a:prstGeom>
          <a:solidFill>
            <a:srgbClr val="40CA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dirty="0">
                <a:solidFill>
                  <a:schemeClr val="tx1"/>
                </a:solidFill>
              </a:rPr>
              <a:t>Supports</a:t>
            </a:r>
          </a:p>
        </p:txBody>
      </p:sp>
    </p:spTree>
    <p:extLst>
      <p:ext uri="{BB962C8B-B14F-4D97-AF65-F5344CB8AC3E}">
        <p14:creationId xmlns:p14="http://schemas.microsoft.com/office/powerpoint/2010/main" val="36945854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1859B05-C122-95F4-39E9-081F051BB7B1}"/>
              </a:ext>
            </a:extLst>
          </p:cNvPr>
          <p:cNvSpPr>
            <a:spLocks noGrp="1"/>
          </p:cNvSpPr>
          <p:nvPr>
            <p:ph type="title"/>
          </p:nvPr>
        </p:nvSpPr>
        <p:spPr>
          <a:xfrm>
            <a:off x="1268186" y="365125"/>
            <a:ext cx="8008336" cy="1325563"/>
          </a:xfrm>
        </p:spPr>
        <p:txBody>
          <a:bodyPr/>
          <a:lstStyle/>
          <a:p>
            <a:r>
              <a:rPr lang="en-GB"/>
              <a:t>Supports</a:t>
            </a:r>
            <a:br>
              <a:rPr lang="en-GB"/>
            </a:br>
            <a:r>
              <a:rPr lang="en-GB"/>
              <a:t>Support Professions</a:t>
            </a:r>
          </a:p>
        </p:txBody>
      </p:sp>
      <p:sp>
        <p:nvSpPr>
          <p:cNvPr id="3" name="Platshållare för innehåll 2">
            <a:extLst>
              <a:ext uri="{FF2B5EF4-FFF2-40B4-BE49-F238E27FC236}">
                <a16:creationId xmlns:a16="http://schemas.microsoft.com/office/drawing/2014/main" id="{8E7D5F72-AF0F-7E9B-7DAB-1E2AF2CD91A3}"/>
              </a:ext>
            </a:extLst>
          </p:cNvPr>
          <p:cNvSpPr>
            <a:spLocks noGrp="1"/>
          </p:cNvSpPr>
          <p:nvPr>
            <p:ph idx="1"/>
          </p:nvPr>
        </p:nvSpPr>
        <p:spPr>
          <a:xfrm>
            <a:off x="1268186" y="1825625"/>
            <a:ext cx="10085614" cy="4351338"/>
          </a:xfrm>
        </p:spPr>
        <p:txBody>
          <a:bodyPr/>
          <a:lstStyle/>
          <a:p>
            <a:r>
              <a:rPr lang="en-GB"/>
              <a:t>Legal</a:t>
            </a:r>
          </a:p>
          <a:p>
            <a:r>
              <a:rPr lang="en-GB"/>
              <a:t>Accounting</a:t>
            </a:r>
          </a:p>
          <a:p>
            <a:r>
              <a:rPr lang="en-GB"/>
              <a:t>Investment bankers</a:t>
            </a:r>
          </a:p>
          <a:p>
            <a:r>
              <a:rPr lang="en-GB"/>
              <a:t>Technical experts, advisors</a:t>
            </a:r>
          </a:p>
        </p:txBody>
      </p:sp>
      <p:sp>
        <p:nvSpPr>
          <p:cNvPr id="7" name="Ellipse 6">
            <a:extLst>
              <a:ext uri="{FF2B5EF4-FFF2-40B4-BE49-F238E27FC236}">
                <a16:creationId xmlns:a16="http://schemas.microsoft.com/office/drawing/2014/main" id="{E1B825A9-01F0-8049-D716-AAB0B61B057A}"/>
              </a:ext>
            </a:extLst>
          </p:cNvPr>
          <p:cNvSpPr/>
          <p:nvPr/>
        </p:nvSpPr>
        <p:spPr>
          <a:xfrm>
            <a:off x="9848850" y="4672163"/>
            <a:ext cx="1504950" cy="1504800"/>
          </a:xfrm>
          <a:prstGeom prst="ellipse">
            <a:avLst/>
          </a:prstGeom>
          <a:solidFill>
            <a:srgbClr val="40CA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dirty="0">
                <a:solidFill>
                  <a:schemeClr val="tx1"/>
                </a:solidFill>
              </a:rPr>
              <a:t>Supports</a:t>
            </a:r>
          </a:p>
        </p:txBody>
      </p:sp>
    </p:spTree>
    <p:extLst>
      <p:ext uri="{BB962C8B-B14F-4D97-AF65-F5344CB8AC3E}">
        <p14:creationId xmlns:p14="http://schemas.microsoft.com/office/powerpoint/2010/main" val="31655059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AFB3CAA-AFAB-BECF-3B82-822DCBE196FF}"/>
              </a:ext>
            </a:extLst>
          </p:cNvPr>
          <p:cNvSpPr>
            <a:spLocks noGrp="1"/>
          </p:cNvSpPr>
          <p:nvPr>
            <p:ph type="title"/>
          </p:nvPr>
        </p:nvSpPr>
        <p:spPr>
          <a:xfrm>
            <a:off x="1268186" y="365125"/>
            <a:ext cx="8008336" cy="1325563"/>
          </a:xfrm>
        </p:spPr>
        <p:txBody>
          <a:bodyPr/>
          <a:lstStyle/>
          <a:p>
            <a:r>
              <a:rPr lang="en-GB"/>
              <a:t>Supports</a:t>
            </a:r>
            <a:br>
              <a:rPr lang="en-GB"/>
            </a:br>
            <a:r>
              <a:rPr lang="en-GB"/>
              <a:t>Infrastructure</a:t>
            </a:r>
          </a:p>
        </p:txBody>
      </p:sp>
      <p:sp>
        <p:nvSpPr>
          <p:cNvPr id="3" name="Platshållare för innehåll 2">
            <a:extLst>
              <a:ext uri="{FF2B5EF4-FFF2-40B4-BE49-F238E27FC236}">
                <a16:creationId xmlns:a16="http://schemas.microsoft.com/office/drawing/2014/main" id="{2604FC94-17E5-62C3-A39E-7C47DD9DEA28}"/>
              </a:ext>
            </a:extLst>
          </p:cNvPr>
          <p:cNvSpPr>
            <a:spLocks noGrp="1"/>
          </p:cNvSpPr>
          <p:nvPr>
            <p:ph idx="1"/>
          </p:nvPr>
        </p:nvSpPr>
        <p:spPr>
          <a:xfrm>
            <a:off x="1268186" y="1825625"/>
            <a:ext cx="10085614" cy="4351338"/>
          </a:xfrm>
        </p:spPr>
        <p:txBody>
          <a:bodyPr/>
          <a:lstStyle/>
          <a:p>
            <a:r>
              <a:rPr lang="en-GB"/>
              <a:t>Telecommunications</a:t>
            </a:r>
          </a:p>
          <a:p>
            <a:r>
              <a:rPr lang="en-GB"/>
              <a:t>Transportation &amp; logistics</a:t>
            </a:r>
          </a:p>
          <a:p>
            <a:r>
              <a:rPr lang="en-GB"/>
              <a:t>Energy</a:t>
            </a:r>
          </a:p>
          <a:p>
            <a:r>
              <a:rPr lang="en-GB"/>
              <a:t>Zones, incubators, co-working, clusters</a:t>
            </a:r>
          </a:p>
        </p:txBody>
      </p:sp>
      <p:sp>
        <p:nvSpPr>
          <p:cNvPr id="7" name="Ellipse 6">
            <a:extLst>
              <a:ext uri="{FF2B5EF4-FFF2-40B4-BE49-F238E27FC236}">
                <a16:creationId xmlns:a16="http://schemas.microsoft.com/office/drawing/2014/main" id="{F9E2C062-AFF4-64F4-B955-9ABE3C632013}"/>
              </a:ext>
            </a:extLst>
          </p:cNvPr>
          <p:cNvSpPr/>
          <p:nvPr/>
        </p:nvSpPr>
        <p:spPr>
          <a:xfrm>
            <a:off x="9848850" y="4672163"/>
            <a:ext cx="1504950" cy="1504800"/>
          </a:xfrm>
          <a:prstGeom prst="ellipse">
            <a:avLst/>
          </a:prstGeom>
          <a:solidFill>
            <a:srgbClr val="40CA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dirty="0">
                <a:solidFill>
                  <a:schemeClr val="tx1"/>
                </a:solidFill>
              </a:rPr>
              <a:t>Supports</a:t>
            </a:r>
          </a:p>
        </p:txBody>
      </p:sp>
    </p:spTree>
    <p:extLst>
      <p:ext uri="{BB962C8B-B14F-4D97-AF65-F5344CB8AC3E}">
        <p14:creationId xmlns:p14="http://schemas.microsoft.com/office/powerpoint/2010/main" val="3754902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943ED98-E08B-3E4F-C132-3C6F69106854}"/>
              </a:ext>
            </a:extLst>
          </p:cNvPr>
          <p:cNvSpPr>
            <a:spLocks noGrp="1"/>
          </p:cNvSpPr>
          <p:nvPr>
            <p:ph type="title"/>
          </p:nvPr>
        </p:nvSpPr>
        <p:spPr>
          <a:xfrm>
            <a:off x="1268186" y="365125"/>
            <a:ext cx="8008336" cy="1325563"/>
          </a:xfrm>
        </p:spPr>
        <p:txBody>
          <a:bodyPr/>
          <a:lstStyle/>
          <a:p>
            <a:r>
              <a:rPr lang="en-GB"/>
              <a:t>Human Capital</a:t>
            </a:r>
            <a:br>
              <a:rPr lang="en-GB"/>
            </a:br>
            <a:r>
              <a:rPr lang="en-GB"/>
              <a:t>Educational Institutions</a:t>
            </a:r>
          </a:p>
        </p:txBody>
      </p:sp>
      <p:sp>
        <p:nvSpPr>
          <p:cNvPr id="3" name="Platshållare för innehåll 2">
            <a:extLst>
              <a:ext uri="{FF2B5EF4-FFF2-40B4-BE49-F238E27FC236}">
                <a16:creationId xmlns:a16="http://schemas.microsoft.com/office/drawing/2014/main" id="{748EDF61-2F9A-54FC-7BAD-D2649A24B887}"/>
              </a:ext>
            </a:extLst>
          </p:cNvPr>
          <p:cNvSpPr>
            <a:spLocks noGrp="1"/>
          </p:cNvSpPr>
          <p:nvPr>
            <p:ph idx="1"/>
          </p:nvPr>
        </p:nvSpPr>
        <p:spPr>
          <a:xfrm>
            <a:off x="1268186" y="1825625"/>
            <a:ext cx="10085614" cy="4351338"/>
          </a:xfrm>
        </p:spPr>
        <p:txBody>
          <a:bodyPr/>
          <a:lstStyle/>
          <a:p>
            <a:r>
              <a:rPr lang="en-GB"/>
              <a:t>General degrees (professional and academic)</a:t>
            </a:r>
          </a:p>
          <a:p>
            <a:r>
              <a:rPr lang="en-GB"/>
              <a:t>Specific entrepreneurship training</a:t>
            </a:r>
          </a:p>
        </p:txBody>
      </p:sp>
      <p:sp>
        <p:nvSpPr>
          <p:cNvPr id="7" name="Ellipse 6">
            <a:extLst>
              <a:ext uri="{FF2B5EF4-FFF2-40B4-BE49-F238E27FC236}">
                <a16:creationId xmlns:a16="http://schemas.microsoft.com/office/drawing/2014/main" id="{C7176594-2D19-EF5C-D430-15C6AED30CE7}"/>
              </a:ext>
            </a:extLst>
          </p:cNvPr>
          <p:cNvSpPr/>
          <p:nvPr/>
        </p:nvSpPr>
        <p:spPr>
          <a:xfrm>
            <a:off x="9848850" y="4672163"/>
            <a:ext cx="1504950" cy="1504800"/>
          </a:xfrm>
          <a:prstGeom prst="ellipse">
            <a:avLst/>
          </a:prstGeom>
          <a:solidFill>
            <a:srgbClr val="F4DD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dirty="0">
                <a:solidFill>
                  <a:schemeClr val="tx1"/>
                </a:solidFill>
              </a:rPr>
              <a:t>Human</a:t>
            </a:r>
          </a:p>
          <a:p>
            <a:pPr algn="ctr"/>
            <a:r>
              <a:rPr lang="de-AT" dirty="0">
                <a:solidFill>
                  <a:schemeClr val="tx1"/>
                </a:solidFill>
              </a:rPr>
              <a:t>Capital</a:t>
            </a:r>
          </a:p>
        </p:txBody>
      </p:sp>
    </p:spTree>
    <p:extLst>
      <p:ext uri="{BB962C8B-B14F-4D97-AF65-F5344CB8AC3E}">
        <p14:creationId xmlns:p14="http://schemas.microsoft.com/office/powerpoint/2010/main" val="25569358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AAD2315-D833-6648-683D-70E1AD99FAAA}"/>
              </a:ext>
            </a:extLst>
          </p:cNvPr>
          <p:cNvSpPr>
            <a:spLocks noGrp="1"/>
          </p:cNvSpPr>
          <p:nvPr>
            <p:ph type="title"/>
          </p:nvPr>
        </p:nvSpPr>
        <p:spPr>
          <a:xfrm>
            <a:off x="1268186" y="365125"/>
            <a:ext cx="8008336" cy="1325563"/>
          </a:xfrm>
        </p:spPr>
        <p:txBody>
          <a:bodyPr/>
          <a:lstStyle/>
          <a:p>
            <a:r>
              <a:rPr lang="en-GB"/>
              <a:t>Human Capital</a:t>
            </a:r>
            <a:br>
              <a:rPr lang="en-GB"/>
            </a:br>
            <a:r>
              <a:rPr lang="en-GB" err="1"/>
              <a:t>Labor</a:t>
            </a:r>
            <a:endParaRPr lang="en-GB"/>
          </a:p>
        </p:txBody>
      </p:sp>
      <p:sp>
        <p:nvSpPr>
          <p:cNvPr id="3" name="Platshållare för innehåll 2">
            <a:extLst>
              <a:ext uri="{FF2B5EF4-FFF2-40B4-BE49-F238E27FC236}">
                <a16:creationId xmlns:a16="http://schemas.microsoft.com/office/drawing/2014/main" id="{D72A996C-96C0-1705-6B5B-90863D06D235}"/>
              </a:ext>
            </a:extLst>
          </p:cNvPr>
          <p:cNvSpPr>
            <a:spLocks noGrp="1"/>
          </p:cNvSpPr>
          <p:nvPr>
            <p:ph idx="1"/>
          </p:nvPr>
        </p:nvSpPr>
        <p:spPr>
          <a:xfrm>
            <a:off x="1268186" y="1825625"/>
            <a:ext cx="10085614" cy="4351338"/>
          </a:xfrm>
        </p:spPr>
        <p:txBody>
          <a:bodyPr/>
          <a:lstStyle/>
          <a:p>
            <a:r>
              <a:rPr lang="en-GB"/>
              <a:t>Skilled and unskilled</a:t>
            </a:r>
          </a:p>
          <a:p>
            <a:r>
              <a:rPr lang="en-GB"/>
              <a:t>Serial entrepreneurs</a:t>
            </a:r>
          </a:p>
          <a:p>
            <a:r>
              <a:rPr lang="en-GB"/>
              <a:t>Later generation family</a:t>
            </a:r>
          </a:p>
        </p:txBody>
      </p:sp>
      <p:sp>
        <p:nvSpPr>
          <p:cNvPr id="8" name="Ellipse 7">
            <a:extLst>
              <a:ext uri="{FF2B5EF4-FFF2-40B4-BE49-F238E27FC236}">
                <a16:creationId xmlns:a16="http://schemas.microsoft.com/office/drawing/2014/main" id="{B68AB92B-851A-F42A-2F02-5616487F6D59}"/>
              </a:ext>
            </a:extLst>
          </p:cNvPr>
          <p:cNvSpPr/>
          <p:nvPr/>
        </p:nvSpPr>
        <p:spPr>
          <a:xfrm>
            <a:off x="9848850" y="4672163"/>
            <a:ext cx="1504950" cy="1504800"/>
          </a:xfrm>
          <a:prstGeom prst="ellipse">
            <a:avLst/>
          </a:prstGeom>
          <a:solidFill>
            <a:srgbClr val="F4DD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dirty="0">
                <a:solidFill>
                  <a:schemeClr val="tx1"/>
                </a:solidFill>
              </a:rPr>
              <a:t>Human</a:t>
            </a:r>
          </a:p>
          <a:p>
            <a:pPr algn="ctr"/>
            <a:r>
              <a:rPr lang="de-AT" dirty="0">
                <a:solidFill>
                  <a:schemeClr val="tx1"/>
                </a:solidFill>
              </a:rPr>
              <a:t>Capital</a:t>
            </a:r>
          </a:p>
        </p:txBody>
      </p:sp>
    </p:spTree>
    <p:extLst>
      <p:ext uri="{BB962C8B-B14F-4D97-AF65-F5344CB8AC3E}">
        <p14:creationId xmlns:p14="http://schemas.microsoft.com/office/powerpoint/2010/main" val="31634053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8A45507-C4B8-456E-0D50-FD1E979D9F2E}"/>
              </a:ext>
            </a:extLst>
          </p:cNvPr>
          <p:cNvSpPr>
            <a:spLocks noGrp="1"/>
          </p:cNvSpPr>
          <p:nvPr>
            <p:ph type="title"/>
          </p:nvPr>
        </p:nvSpPr>
        <p:spPr>
          <a:xfrm>
            <a:off x="1268186" y="365125"/>
            <a:ext cx="8008336" cy="1325563"/>
          </a:xfrm>
        </p:spPr>
        <p:txBody>
          <a:bodyPr/>
          <a:lstStyle/>
          <a:p>
            <a:r>
              <a:rPr lang="en-GB"/>
              <a:t>Markets</a:t>
            </a:r>
            <a:br>
              <a:rPr lang="en-GB"/>
            </a:br>
            <a:r>
              <a:rPr lang="en-GB"/>
              <a:t>Networks</a:t>
            </a:r>
          </a:p>
        </p:txBody>
      </p:sp>
      <p:sp>
        <p:nvSpPr>
          <p:cNvPr id="3" name="Platshållare för innehåll 2">
            <a:extLst>
              <a:ext uri="{FF2B5EF4-FFF2-40B4-BE49-F238E27FC236}">
                <a16:creationId xmlns:a16="http://schemas.microsoft.com/office/drawing/2014/main" id="{860A5845-0CC0-8765-92B1-77949509C9D8}"/>
              </a:ext>
            </a:extLst>
          </p:cNvPr>
          <p:cNvSpPr>
            <a:spLocks noGrp="1"/>
          </p:cNvSpPr>
          <p:nvPr>
            <p:ph idx="1"/>
          </p:nvPr>
        </p:nvSpPr>
        <p:spPr>
          <a:xfrm>
            <a:off x="1268186" y="1825625"/>
            <a:ext cx="10085614" cy="4351338"/>
          </a:xfrm>
        </p:spPr>
        <p:txBody>
          <a:bodyPr/>
          <a:lstStyle/>
          <a:p>
            <a:r>
              <a:rPr lang="en-GB"/>
              <a:t>Entrepreneur’s networks</a:t>
            </a:r>
          </a:p>
          <a:p>
            <a:r>
              <a:rPr lang="en-GB"/>
              <a:t>Diaspora networks</a:t>
            </a:r>
          </a:p>
          <a:p>
            <a:r>
              <a:rPr lang="en-GB"/>
              <a:t>Multinational corporations</a:t>
            </a:r>
          </a:p>
        </p:txBody>
      </p:sp>
      <p:sp>
        <p:nvSpPr>
          <p:cNvPr id="7" name="Ellipse 6">
            <a:extLst>
              <a:ext uri="{FF2B5EF4-FFF2-40B4-BE49-F238E27FC236}">
                <a16:creationId xmlns:a16="http://schemas.microsoft.com/office/drawing/2014/main" id="{C2717FDD-3FC0-C67C-CAC3-1F6474100595}"/>
              </a:ext>
            </a:extLst>
          </p:cNvPr>
          <p:cNvSpPr/>
          <p:nvPr/>
        </p:nvSpPr>
        <p:spPr>
          <a:xfrm>
            <a:off x="9848850" y="4672163"/>
            <a:ext cx="1504950" cy="1504800"/>
          </a:xfrm>
          <a:prstGeom prst="ellipse">
            <a:avLst/>
          </a:prstGeom>
          <a:solidFill>
            <a:srgbClr val="CCF39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dirty="0" err="1">
                <a:solidFill>
                  <a:schemeClr val="tx1"/>
                </a:solidFill>
              </a:rPr>
              <a:t>Markets</a:t>
            </a:r>
            <a:endParaRPr lang="de-AT" dirty="0">
              <a:solidFill>
                <a:schemeClr val="tx1"/>
              </a:solidFill>
            </a:endParaRPr>
          </a:p>
        </p:txBody>
      </p:sp>
    </p:spTree>
    <p:extLst>
      <p:ext uri="{BB962C8B-B14F-4D97-AF65-F5344CB8AC3E}">
        <p14:creationId xmlns:p14="http://schemas.microsoft.com/office/powerpoint/2010/main" val="34978996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8B3C610-BCA0-CD43-09FB-E2EB1E5B9B8E}"/>
              </a:ext>
            </a:extLst>
          </p:cNvPr>
          <p:cNvSpPr>
            <a:spLocks noGrp="1"/>
          </p:cNvSpPr>
          <p:nvPr>
            <p:ph type="title"/>
          </p:nvPr>
        </p:nvSpPr>
        <p:spPr>
          <a:xfrm>
            <a:off x="1268186" y="365125"/>
            <a:ext cx="8008336" cy="1325563"/>
          </a:xfrm>
        </p:spPr>
        <p:txBody>
          <a:bodyPr/>
          <a:lstStyle/>
          <a:p>
            <a:r>
              <a:rPr lang="en-GB"/>
              <a:t>Markets</a:t>
            </a:r>
            <a:br>
              <a:rPr lang="en-GB"/>
            </a:br>
            <a:r>
              <a:rPr lang="en-GB"/>
              <a:t>Early Customers</a:t>
            </a:r>
          </a:p>
        </p:txBody>
      </p:sp>
      <p:sp>
        <p:nvSpPr>
          <p:cNvPr id="3" name="Platshållare för innehåll 2">
            <a:extLst>
              <a:ext uri="{FF2B5EF4-FFF2-40B4-BE49-F238E27FC236}">
                <a16:creationId xmlns:a16="http://schemas.microsoft.com/office/drawing/2014/main" id="{C0267E95-39DC-68F4-9DEF-BE4908AEAD19}"/>
              </a:ext>
            </a:extLst>
          </p:cNvPr>
          <p:cNvSpPr>
            <a:spLocks noGrp="1"/>
          </p:cNvSpPr>
          <p:nvPr>
            <p:ph idx="1"/>
          </p:nvPr>
        </p:nvSpPr>
        <p:spPr>
          <a:xfrm>
            <a:off x="1268186" y="1825625"/>
            <a:ext cx="10085614" cy="4351338"/>
          </a:xfrm>
        </p:spPr>
        <p:txBody>
          <a:bodyPr/>
          <a:lstStyle/>
          <a:p>
            <a:r>
              <a:rPr lang="en-GB"/>
              <a:t>Early adopters for proof-of-concept</a:t>
            </a:r>
          </a:p>
          <a:p>
            <a:r>
              <a:rPr lang="en-GB"/>
              <a:t>Expertise in productizing</a:t>
            </a:r>
          </a:p>
          <a:p>
            <a:r>
              <a:rPr lang="en-GB"/>
              <a:t>Reference customer</a:t>
            </a:r>
          </a:p>
          <a:p>
            <a:r>
              <a:rPr lang="en-GB"/>
              <a:t>First reviews</a:t>
            </a:r>
          </a:p>
          <a:p>
            <a:r>
              <a:rPr lang="en-GB"/>
              <a:t>Distribution channels</a:t>
            </a:r>
          </a:p>
        </p:txBody>
      </p:sp>
      <p:sp>
        <p:nvSpPr>
          <p:cNvPr id="7" name="Ellipse 6">
            <a:extLst>
              <a:ext uri="{FF2B5EF4-FFF2-40B4-BE49-F238E27FC236}">
                <a16:creationId xmlns:a16="http://schemas.microsoft.com/office/drawing/2014/main" id="{EF87C218-09CF-FF69-72B4-DE1DB3DB31A2}"/>
              </a:ext>
            </a:extLst>
          </p:cNvPr>
          <p:cNvSpPr/>
          <p:nvPr/>
        </p:nvSpPr>
        <p:spPr>
          <a:xfrm>
            <a:off x="9848850" y="4672163"/>
            <a:ext cx="1504950" cy="1504800"/>
          </a:xfrm>
          <a:prstGeom prst="ellipse">
            <a:avLst/>
          </a:prstGeom>
          <a:solidFill>
            <a:srgbClr val="CCF39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dirty="0" err="1">
                <a:solidFill>
                  <a:schemeClr val="tx1"/>
                </a:solidFill>
              </a:rPr>
              <a:t>Markets</a:t>
            </a:r>
            <a:endParaRPr lang="de-AT" dirty="0">
              <a:solidFill>
                <a:schemeClr val="tx1"/>
              </a:solidFill>
            </a:endParaRPr>
          </a:p>
        </p:txBody>
      </p:sp>
    </p:spTree>
    <p:extLst>
      <p:ext uri="{BB962C8B-B14F-4D97-AF65-F5344CB8AC3E}">
        <p14:creationId xmlns:p14="http://schemas.microsoft.com/office/powerpoint/2010/main" val="37782562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4B85FBE5-5335-44BF-23FB-6F7C03D16670}"/>
              </a:ext>
            </a:extLst>
          </p:cNvPr>
          <p:cNvSpPr>
            <a:spLocks noGrp="1"/>
          </p:cNvSpPr>
          <p:nvPr>
            <p:ph type="title"/>
          </p:nvPr>
        </p:nvSpPr>
        <p:spPr/>
        <p:txBody>
          <a:bodyPr>
            <a:normAutofit/>
          </a:bodyPr>
          <a:lstStyle/>
          <a:p>
            <a:r>
              <a:rPr lang="en-GB" dirty="0"/>
              <a:t>Factors affecting the business success and failure</a:t>
            </a:r>
            <a:endParaRPr lang="de-AT" dirty="0"/>
          </a:p>
        </p:txBody>
      </p:sp>
      <p:sp>
        <p:nvSpPr>
          <p:cNvPr id="3" name="Content Placeholder 2"/>
          <p:cNvSpPr>
            <a:spLocks noGrp="1"/>
          </p:cNvSpPr>
          <p:nvPr>
            <p:ph idx="1"/>
          </p:nvPr>
        </p:nvSpPr>
        <p:spPr>
          <a:xfrm>
            <a:off x="1268186" y="1825625"/>
            <a:ext cx="10085614" cy="4351338"/>
          </a:xfrm>
        </p:spPr>
        <p:txBody>
          <a:bodyPr vert="horz" lIns="91440" tIns="45720" rIns="91440" bIns="45720" rtlCol="0" anchor="t">
            <a:noAutofit/>
          </a:bodyPr>
          <a:lstStyle/>
          <a:p>
            <a:pPr lvl="1"/>
            <a:endParaRPr lang="en-US" dirty="0"/>
          </a:p>
          <a:p>
            <a:pPr lvl="1"/>
            <a:endParaRPr lang="en-US" dirty="0"/>
          </a:p>
          <a:p>
            <a:pPr lvl="1"/>
            <a:r>
              <a:rPr lang="en-US" dirty="0"/>
              <a:t>Filmed entrepreneurs showing factors in entrepreneurship ecosystem affecting their businesses.</a:t>
            </a:r>
          </a:p>
          <a:p>
            <a:pPr lvl="1"/>
            <a:r>
              <a:rPr lang="en-US" dirty="0"/>
              <a:t>Available template on Teams</a:t>
            </a:r>
          </a:p>
          <a:p>
            <a:pPr lvl="1"/>
            <a:r>
              <a:rPr lang="en-US" dirty="0"/>
              <a:t>Austria is responsible for the films</a:t>
            </a:r>
            <a:endParaRPr lang="en-GB" dirty="0"/>
          </a:p>
          <a:p>
            <a:pPr lvl="1"/>
            <a:endParaRPr lang="sv-SE" dirty="0"/>
          </a:p>
        </p:txBody>
      </p:sp>
    </p:spTree>
    <p:extLst>
      <p:ext uri="{BB962C8B-B14F-4D97-AF65-F5344CB8AC3E}">
        <p14:creationId xmlns:p14="http://schemas.microsoft.com/office/powerpoint/2010/main" val="5696310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BDC7EB8B-D5F3-716F-E92A-163E109DF0F1}"/>
              </a:ext>
            </a:extLst>
          </p:cNvPr>
          <p:cNvSpPr>
            <a:spLocks noGrp="1"/>
          </p:cNvSpPr>
          <p:nvPr>
            <p:ph type="title"/>
          </p:nvPr>
        </p:nvSpPr>
        <p:spPr/>
        <p:txBody>
          <a:bodyPr/>
          <a:lstStyle/>
          <a:p>
            <a:r>
              <a:rPr lang="en-GB" sz="4400" b="0" dirty="0">
                <a:effectLst/>
              </a:rPr>
              <a:t>Acknowledgments</a:t>
            </a:r>
            <a:endParaRPr lang="de-AT" dirty="0"/>
          </a:p>
        </p:txBody>
      </p:sp>
      <p:sp>
        <p:nvSpPr>
          <p:cNvPr id="3" name="Content Placeholder 2"/>
          <p:cNvSpPr>
            <a:spLocks noGrp="1"/>
          </p:cNvSpPr>
          <p:nvPr>
            <p:ph idx="1"/>
          </p:nvPr>
        </p:nvSpPr>
        <p:spPr>
          <a:xfrm>
            <a:off x="1268186" y="1825625"/>
            <a:ext cx="10085614" cy="4351338"/>
          </a:xfrm>
        </p:spPr>
        <p:txBody>
          <a:bodyPr>
            <a:noAutofit/>
          </a:bodyPr>
          <a:lstStyle/>
          <a:p>
            <a:pPr marL="0" indent="0">
              <a:buNone/>
            </a:pPr>
            <a:r>
              <a:rPr lang="en-GB" sz="1800" dirty="0"/>
              <a:t>This Material is Part of the Education Package produced within the Erasmus+ Project: ENDORSE</a:t>
            </a:r>
          </a:p>
          <a:p>
            <a:pPr marL="0" indent="0">
              <a:buNone/>
            </a:pPr>
            <a:r>
              <a:rPr lang="en-GB" sz="1800" dirty="0"/>
              <a:t>Project Partners: </a:t>
            </a:r>
          </a:p>
          <a:p>
            <a:pPr marL="0" indent="0">
              <a:buNone/>
            </a:pPr>
            <a:endParaRPr lang="en-GB" sz="1800" dirty="0"/>
          </a:p>
          <a:p>
            <a:pPr marL="0" indent="0">
              <a:buNone/>
            </a:pPr>
            <a:endParaRPr lang="en-GB" sz="1800" dirty="0"/>
          </a:p>
          <a:p>
            <a:pPr marL="0" indent="0">
              <a:buNone/>
            </a:pPr>
            <a:endParaRPr lang="en-GB" sz="1800" dirty="0"/>
          </a:p>
          <a:p>
            <a:pPr marL="0" indent="0">
              <a:buNone/>
            </a:pPr>
            <a:r>
              <a:rPr lang="en-US" sz="1800" b="0" i="0" dirty="0">
                <a:solidFill>
                  <a:srgbClr val="333333"/>
                </a:solidFill>
                <a:effectLst/>
                <a:latin typeface="Source Sans Pro" panose="020B0503030403020204" pitchFamily="34" charset="0"/>
              </a:rPr>
              <a:t>ENDORSE Educational Material Entrepreneurship © 2024 by ENDORSE is licensed under </a:t>
            </a:r>
            <a:r>
              <a:rPr lang="en-US" sz="1800" b="0" i="0" u="none" strike="noStrike" dirty="0">
                <a:solidFill>
                  <a:srgbClr val="D14500"/>
                </a:solidFill>
                <a:effectLst/>
                <a:latin typeface="Source Sans Pro" panose="020B0503030403020204" pitchFamily="34" charset="0"/>
                <a:hlinkClick r:id="rId2"/>
              </a:rPr>
              <a:t>CC BY-SA 4.0</a:t>
            </a:r>
            <a:endParaRPr lang="en-US" sz="1800" b="0" i="0" u="none" strike="noStrike" dirty="0">
              <a:solidFill>
                <a:srgbClr val="D14500"/>
              </a:solidFill>
              <a:effectLst/>
              <a:latin typeface="Source Sans Pro" panose="020B0503030403020204" pitchFamily="34" charset="0"/>
            </a:endParaRPr>
          </a:p>
          <a:p>
            <a:pPr marL="0" indent="0">
              <a:buNone/>
            </a:pPr>
            <a:endParaRPr lang="en-US" sz="1800" dirty="0">
              <a:solidFill>
                <a:srgbClr val="D14500"/>
              </a:solidFill>
              <a:latin typeface="Source Sans Pro" panose="020B0503030403020204" pitchFamily="34" charset="0"/>
            </a:endParaRPr>
          </a:p>
          <a:p>
            <a:pPr marL="0" indent="0">
              <a:buNone/>
            </a:pPr>
            <a:endParaRPr lang="en-US" sz="1800" dirty="0">
              <a:solidFill>
                <a:srgbClr val="D14500"/>
              </a:solidFill>
              <a:latin typeface="Source Sans Pro" panose="020B0503030403020204" pitchFamily="34" charset="0"/>
            </a:endParaRPr>
          </a:p>
          <a:p>
            <a:pPr marL="0" indent="0">
              <a:buNone/>
            </a:pPr>
            <a:endParaRPr lang="en-US" sz="1800" dirty="0">
              <a:solidFill>
                <a:srgbClr val="D14500"/>
              </a:solidFill>
              <a:latin typeface="Source Sans Pro" panose="020B0503030403020204" pitchFamily="34" charset="0"/>
            </a:endParaRPr>
          </a:p>
          <a:p>
            <a:pPr marL="0" indent="0">
              <a:buNone/>
            </a:pPr>
            <a:r>
              <a:rPr lang="en-US" sz="1800" dirty="0">
                <a:solidFill>
                  <a:srgbClr val="D14500"/>
                </a:solidFill>
                <a:latin typeface="Source Sans Pro" panose="020B0503030403020204" pitchFamily="34" charset="0"/>
              </a:rPr>
              <a:t>Logos of Partner Institutions and Erasmus+ are excepted. </a:t>
            </a:r>
            <a:endParaRPr lang="en-GB" sz="1800" dirty="0"/>
          </a:p>
        </p:txBody>
      </p:sp>
      <p:sp>
        <p:nvSpPr>
          <p:cNvPr id="12" name="AutoShape 8">
            <a:hlinkClick r:id="rId2"/>
            <a:extLst>
              <a:ext uri="{FF2B5EF4-FFF2-40B4-BE49-F238E27FC236}">
                <a16:creationId xmlns:a16="http://schemas.microsoft.com/office/drawing/2014/main" id="{A0277674-3939-649B-8A6F-3236C0E03DC5}"/>
              </a:ext>
            </a:extLst>
          </p:cNvPr>
          <p:cNvSpPr>
            <a:spLocks noChangeAspect="1" noChangeArrowheads="1"/>
          </p:cNvSpPr>
          <p:nvPr/>
        </p:nvSpPr>
        <p:spPr bwMode="auto">
          <a:xfrm>
            <a:off x="6456363" y="-92075"/>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AT"/>
          </a:p>
        </p:txBody>
      </p:sp>
      <p:sp>
        <p:nvSpPr>
          <p:cNvPr id="13" name="AutoShape 9">
            <a:extLst>
              <a:ext uri="{FF2B5EF4-FFF2-40B4-BE49-F238E27FC236}">
                <a16:creationId xmlns:a16="http://schemas.microsoft.com/office/drawing/2014/main" id="{13196A70-0C30-56C4-4812-1D84CBD9E264}"/>
              </a:ext>
            </a:extLst>
          </p:cNvPr>
          <p:cNvSpPr>
            <a:spLocks noChangeAspect="1" noChangeArrowheads="1"/>
          </p:cNvSpPr>
          <p:nvPr/>
        </p:nvSpPr>
        <p:spPr bwMode="auto">
          <a:xfrm>
            <a:off x="6727825" y="-92075"/>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AT"/>
          </a:p>
        </p:txBody>
      </p:sp>
      <p:pic>
        <p:nvPicPr>
          <p:cNvPr id="1049" name="Picture 25">
            <a:extLst>
              <a:ext uri="{FF2B5EF4-FFF2-40B4-BE49-F238E27FC236}">
                <a16:creationId xmlns:a16="http://schemas.microsoft.com/office/drawing/2014/main" id="{FE71E26D-F476-C3AD-6991-A81FFF3093D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3870" y="4104971"/>
            <a:ext cx="1404618" cy="491442"/>
          </a:xfrm>
          <a:prstGeom prst="rect">
            <a:avLst/>
          </a:prstGeom>
          <a:noFill/>
          <a:extLst>
            <a:ext uri="{909E8E84-426E-40DD-AFC4-6F175D3DCCD1}">
              <a14:hiddenFill xmlns:a14="http://schemas.microsoft.com/office/drawing/2010/main">
                <a:solidFill>
                  <a:srgbClr val="FFFFFF"/>
                </a:solidFill>
              </a14:hiddenFill>
            </a:ext>
          </a:extLst>
        </p:spPr>
      </p:pic>
      <p:pic>
        <p:nvPicPr>
          <p:cNvPr id="26" name="Grafik 25" descr="Ein Bild, das Grafiken, Grafikdesign, Schrift, Text enthält.&#10;&#10;Automatisch generierte Beschreibung">
            <a:extLst>
              <a:ext uri="{FF2B5EF4-FFF2-40B4-BE49-F238E27FC236}">
                <a16:creationId xmlns:a16="http://schemas.microsoft.com/office/drawing/2014/main" id="{300094A6-AC58-82AE-CE9C-4FB0406665D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66632" y="2685329"/>
            <a:ext cx="2137903" cy="370793"/>
          </a:xfrm>
          <a:prstGeom prst="rect">
            <a:avLst/>
          </a:prstGeom>
        </p:spPr>
      </p:pic>
      <p:pic>
        <p:nvPicPr>
          <p:cNvPr id="27" name="Grafik 26" descr="Ein Bild, das Text, Schrift, Poster, Design enthält.&#10;&#10;Automatisch generierte Beschreibung">
            <a:extLst>
              <a:ext uri="{FF2B5EF4-FFF2-40B4-BE49-F238E27FC236}">
                <a16:creationId xmlns:a16="http://schemas.microsoft.com/office/drawing/2014/main" id="{084A0702-48FB-BD5B-0B44-25BD832EF39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655089" y="2495820"/>
            <a:ext cx="606492" cy="714704"/>
          </a:xfrm>
          <a:prstGeom prst="rect">
            <a:avLst/>
          </a:prstGeom>
        </p:spPr>
      </p:pic>
      <p:pic>
        <p:nvPicPr>
          <p:cNvPr id="28" name="Grafik 27" descr="Ein Bild, das Schrift, Screenshot, Grafiken, Grafikdesign enthält.&#10;&#10;Automatisch generierte Beschreibung">
            <a:extLst>
              <a:ext uri="{FF2B5EF4-FFF2-40B4-BE49-F238E27FC236}">
                <a16:creationId xmlns:a16="http://schemas.microsoft.com/office/drawing/2014/main" id="{6028076D-4B8C-98EA-335C-C286F112440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911065" y="2603635"/>
            <a:ext cx="1828804" cy="499873"/>
          </a:xfrm>
          <a:prstGeom prst="rect">
            <a:avLst/>
          </a:prstGeom>
        </p:spPr>
      </p:pic>
      <p:pic>
        <p:nvPicPr>
          <p:cNvPr id="29" name="Grafik 28" descr="Ein Bild, das Schrift, Grafiken, Logo, Symbol enthält.&#10;&#10;Automatisch generierte Beschreibung">
            <a:extLst>
              <a:ext uri="{FF2B5EF4-FFF2-40B4-BE49-F238E27FC236}">
                <a16:creationId xmlns:a16="http://schemas.microsoft.com/office/drawing/2014/main" id="{D3128190-211F-6A5C-9E19-F25E4175C10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736899" y="2475375"/>
            <a:ext cx="1488144" cy="790703"/>
          </a:xfrm>
          <a:prstGeom prst="rect">
            <a:avLst/>
          </a:prstGeom>
        </p:spPr>
      </p:pic>
      <p:pic>
        <p:nvPicPr>
          <p:cNvPr id="30" name="Grafik 29" descr="Ein Bild, das Schrift, Logo, Grafiken, Grafikdesign enthält.&#10;&#10;Automatisch generierte Beschreibung">
            <a:extLst>
              <a:ext uri="{FF2B5EF4-FFF2-40B4-BE49-F238E27FC236}">
                <a16:creationId xmlns:a16="http://schemas.microsoft.com/office/drawing/2014/main" id="{49DEFB1A-B964-2CC2-7D02-7DE77BDF02E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306440" y="2449057"/>
            <a:ext cx="1319543" cy="650975"/>
          </a:xfrm>
          <a:prstGeom prst="rect">
            <a:avLst/>
          </a:prstGeom>
        </p:spPr>
      </p:pic>
      <p:pic>
        <p:nvPicPr>
          <p:cNvPr id="31" name="Grafik 30" descr="Ein Bild, das Grafiken, Schrift, Logo, Symbol enthält.&#10;&#10;Automatisch generierte Beschreibung">
            <a:extLst>
              <a:ext uri="{FF2B5EF4-FFF2-40B4-BE49-F238E27FC236}">
                <a16:creationId xmlns:a16="http://schemas.microsoft.com/office/drawing/2014/main" id="{135A5B80-4E68-0EC6-CC2F-26BE263C45D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353870" y="2592783"/>
            <a:ext cx="1174570" cy="520779"/>
          </a:xfrm>
          <a:prstGeom prst="rect">
            <a:avLst/>
          </a:prstGeom>
        </p:spPr>
      </p:pic>
    </p:spTree>
    <p:extLst>
      <p:ext uri="{BB962C8B-B14F-4D97-AF65-F5344CB8AC3E}">
        <p14:creationId xmlns:p14="http://schemas.microsoft.com/office/powerpoint/2010/main" val="20949506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07E0CBB6-C5F8-4624-9918-2ABBDA00096C}"/>
              </a:ext>
            </a:extLst>
          </p:cNvPr>
          <p:cNvSpPr txBox="1">
            <a:spLocks noGrp="1"/>
          </p:cNvSpPr>
          <p:nvPr>
            <p:ph type="ctrTitle"/>
          </p:nvPr>
        </p:nvSpPr>
        <p:spPr>
          <a:xfrm>
            <a:off x="1524001" y="516107"/>
            <a:ext cx="7821386" cy="2091022"/>
          </a:xfrm>
          <a:noFill/>
        </p:spPr>
        <p:txBody>
          <a:bodyPr wrap="square" rtlCol="0">
            <a:spAutoFit/>
          </a:bodyPr>
          <a:lstStyle/>
          <a:p>
            <a:br>
              <a:rPr lang="en-US" dirty="0"/>
            </a:br>
            <a:r>
              <a:rPr lang="en-US" dirty="0"/>
              <a:t> 2.3  Entrepreneurial ecosystem concept</a:t>
            </a:r>
            <a:endParaRPr lang="en-GB" dirty="0"/>
          </a:p>
        </p:txBody>
      </p:sp>
      <p:sp>
        <p:nvSpPr>
          <p:cNvPr id="7" name="Inhaltsplatzhalter 6">
            <a:extLst>
              <a:ext uri="{FF2B5EF4-FFF2-40B4-BE49-F238E27FC236}">
                <a16:creationId xmlns:a16="http://schemas.microsoft.com/office/drawing/2014/main" id="{873FA4FA-9E59-CAFC-9D21-7C99A28612C8}"/>
              </a:ext>
            </a:extLst>
          </p:cNvPr>
          <p:cNvSpPr>
            <a:spLocks noGrp="1"/>
          </p:cNvSpPr>
          <p:nvPr>
            <p:ph type="subTitle" idx="1"/>
          </p:nvPr>
        </p:nvSpPr>
        <p:spPr>
          <a:xfrm>
            <a:off x="1524000" y="2764972"/>
            <a:ext cx="9144000" cy="2492828"/>
          </a:xfrm>
        </p:spPr>
        <p:txBody>
          <a:bodyPr vert="horz" lIns="91440" tIns="45720" rIns="91440" bIns="45720" rtlCol="0" anchor="t">
            <a:normAutofit/>
          </a:bodyPr>
          <a:lstStyle/>
          <a:p>
            <a:br>
              <a:rPr lang="en-US" dirty="0"/>
            </a:br>
            <a:r>
              <a:rPr lang="en-US" dirty="0"/>
              <a:t>Film: 2.3</a:t>
            </a:r>
            <a:br>
              <a:rPr lang="en-US" dirty="0"/>
            </a:br>
            <a:endParaRPr lang="de-AT" dirty="0"/>
          </a:p>
        </p:txBody>
      </p:sp>
      <p:pic>
        <p:nvPicPr>
          <p:cNvPr id="10" name="Grafik 9" descr="Ein Bild, das Grafiken, Grafikdesign, Farbigkeit, Kreis enthält.&#10;&#10;Automatisch generierte Beschreibung">
            <a:extLst>
              <a:ext uri="{FF2B5EF4-FFF2-40B4-BE49-F238E27FC236}">
                <a16:creationId xmlns:a16="http://schemas.microsoft.com/office/drawing/2014/main" id="{19E383D5-B3F4-07B5-AE19-FF1CF9973988}"/>
              </a:ext>
            </a:extLst>
          </p:cNvPr>
          <p:cNvPicPr>
            <a:picLocks noChangeAspect="1"/>
          </p:cNvPicPr>
          <p:nvPr/>
        </p:nvPicPr>
        <p:blipFill>
          <a:blip r:embed="rId3"/>
          <a:stretch>
            <a:fillRect/>
          </a:stretch>
        </p:blipFill>
        <p:spPr>
          <a:xfrm>
            <a:off x="9286618" y="397736"/>
            <a:ext cx="2072625" cy="1293318"/>
          </a:xfrm>
          <a:prstGeom prst="rect">
            <a:avLst/>
          </a:prstGeom>
        </p:spPr>
      </p:pic>
    </p:spTree>
    <p:extLst>
      <p:ext uri="{BB962C8B-B14F-4D97-AF65-F5344CB8AC3E}">
        <p14:creationId xmlns:p14="http://schemas.microsoft.com/office/powerpoint/2010/main" val="425739022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AD836817-27F9-7D66-1BBD-053DF94CF795}"/>
              </a:ext>
            </a:extLst>
          </p:cNvPr>
          <p:cNvSpPr>
            <a:spLocks noGrp="1"/>
          </p:cNvSpPr>
          <p:nvPr>
            <p:ph idx="1"/>
          </p:nvPr>
        </p:nvSpPr>
        <p:spPr>
          <a:xfrm>
            <a:off x="1268413" y="2537927"/>
            <a:ext cx="10085387" cy="3639036"/>
          </a:xfrm>
        </p:spPr>
        <p:txBody>
          <a:bodyPr>
            <a:normAutofit/>
          </a:bodyPr>
          <a:lstStyle/>
          <a:p>
            <a:pPr marL="0" indent="0">
              <a:buNone/>
            </a:pPr>
            <a:r>
              <a:rPr lang="en-GB" altLang="en-US" sz="4800" dirty="0">
                <a:latin typeface="+mj-lt"/>
              </a:rPr>
              <a:t>Why entrepreneurship ecosystem?</a:t>
            </a:r>
            <a:endParaRPr lang="de-AT" sz="4800" dirty="0">
              <a:latin typeface="+mj-lt"/>
            </a:endParaRPr>
          </a:p>
        </p:txBody>
      </p:sp>
    </p:spTree>
    <p:extLst>
      <p:ext uri="{BB962C8B-B14F-4D97-AF65-F5344CB8AC3E}">
        <p14:creationId xmlns:p14="http://schemas.microsoft.com/office/powerpoint/2010/main" val="373415451"/>
      </p:ext>
    </p:extLst>
  </p:cSld>
  <p:clrMapOvr>
    <a:masterClrMapping/>
  </p:clrMapOvr>
  <p:transition>
    <p:dissolv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FD4D8812-0378-FA4F-9783-C0DE1B5CD5C9}"/>
              </a:ext>
            </a:extLst>
          </p:cNvPr>
          <p:cNvSpPr>
            <a:spLocks noChangeArrowheads="1"/>
          </p:cNvSpPr>
          <p:nvPr/>
        </p:nvSpPr>
        <p:spPr bwMode="auto">
          <a:xfrm>
            <a:off x="4620126" y="207645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3">
            <a:extLst>
              <a:ext uri="{FF2B5EF4-FFF2-40B4-BE49-F238E27FC236}">
                <a16:creationId xmlns:a16="http://schemas.microsoft.com/office/drawing/2014/main" id="{9FA878C8-CFC3-B531-0497-A67204EDE3C7}"/>
              </a:ext>
            </a:extLst>
          </p:cNvPr>
          <p:cNvSpPr>
            <a:spLocks noChangeArrowheads="1"/>
          </p:cNvSpPr>
          <p:nvPr/>
        </p:nvSpPr>
        <p:spPr bwMode="auto">
          <a:xfrm>
            <a:off x="4620126" y="432435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6" name="Bildobjekt 5">
            <a:extLst>
              <a:ext uri="{FF2B5EF4-FFF2-40B4-BE49-F238E27FC236}">
                <a16:creationId xmlns:a16="http://schemas.microsoft.com/office/drawing/2014/main" id="{C74761CE-4B10-F361-D32D-73E465BE114D}"/>
              </a:ext>
            </a:extLst>
          </p:cNvPr>
          <p:cNvPicPr>
            <a:picLocks noChangeAspect="1"/>
          </p:cNvPicPr>
          <p:nvPr/>
        </p:nvPicPr>
        <p:blipFill>
          <a:blip r:embed="rId3"/>
          <a:stretch>
            <a:fillRect/>
          </a:stretch>
        </p:blipFill>
        <p:spPr>
          <a:xfrm>
            <a:off x="779855" y="333043"/>
            <a:ext cx="8580045" cy="6315866"/>
          </a:xfrm>
          <a:prstGeom prst="rect">
            <a:avLst/>
          </a:prstGeom>
        </p:spPr>
      </p:pic>
      <p:sp>
        <p:nvSpPr>
          <p:cNvPr id="7" name="textruta 6">
            <a:extLst>
              <a:ext uri="{FF2B5EF4-FFF2-40B4-BE49-F238E27FC236}">
                <a16:creationId xmlns:a16="http://schemas.microsoft.com/office/drawing/2014/main" id="{231B6A98-EF5A-118D-E0AE-4F74FA4AC263}"/>
              </a:ext>
            </a:extLst>
          </p:cNvPr>
          <p:cNvSpPr txBox="1"/>
          <p:nvPr/>
        </p:nvSpPr>
        <p:spPr>
          <a:xfrm>
            <a:off x="9458439" y="4340585"/>
            <a:ext cx="1751126" cy="2308324"/>
          </a:xfrm>
          <a:prstGeom prst="rect">
            <a:avLst/>
          </a:prstGeom>
          <a:noFill/>
        </p:spPr>
        <p:txBody>
          <a:bodyPr wrap="square" rtlCol="0">
            <a:spAutoFit/>
          </a:bodyPr>
          <a:lstStyle/>
          <a:p>
            <a:r>
              <a:rPr lang="sv-SE" sz="1200" b="0" i="1" u="none" strike="noStrike" dirty="0">
                <a:solidFill>
                  <a:srgbClr val="888888"/>
                </a:solidFill>
                <a:effectLst/>
                <a:latin typeface="Open Sans" panose="020B0606030504020204" pitchFamily="34" charset="0"/>
              </a:rPr>
              <a:t>Source:</a:t>
            </a:r>
            <a:r>
              <a:rPr lang="sv-SE" sz="1200" b="0" i="0" u="none" strike="noStrike" dirty="0">
                <a:solidFill>
                  <a:srgbClr val="888888"/>
                </a:solidFill>
                <a:effectLst/>
                <a:latin typeface="Open Sans" panose="020B0606030504020204" pitchFamily="34" charset="0"/>
              </a:rPr>
              <a:t> Daniel Isenberg &amp; Vincent Onyemah, </a:t>
            </a:r>
            <a:r>
              <a:rPr lang="sv-SE" sz="1200" b="0" i="1" u="none" strike="noStrike" dirty="0">
                <a:solidFill>
                  <a:srgbClr val="888888"/>
                </a:solidFill>
                <a:effectLst/>
                <a:latin typeface="Open Sans" panose="020B0606030504020204" pitchFamily="34" charset="0"/>
              </a:rPr>
              <a:t>Fostering Scale Up Ecosystems for Growth: The Cases of Manizales-Mas and Scale Up Milwaukee</a:t>
            </a:r>
            <a:r>
              <a:rPr lang="sv-SE" sz="1200" b="0" i="0" u="none" strike="noStrike" dirty="0">
                <a:solidFill>
                  <a:srgbClr val="888888"/>
                </a:solidFill>
                <a:effectLst/>
                <a:latin typeface="Open Sans" panose="020B0606030504020204" pitchFamily="34" charset="0"/>
              </a:rPr>
              <a:t>, Innovations: Technology, Governance, Globalization (forthcoming 2016).</a:t>
            </a:r>
            <a:endParaRPr lang="en-GB" sz="1200" dirty="0"/>
          </a:p>
        </p:txBody>
      </p:sp>
    </p:spTree>
    <p:extLst>
      <p:ext uri="{BB962C8B-B14F-4D97-AF65-F5344CB8AC3E}">
        <p14:creationId xmlns:p14="http://schemas.microsoft.com/office/powerpoint/2010/main" val="14415782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F8E9E3C-659E-71DC-11BB-F726F7847B16}"/>
              </a:ext>
            </a:extLst>
          </p:cNvPr>
          <p:cNvSpPr>
            <a:spLocks noGrp="1"/>
          </p:cNvSpPr>
          <p:nvPr>
            <p:ph type="title"/>
          </p:nvPr>
        </p:nvSpPr>
        <p:spPr>
          <a:xfrm>
            <a:off x="1268186" y="365125"/>
            <a:ext cx="8008336" cy="1325563"/>
          </a:xfrm>
        </p:spPr>
        <p:txBody>
          <a:bodyPr/>
          <a:lstStyle/>
          <a:p>
            <a:r>
              <a:rPr lang="en-GB" dirty="0"/>
              <a:t>Policy</a:t>
            </a:r>
            <a:br>
              <a:rPr lang="en-GB" dirty="0"/>
            </a:br>
            <a:r>
              <a:rPr lang="en-GB" dirty="0"/>
              <a:t>Leadership</a:t>
            </a:r>
          </a:p>
        </p:txBody>
      </p:sp>
      <p:sp>
        <p:nvSpPr>
          <p:cNvPr id="3" name="Platshållare för innehåll 2">
            <a:extLst>
              <a:ext uri="{FF2B5EF4-FFF2-40B4-BE49-F238E27FC236}">
                <a16:creationId xmlns:a16="http://schemas.microsoft.com/office/drawing/2014/main" id="{CE0DF456-A5D8-928C-5059-FF5A048D14F7}"/>
              </a:ext>
            </a:extLst>
          </p:cNvPr>
          <p:cNvSpPr>
            <a:spLocks noGrp="1"/>
          </p:cNvSpPr>
          <p:nvPr>
            <p:ph idx="1"/>
          </p:nvPr>
        </p:nvSpPr>
        <p:spPr>
          <a:xfrm>
            <a:off x="1268186" y="1825625"/>
            <a:ext cx="10085614" cy="4351338"/>
          </a:xfrm>
        </p:spPr>
        <p:txBody>
          <a:bodyPr/>
          <a:lstStyle/>
          <a:p>
            <a:r>
              <a:rPr lang="en-GB" dirty="0"/>
              <a:t>Unequivocal support</a:t>
            </a:r>
          </a:p>
          <a:p>
            <a:r>
              <a:rPr lang="en-GB" dirty="0"/>
              <a:t>Social legitimacy</a:t>
            </a:r>
          </a:p>
          <a:p>
            <a:r>
              <a:rPr lang="en-GB" dirty="0"/>
              <a:t>Open door for advocate</a:t>
            </a:r>
          </a:p>
          <a:p>
            <a:r>
              <a:rPr lang="en-GB" dirty="0"/>
              <a:t>Entrepreneurship strategy</a:t>
            </a:r>
          </a:p>
          <a:p>
            <a:r>
              <a:rPr lang="en-GB" dirty="0"/>
              <a:t>Urgency, crisis and challenge</a:t>
            </a:r>
          </a:p>
        </p:txBody>
      </p:sp>
      <p:sp>
        <p:nvSpPr>
          <p:cNvPr id="5" name="Ellipse 4">
            <a:extLst>
              <a:ext uri="{FF2B5EF4-FFF2-40B4-BE49-F238E27FC236}">
                <a16:creationId xmlns:a16="http://schemas.microsoft.com/office/drawing/2014/main" id="{258C2ADB-8D93-9C13-AC8B-CCCA6BE6C17B}"/>
              </a:ext>
            </a:extLst>
          </p:cNvPr>
          <p:cNvSpPr/>
          <p:nvPr/>
        </p:nvSpPr>
        <p:spPr>
          <a:xfrm>
            <a:off x="9848850" y="4672163"/>
            <a:ext cx="1504950" cy="1504800"/>
          </a:xfrm>
          <a:prstGeom prst="ellipse">
            <a:avLst/>
          </a:prstGeom>
          <a:solidFill>
            <a:srgbClr val="7BD0E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dirty="0">
                <a:solidFill>
                  <a:schemeClr val="tx1"/>
                </a:solidFill>
              </a:rPr>
              <a:t>Policy</a:t>
            </a:r>
          </a:p>
        </p:txBody>
      </p:sp>
    </p:spTree>
    <p:extLst>
      <p:ext uri="{BB962C8B-B14F-4D97-AF65-F5344CB8AC3E}">
        <p14:creationId xmlns:p14="http://schemas.microsoft.com/office/powerpoint/2010/main" val="31907570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AE8D667-4860-22D7-EACA-111185E8035F}"/>
              </a:ext>
            </a:extLst>
          </p:cNvPr>
          <p:cNvSpPr>
            <a:spLocks noGrp="1"/>
          </p:cNvSpPr>
          <p:nvPr>
            <p:ph type="title"/>
          </p:nvPr>
        </p:nvSpPr>
        <p:spPr>
          <a:xfrm>
            <a:off x="1268186" y="365125"/>
            <a:ext cx="8008336" cy="1325563"/>
          </a:xfrm>
        </p:spPr>
        <p:txBody>
          <a:bodyPr/>
          <a:lstStyle/>
          <a:p>
            <a:r>
              <a:rPr lang="en-GB"/>
              <a:t>Policy </a:t>
            </a:r>
            <a:br>
              <a:rPr lang="en-GB"/>
            </a:br>
            <a:r>
              <a:rPr lang="en-GB" err="1"/>
              <a:t>Governement</a:t>
            </a:r>
            <a:endParaRPr lang="en-GB"/>
          </a:p>
        </p:txBody>
      </p:sp>
      <p:sp>
        <p:nvSpPr>
          <p:cNvPr id="3" name="Platshållare för innehåll 2">
            <a:extLst>
              <a:ext uri="{FF2B5EF4-FFF2-40B4-BE49-F238E27FC236}">
                <a16:creationId xmlns:a16="http://schemas.microsoft.com/office/drawing/2014/main" id="{9A417259-ACF5-0E4C-09F8-0D4E78529A6E}"/>
              </a:ext>
            </a:extLst>
          </p:cNvPr>
          <p:cNvSpPr>
            <a:spLocks noGrp="1"/>
          </p:cNvSpPr>
          <p:nvPr>
            <p:ph idx="1"/>
          </p:nvPr>
        </p:nvSpPr>
        <p:spPr>
          <a:xfrm>
            <a:off x="1268186" y="1825625"/>
            <a:ext cx="10085614" cy="4351338"/>
          </a:xfrm>
        </p:spPr>
        <p:txBody>
          <a:bodyPr/>
          <a:lstStyle/>
          <a:p>
            <a:r>
              <a:rPr lang="en-GB"/>
              <a:t>Institutions (e.g. investment, support)</a:t>
            </a:r>
          </a:p>
          <a:p>
            <a:r>
              <a:rPr lang="en-GB"/>
              <a:t>Financial support (e.g. for R&amp;D, jump start funds)</a:t>
            </a:r>
          </a:p>
          <a:p>
            <a:r>
              <a:rPr lang="en-GB"/>
              <a:t>Regulatory framework incentives (e.g. tax benefits)</a:t>
            </a:r>
          </a:p>
          <a:p>
            <a:r>
              <a:rPr lang="en-GB"/>
              <a:t>Research institutes</a:t>
            </a:r>
          </a:p>
          <a:p>
            <a:r>
              <a:rPr lang="en-GB"/>
              <a:t>Venture-friendly legislation (e.g. bankruptcy, contract enforcement, property rights and </a:t>
            </a:r>
            <a:r>
              <a:rPr lang="en-GB" err="1"/>
              <a:t>labor</a:t>
            </a:r>
            <a:r>
              <a:rPr lang="en-GB"/>
              <a:t>)</a:t>
            </a:r>
          </a:p>
        </p:txBody>
      </p:sp>
      <p:sp>
        <p:nvSpPr>
          <p:cNvPr id="7" name="Ellipse 6">
            <a:extLst>
              <a:ext uri="{FF2B5EF4-FFF2-40B4-BE49-F238E27FC236}">
                <a16:creationId xmlns:a16="http://schemas.microsoft.com/office/drawing/2014/main" id="{00FB3D38-BFE1-832D-8DDC-5190E7116F3E}"/>
              </a:ext>
            </a:extLst>
          </p:cNvPr>
          <p:cNvSpPr/>
          <p:nvPr/>
        </p:nvSpPr>
        <p:spPr>
          <a:xfrm>
            <a:off x="9848850" y="4672163"/>
            <a:ext cx="1504950" cy="1504800"/>
          </a:xfrm>
          <a:prstGeom prst="ellipse">
            <a:avLst/>
          </a:prstGeom>
          <a:solidFill>
            <a:srgbClr val="7BD0E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dirty="0">
                <a:solidFill>
                  <a:schemeClr val="tx1"/>
                </a:solidFill>
              </a:rPr>
              <a:t>Policy</a:t>
            </a:r>
          </a:p>
        </p:txBody>
      </p:sp>
    </p:spTree>
    <p:extLst>
      <p:ext uri="{BB962C8B-B14F-4D97-AF65-F5344CB8AC3E}">
        <p14:creationId xmlns:p14="http://schemas.microsoft.com/office/powerpoint/2010/main" val="14184998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79E2E0A-B3BF-04E0-B98B-66BAFBEA23EC}"/>
              </a:ext>
            </a:extLst>
          </p:cNvPr>
          <p:cNvSpPr>
            <a:spLocks noGrp="1"/>
          </p:cNvSpPr>
          <p:nvPr>
            <p:ph type="title"/>
          </p:nvPr>
        </p:nvSpPr>
        <p:spPr>
          <a:xfrm>
            <a:off x="1268186" y="365125"/>
            <a:ext cx="8008336" cy="1325563"/>
          </a:xfrm>
        </p:spPr>
        <p:txBody>
          <a:bodyPr/>
          <a:lstStyle/>
          <a:p>
            <a:r>
              <a:rPr lang="en-GB"/>
              <a:t>Finance</a:t>
            </a:r>
            <a:br>
              <a:rPr lang="en-GB"/>
            </a:br>
            <a:r>
              <a:rPr lang="en-GB"/>
              <a:t>Financial Capital</a:t>
            </a:r>
          </a:p>
        </p:txBody>
      </p:sp>
      <p:sp>
        <p:nvSpPr>
          <p:cNvPr id="3" name="Platshållare för innehåll 2">
            <a:extLst>
              <a:ext uri="{FF2B5EF4-FFF2-40B4-BE49-F238E27FC236}">
                <a16:creationId xmlns:a16="http://schemas.microsoft.com/office/drawing/2014/main" id="{070FCD72-5018-5D41-F19D-7D5EF36F7A58}"/>
              </a:ext>
            </a:extLst>
          </p:cNvPr>
          <p:cNvSpPr>
            <a:spLocks noGrp="1"/>
          </p:cNvSpPr>
          <p:nvPr>
            <p:ph idx="1"/>
          </p:nvPr>
        </p:nvSpPr>
        <p:spPr>
          <a:xfrm>
            <a:off x="1268186" y="1825625"/>
            <a:ext cx="10085614" cy="4351338"/>
          </a:xfrm>
        </p:spPr>
        <p:txBody>
          <a:bodyPr/>
          <a:lstStyle/>
          <a:p>
            <a:r>
              <a:rPr lang="en-GB" dirty="0"/>
              <a:t>Micro-loans</a:t>
            </a:r>
          </a:p>
          <a:p>
            <a:r>
              <a:rPr lang="en-GB" dirty="0"/>
              <a:t>Angel investors, friends and family</a:t>
            </a:r>
          </a:p>
          <a:p>
            <a:r>
              <a:rPr lang="en-GB" dirty="0"/>
              <a:t>Zero-stage venture capital</a:t>
            </a:r>
          </a:p>
          <a:p>
            <a:r>
              <a:rPr lang="en-GB" dirty="0"/>
              <a:t>Venture capital funds</a:t>
            </a:r>
          </a:p>
          <a:p>
            <a:r>
              <a:rPr lang="en-GB" dirty="0"/>
              <a:t>Private equity</a:t>
            </a:r>
          </a:p>
          <a:p>
            <a:r>
              <a:rPr lang="en-GB" dirty="0"/>
              <a:t>Public capital markets</a:t>
            </a:r>
          </a:p>
          <a:p>
            <a:r>
              <a:rPr lang="en-GB" dirty="0"/>
              <a:t>Debt</a:t>
            </a:r>
          </a:p>
          <a:p>
            <a:endParaRPr lang="en-GB" dirty="0"/>
          </a:p>
        </p:txBody>
      </p:sp>
      <p:sp>
        <p:nvSpPr>
          <p:cNvPr id="7" name="Ellipse 6">
            <a:extLst>
              <a:ext uri="{FF2B5EF4-FFF2-40B4-BE49-F238E27FC236}">
                <a16:creationId xmlns:a16="http://schemas.microsoft.com/office/drawing/2014/main" id="{3E31C4F2-36D4-6636-519F-8825171763F2}"/>
              </a:ext>
            </a:extLst>
          </p:cNvPr>
          <p:cNvSpPr/>
          <p:nvPr/>
        </p:nvSpPr>
        <p:spPr>
          <a:xfrm>
            <a:off x="9848850" y="4672163"/>
            <a:ext cx="1504950" cy="1504800"/>
          </a:xfrm>
          <a:prstGeom prst="ellipse">
            <a:avLst/>
          </a:prstGeom>
          <a:solidFill>
            <a:srgbClr val="9882B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dirty="0">
                <a:solidFill>
                  <a:schemeClr val="tx1"/>
                </a:solidFill>
              </a:rPr>
              <a:t>Finance</a:t>
            </a:r>
          </a:p>
        </p:txBody>
      </p:sp>
    </p:spTree>
    <p:extLst>
      <p:ext uri="{BB962C8B-B14F-4D97-AF65-F5344CB8AC3E}">
        <p14:creationId xmlns:p14="http://schemas.microsoft.com/office/powerpoint/2010/main" val="26899207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9AFB5C6-37FC-BA05-6DD0-8892F0018B83}"/>
              </a:ext>
            </a:extLst>
          </p:cNvPr>
          <p:cNvSpPr>
            <a:spLocks noGrp="1"/>
          </p:cNvSpPr>
          <p:nvPr>
            <p:ph type="title"/>
          </p:nvPr>
        </p:nvSpPr>
        <p:spPr>
          <a:xfrm>
            <a:off x="1268186" y="365125"/>
            <a:ext cx="8008336" cy="1325563"/>
          </a:xfrm>
        </p:spPr>
        <p:txBody>
          <a:bodyPr/>
          <a:lstStyle/>
          <a:p>
            <a:r>
              <a:rPr lang="en-GB"/>
              <a:t>Culture</a:t>
            </a:r>
            <a:br>
              <a:rPr lang="en-GB"/>
            </a:br>
            <a:r>
              <a:rPr lang="en-GB"/>
              <a:t>Success stories</a:t>
            </a:r>
          </a:p>
        </p:txBody>
      </p:sp>
      <p:sp>
        <p:nvSpPr>
          <p:cNvPr id="3" name="Platshållare för innehåll 2">
            <a:extLst>
              <a:ext uri="{FF2B5EF4-FFF2-40B4-BE49-F238E27FC236}">
                <a16:creationId xmlns:a16="http://schemas.microsoft.com/office/drawing/2014/main" id="{7665A165-4CEA-B44D-C332-403ABA9B1486}"/>
              </a:ext>
            </a:extLst>
          </p:cNvPr>
          <p:cNvSpPr>
            <a:spLocks noGrp="1"/>
          </p:cNvSpPr>
          <p:nvPr>
            <p:ph idx="1"/>
          </p:nvPr>
        </p:nvSpPr>
        <p:spPr>
          <a:xfrm>
            <a:off x="1268186" y="1825625"/>
            <a:ext cx="10085614" cy="4351338"/>
          </a:xfrm>
        </p:spPr>
        <p:txBody>
          <a:bodyPr/>
          <a:lstStyle/>
          <a:p>
            <a:r>
              <a:rPr lang="en-GB" dirty="0"/>
              <a:t>Visible successes</a:t>
            </a:r>
          </a:p>
          <a:p>
            <a:r>
              <a:rPr lang="en-GB" dirty="0"/>
              <a:t>Wealth generation for founders</a:t>
            </a:r>
          </a:p>
          <a:p>
            <a:r>
              <a:rPr lang="en-GB" dirty="0"/>
              <a:t>International reputation</a:t>
            </a:r>
          </a:p>
          <a:p>
            <a:endParaRPr lang="en-GB" dirty="0"/>
          </a:p>
          <a:p>
            <a:endParaRPr lang="en-GB" dirty="0"/>
          </a:p>
        </p:txBody>
      </p:sp>
      <p:sp>
        <p:nvSpPr>
          <p:cNvPr id="5" name="Ellipse 4">
            <a:extLst>
              <a:ext uri="{FF2B5EF4-FFF2-40B4-BE49-F238E27FC236}">
                <a16:creationId xmlns:a16="http://schemas.microsoft.com/office/drawing/2014/main" id="{7708E747-D18E-5BCA-9B21-2EFC70C944CB}"/>
              </a:ext>
            </a:extLst>
          </p:cNvPr>
          <p:cNvSpPr/>
          <p:nvPr/>
        </p:nvSpPr>
        <p:spPr>
          <a:xfrm>
            <a:off x="9848850" y="4672163"/>
            <a:ext cx="1504950" cy="1504800"/>
          </a:xfrm>
          <a:prstGeom prst="ellipse">
            <a:avLst/>
          </a:prstGeom>
          <a:solidFill>
            <a:srgbClr val="6C96C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dirty="0">
                <a:solidFill>
                  <a:schemeClr val="tx1"/>
                </a:solidFill>
              </a:rPr>
              <a:t>Culture</a:t>
            </a:r>
          </a:p>
        </p:txBody>
      </p:sp>
    </p:spTree>
    <p:extLst>
      <p:ext uri="{BB962C8B-B14F-4D97-AF65-F5344CB8AC3E}">
        <p14:creationId xmlns:p14="http://schemas.microsoft.com/office/powerpoint/2010/main" val="39609753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4D78F98-2D45-6B96-A8E7-1E1670CF6F6F}"/>
              </a:ext>
            </a:extLst>
          </p:cNvPr>
          <p:cNvSpPr>
            <a:spLocks noGrp="1"/>
          </p:cNvSpPr>
          <p:nvPr>
            <p:ph type="title"/>
          </p:nvPr>
        </p:nvSpPr>
        <p:spPr>
          <a:xfrm>
            <a:off x="1268186" y="365125"/>
            <a:ext cx="8008336" cy="1325563"/>
          </a:xfrm>
        </p:spPr>
        <p:txBody>
          <a:bodyPr/>
          <a:lstStyle/>
          <a:p>
            <a:r>
              <a:rPr lang="en-GB"/>
              <a:t>Culture</a:t>
            </a:r>
            <a:br>
              <a:rPr lang="en-GB"/>
            </a:br>
            <a:r>
              <a:rPr lang="en-GB"/>
              <a:t>Societal norms</a:t>
            </a:r>
          </a:p>
        </p:txBody>
      </p:sp>
      <p:sp>
        <p:nvSpPr>
          <p:cNvPr id="3" name="Platshållare för innehåll 2">
            <a:extLst>
              <a:ext uri="{FF2B5EF4-FFF2-40B4-BE49-F238E27FC236}">
                <a16:creationId xmlns:a16="http://schemas.microsoft.com/office/drawing/2014/main" id="{7C190706-7F7B-6580-1CB6-17BF456E07F7}"/>
              </a:ext>
            </a:extLst>
          </p:cNvPr>
          <p:cNvSpPr>
            <a:spLocks noGrp="1"/>
          </p:cNvSpPr>
          <p:nvPr>
            <p:ph idx="1"/>
          </p:nvPr>
        </p:nvSpPr>
        <p:spPr>
          <a:xfrm>
            <a:off x="1268186" y="1825625"/>
            <a:ext cx="10085614" cy="4351338"/>
          </a:xfrm>
        </p:spPr>
        <p:txBody>
          <a:bodyPr/>
          <a:lstStyle/>
          <a:p>
            <a:r>
              <a:rPr lang="en-GB"/>
              <a:t>Tolerance of risk, mistakes, failure</a:t>
            </a:r>
          </a:p>
          <a:p>
            <a:r>
              <a:rPr lang="en-GB"/>
              <a:t>Innovation, creativity, experimentation</a:t>
            </a:r>
          </a:p>
          <a:p>
            <a:r>
              <a:rPr lang="en-GB"/>
              <a:t>Social status of entrepreneur</a:t>
            </a:r>
          </a:p>
          <a:p>
            <a:r>
              <a:rPr lang="en-GB"/>
              <a:t>Wealth creation</a:t>
            </a:r>
          </a:p>
          <a:p>
            <a:r>
              <a:rPr lang="en-GB"/>
              <a:t>Ambition, drive, hunger</a:t>
            </a:r>
          </a:p>
          <a:p>
            <a:endParaRPr lang="en-GB"/>
          </a:p>
        </p:txBody>
      </p:sp>
      <p:sp>
        <p:nvSpPr>
          <p:cNvPr id="7" name="Ellipse 6">
            <a:extLst>
              <a:ext uri="{FF2B5EF4-FFF2-40B4-BE49-F238E27FC236}">
                <a16:creationId xmlns:a16="http://schemas.microsoft.com/office/drawing/2014/main" id="{156F4224-0111-654A-2FEB-696D9FF0DCF9}"/>
              </a:ext>
            </a:extLst>
          </p:cNvPr>
          <p:cNvSpPr/>
          <p:nvPr/>
        </p:nvSpPr>
        <p:spPr>
          <a:xfrm>
            <a:off x="9848850" y="4672163"/>
            <a:ext cx="1504950" cy="1504800"/>
          </a:xfrm>
          <a:prstGeom prst="ellipse">
            <a:avLst/>
          </a:prstGeom>
          <a:solidFill>
            <a:srgbClr val="6C96C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dirty="0">
                <a:solidFill>
                  <a:schemeClr val="tx1"/>
                </a:solidFill>
              </a:rPr>
              <a:t>Culture</a:t>
            </a:r>
          </a:p>
        </p:txBody>
      </p:sp>
    </p:spTree>
    <p:extLst>
      <p:ext uri="{BB962C8B-B14F-4D97-AF65-F5344CB8AC3E}">
        <p14:creationId xmlns:p14="http://schemas.microsoft.com/office/powerpoint/2010/main" val="434661969"/>
      </p:ext>
    </p:extLst>
  </p:cSld>
  <p:clrMapOvr>
    <a:masterClrMapping/>
  </p:clrMapOvr>
</p:sld>
</file>

<file path=ppt/theme/theme1.xml><?xml version="1.0" encoding="utf-8"?>
<a:theme xmlns:a="http://schemas.openxmlformats.org/drawingml/2006/main" name="ENDORSE">
  <a:themeElements>
    <a:clrScheme name="Benutzerdefiniert 4">
      <a:dk1>
        <a:srgbClr val="0E385E"/>
      </a:dk1>
      <a:lt1>
        <a:srgbClr val="F2F2F2"/>
      </a:lt1>
      <a:dk2>
        <a:srgbClr val="212529"/>
      </a:dk2>
      <a:lt2>
        <a:srgbClr val="F2F2F2"/>
      </a:lt2>
      <a:accent1>
        <a:srgbClr val="F07921"/>
      </a:accent1>
      <a:accent2>
        <a:srgbClr val="01AD4B"/>
      </a:accent2>
      <a:accent3>
        <a:srgbClr val="0281B4"/>
      </a:accent3>
      <a:accent4>
        <a:srgbClr val="EE297B"/>
      </a:accent4>
      <a:accent5>
        <a:srgbClr val="FFFFFF"/>
      </a:accent5>
      <a:accent6>
        <a:srgbClr val="FFFFFF"/>
      </a:accent6>
      <a:hlink>
        <a:srgbClr val="2F4866"/>
      </a:hlink>
      <a:folHlink>
        <a:srgbClr val="D6D6D6"/>
      </a:folHlink>
    </a:clrScheme>
    <a:fontScheme name="Endorse">
      <a:majorFont>
        <a:latin typeface="Aptos Serif"/>
        <a:ea typeface=""/>
        <a:cs typeface=""/>
      </a:majorFont>
      <a:minorFont>
        <a:latin typeface="Assista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NDORSE" id="{E6AA74F2-87F5-4AA2-90CE-069F5587642B}" vid="{80042257-925F-42F6-82AA-33BEE4C54326}"/>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323be961-96ff-4fd7-9242-58d5ac1cef53">
      <Terms xmlns="http://schemas.microsoft.com/office/infopath/2007/PartnerControls"/>
    </lcf76f155ced4ddcb4097134ff3c332f>
    <TaxCatchAll xmlns="151c28b5-17be-487d-903d-7070014f18c7"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 ma:contentTypeID="0x010100558FFDB33B04204D805D358742B5F84C" ma:contentTypeVersion="17" ma:contentTypeDescription="Skapa ett nytt dokument." ma:contentTypeScope="" ma:versionID="d9ac0d3be44e680cc683ccc3b23979b2">
  <xsd:schema xmlns:xsd="http://www.w3.org/2001/XMLSchema" xmlns:xs="http://www.w3.org/2001/XMLSchema" xmlns:p="http://schemas.microsoft.com/office/2006/metadata/properties" xmlns:ns2="323be961-96ff-4fd7-9242-58d5ac1cef53" xmlns:ns3="151c28b5-17be-487d-903d-7070014f18c7" targetNamespace="http://schemas.microsoft.com/office/2006/metadata/properties" ma:root="true" ma:fieldsID="1dad5e8b1d2be9ebbc5f89a57b19d58e" ns2:_="" ns3:_="">
    <xsd:import namespace="323be961-96ff-4fd7-9242-58d5ac1cef53"/>
    <xsd:import namespace="151c28b5-17be-487d-903d-7070014f18c7"/>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ServiceDateTaken" minOccurs="0"/>
                <xsd:element ref="ns2:MediaServiceSearchProperties" minOccurs="0"/>
                <xsd:element ref="ns2:MediaLengthInSeconds" minOccurs="0"/>
                <xsd:element ref="ns2:MediaServiceLocation"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23be961-96ff-4fd7-9242-58d5ac1cef53"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Bildmarkeringar" ma:readOnly="false" ma:fieldId="{5cf76f15-5ced-4ddc-b409-7134ff3c332f}" ma:taxonomyMulti="true" ma:sspId="c16438b7-21d0-4069-86e7-cecdf0f7fcb0"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element name="MediaLengthInSeconds" ma:index="20" nillable="true" ma:displayName="MediaLengthInSeconds" ma:hidden="true" ma:internalName="MediaLengthInSeconds" ma:readOnly="true">
      <xsd:simpleType>
        <xsd:restriction base="dms:Unknown"/>
      </xsd:simple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51c28b5-17be-487d-903d-7070014f18c7"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047913ba-997b-4f17-9f13-3e2be4c79f60}" ma:internalName="TaxCatchAll" ma:showField="CatchAllData" ma:web="151c28b5-17be-487d-903d-7070014f18c7">
      <xsd:complexType>
        <xsd:complexContent>
          <xsd:extension base="dms:MultiChoiceLookup">
            <xsd:sequence>
              <xsd:element name="Value" type="dms:Lookup" maxOccurs="unbounded" minOccurs="0" nillable="true"/>
            </xsd:sequence>
          </xsd:extension>
        </xsd:complexContent>
      </xsd:complexType>
    </xsd:element>
    <xsd:element name="SharedWithUsers" ma:index="23" nillable="true" ma:displayName="Delat med"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4" nillable="true" ma:displayName="Delat med informa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nehållstyp"/>
        <xsd:element ref="dc:title" minOccurs="0" maxOccurs="1" ma:index="4" ma:displayName="Rubrik"/>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C419AAC-5780-4A5A-ADC1-C1ED69257832}">
  <ds:schemaRefs>
    <ds:schemaRef ds:uri="http://purl.org/dc/elements/1.1/"/>
    <ds:schemaRef ds:uri="http://schemas.microsoft.com/office/2006/metadata/properties"/>
    <ds:schemaRef ds:uri="323be961-96ff-4fd7-9242-58d5ac1cef53"/>
    <ds:schemaRef ds:uri="http://schemas.microsoft.com/office/infopath/2007/PartnerControls"/>
    <ds:schemaRef ds:uri="http://purl.org/dc/terms/"/>
    <ds:schemaRef ds:uri="http://schemas.microsoft.com/office/2006/documentManagement/types"/>
    <ds:schemaRef ds:uri="http://schemas.openxmlformats.org/package/2006/metadata/core-properties"/>
    <ds:schemaRef ds:uri="151c28b5-17be-487d-903d-7070014f18c7"/>
    <ds:schemaRef ds:uri="http://www.w3.org/XML/1998/namespace"/>
    <ds:schemaRef ds:uri="http://purl.org/dc/dcmitype/"/>
  </ds:schemaRefs>
</ds:datastoreItem>
</file>

<file path=customXml/itemProps2.xml><?xml version="1.0" encoding="utf-8"?>
<ds:datastoreItem xmlns:ds="http://schemas.openxmlformats.org/officeDocument/2006/customXml" ds:itemID="{84776174-58D7-4A6C-ADC9-131E8AD43DB0}">
  <ds:schemaRefs>
    <ds:schemaRef ds:uri="http://schemas.microsoft.com/sharepoint/v3/contenttype/forms"/>
  </ds:schemaRefs>
</ds:datastoreItem>
</file>

<file path=customXml/itemProps3.xml><?xml version="1.0" encoding="utf-8"?>
<ds:datastoreItem xmlns:ds="http://schemas.openxmlformats.org/officeDocument/2006/customXml" ds:itemID="{6AF4343F-6D7B-4D05-9761-D3E01B730E38}"/>
</file>

<file path=docProps/app.xml><?xml version="1.0" encoding="utf-8"?>
<Properties xmlns="http://schemas.openxmlformats.org/officeDocument/2006/extended-properties" xmlns:vt="http://schemas.openxmlformats.org/officeDocument/2006/docPropsVTypes">
  <Template/>
  <TotalTime>0</TotalTime>
  <Words>838</Words>
  <Application>Microsoft Office PowerPoint</Application>
  <PresentationFormat>Breitbild</PresentationFormat>
  <Paragraphs>108</Paragraphs>
  <Slides>18</Slides>
  <Notes>5</Notes>
  <HiddenSlides>0</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18</vt:i4>
      </vt:variant>
    </vt:vector>
  </HeadingPairs>
  <TitlesOfParts>
    <vt:vector size="26" baseType="lpstr">
      <vt:lpstr>Aptos Serif</vt:lpstr>
      <vt:lpstr>Arial</vt:lpstr>
      <vt:lpstr>Assistant</vt:lpstr>
      <vt:lpstr>Calibri</vt:lpstr>
      <vt:lpstr>Open Sans</vt:lpstr>
      <vt:lpstr>Source Sans Pro</vt:lpstr>
      <vt:lpstr>Times New Roman</vt:lpstr>
      <vt:lpstr>ENDORSE</vt:lpstr>
      <vt:lpstr>BUSINESS PLANNING AND ENTREPRENEURIAL ECOSYSTEM</vt:lpstr>
      <vt:lpstr>  2.3  Entrepreneurial ecosystem concept</vt:lpstr>
      <vt:lpstr>PowerPoint-Präsentation</vt:lpstr>
      <vt:lpstr>PowerPoint-Präsentation</vt:lpstr>
      <vt:lpstr>Policy Leadership</vt:lpstr>
      <vt:lpstr>Policy  Governement</vt:lpstr>
      <vt:lpstr>Finance Financial Capital</vt:lpstr>
      <vt:lpstr>Culture Success stories</vt:lpstr>
      <vt:lpstr>Culture Societal norms</vt:lpstr>
      <vt:lpstr>Supports Non-Government Institutions</vt:lpstr>
      <vt:lpstr>Supports Support Professions</vt:lpstr>
      <vt:lpstr>Supports Infrastructure</vt:lpstr>
      <vt:lpstr>Human Capital Educational Institutions</vt:lpstr>
      <vt:lpstr>Human Capital Labor</vt:lpstr>
      <vt:lpstr>Markets Networks</vt:lpstr>
      <vt:lpstr>Markets Early Customers</vt:lpstr>
      <vt:lpstr>Factors affecting the business success and failure</vt:lpstr>
      <vt:lpstr>Acknowledgments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Alina Schoenberg</dc:creator>
  <cp:lastModifiedBy>Cornelia Amon</cp:lastModifiedBy>
  <cp:revision>67</cp:revision>
  <dcterms:created xsi:type="dcterms:W3CDTF">2022-04-04T19:32:46Z</dcterms:created>
  <dcterms:modified xsi:type="dcterms:W3CDTF">2024-03-22T09:48:05Z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0x010100558FFDB33B04204D805D358742B5F84C</vt:lpwstr>
  </property>
  <property fmtid="{D5CDD505-2E9C-101B-9397-08002B2CF9AE}" pid="3" name="MediaServiceImageTags">
    <vt:lpwstr/>
  </property>
</Properties>
</file>