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4"/>
  </p:sldMasterIdLst>
  <p:notesMasterIdLst>
    <p:notesMasterId r:id="rId15"/>
  </p:notesMasterIdLst>
  <p:sldIdLst>
    <p:sldId id="495" r:id="rId5"/>
    <p:sldId id="491" r:id="rId6"/>
    <p:sldId id="461" r:id="rId7"/>
    <p:sldId id="469" r:id="rId8"/>
    <p:sldId id="504" r:id="rId9"/>
    <p:sldId id="442" r:id="rId10"/>
    <p:sldId id="500" r:id="rId11"/>
    <p:sldId id="511" r:id="rId12"/>
    <p:sldId id="512" r:id="rId13"/>
    <p:sldId id="494"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385E"/>
    <a:srgbClr val="EE297B"/>
    <a:srgbClr val="0281B4"/>
    <a:srgbClr val="F07921"/>
    <a:srgbClr val="01AD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420EE0-339C-1D4A-FD96-413DAF142434}" v="11" dt="2024-03-22T15:24:58.136"/>
  </p1510:revLst>
</p1510:revInfo>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nelia Amon" userId="5954e632-5942-4ce2-bb41-89c16c6cc23e" providerId="ADAL" clId="{AB9D9198-BD34-4875-8406-B5D05CD42DD0}"/>
    <pc:docChg chg="undo redo custSel addSld delSld modSld addMainMaster modMainMaster">
      <pc:chgData name="Cornelia Amon" userId="5954e632-5942-4ce2-bb41-89c16c6cc23e" providerId="ADAL" clId="{AB9D9198-BD34-4875-8406-B5D05CD42DD0}" dt="2024-03-14T10:24:05.192" v="205" actId="47"/>
      <pc:docMkLst>
        <pc:docMk/>
      </pc:docMkLst>
      <pc:sldChg chg="addSp delSp modSp mod chgLayout">
        <pc:chgData name="Cornelia Amon" userId="5954e632-5942-4ce2-bb41-89c16c6cc23e" providerId="ADAL" clId="{AB9D9198-BD34-4875-8406-B5D05CD42DD0}" dt="2024-03-14T09:34:22.665" v="156" actId="478"/>
        <pc:sldMkLst>
          <pc:docMk/>
          <pc:sldMk cId="4193064348" sldId="442"/>
        </pc:sldMkLst>
        <pc:spChg chg="mod">
          <ac:chgData name="Cornelia Amon" userId="5954e632-5942-4ce2-bb41-89c16c6cc23e" providerId="ADAL" clId="{AB9D9198-BD34-4875-8406-B5D05CD42DD0}" dt="2024-03-14T09:32:49.310" v="135" actId="207"/>
          <ac:spMkLst>
            <pc:docMk/>
            <pc:sldMk cId="4193064348" sldId="442"/>
            <ac:spMk id="2" creationId="{00000000-0000-0000-0000-000000000000}"/>
          </ac:spMkLst>
        </pc:spChg>
        <pc:spChg chg="del mod">
          <ac:chgData name="Cornelia Amon" userId="5954e632-5942-4ce2-bb41-89c16c6cc23e" providerId="ADAL" clId="{AB9D9198-BD34-4875-8406-B5D05CD42DD0}" dt="2024-03-14T09:34:09.163" v="144" actId="478"/>
          <ac:spMkLst>
            <pc:docMk/>
            <pc:sldMk cId="4193064348" sldId="442"/>
            <ac:spMk id="3" creationId="{00000000-0000-0000-0000-000000000000}"/>
          </ac:spMkLst>
        </pc:spChg>
        <pc:spChg chg="add mod ord">
          <ac:chgData name="Cornelia Amon" userId="5954e632-5942-4ce2-bb41-89c16c6cc23e" providerId="ADAL" clId="{AB9D9198-BD34-4875-8406-B5D05CD42DD0}" dt="2024-03-14T09:34:18.570" v="154" actId="20577"/>
          <ac:spMkLst>
            <pc:docMk/>
            <pc:sldMk cId="4193064348" sldId="442"/>
            <ac:spMk id="4" creationId="{1B7B7728-B12B-F86D-E638-73BB4615D3BB}"/>
          </ac:spMkLst>
        </pc:spChg>
        <pc:spChg chg="add del mod ord">
          <ac:chgData name="Cornelia Amon" userId="5954e632-5942-4ce2-bb41-89c16c6cc23e" providerId="ADAL" clId="{AB9D9198-BD34-4875-8406-B5D05CD42DD0}" dt="2024-03-14T09:34:22.665" v="156" actId="478"/>
          <ac:spMkLst>
            <pc:docMk/>
            <pc:sldMk cId="4193064348" sldId="442"/>
            <ac:spMk id="5" creationId="{91C5573F-964D-D8EE-D340-3EEBCAF27F86}"/>
          </ac:spMkLst>
        </pc:spChg>
        <pc:spChg chg="mod">
          <ac:chgData name="Cornelia Amon" userId="5954e632-5942-4ce2-bb41-89c16c6cc23e" providerId="ADAL" clId="{AB9D9198-BD34-4875-8406-B5D05CD42DD0}" dt="2024-03-14T09:32:56.625" v="136" actId="207"/>
          <ac:spMkLst>
            <pc:docMk/>
            <pc:sldMk cId="4193064348" sldId="442"/>
            <ac:spMk id="27" creationId="{00000000-0000-0000-0000-000000000000}"/>
          </ac:spMkLst>
        </pc:spChg>
        <pc:spChg chg="mod">
          <ac:chgData name="Cornelia Amon" userId="5954e632-5942-4ce2-bb41-89c16c6cc23e" providerId="ADAL" clId="{AB9D9198-BD34-4875-8406-B5D05CD42DD0}" dt="2024-03-14T09:33:31.167" v="140" actId="208"/>
          <ac:spMkLst>
            <pc:docMk/>
            <pc:sldMk cId="4193064348" sldId="442"/>
            <ac:spMk id="28" creationId="{00000000-0000-0000-0000-000000000000}"/>
          </ac:spMkLst>
        </pc:spChg>
        <pc:spChg chg="del">
          <ac:chgData name="Cornelia Amon" userId="5954e632-5942-4ce2-bb41-89c16c6cc23e" providerId="ADAL" clId="{AB9D9198-BD34-4875-8406-B5D05CD42DD0}" dt="2024-03-14T09:34:21.193" v="155" actId="478"/>
          <ac:spMkLst>
            <pc:docMk/>
            <pc:sldMk cId="4193064348" sldId="442"/>
            <ac:spMk id="29" creationId="{00000000-0000-0000-0000-000000000000}"/>
          </ac:spMkLst>
        </pc:spChg>
        <pc:spChg chg="mod">
          <ac:chgData name="Cornelia Amon" userId="5954e632-5942-4ce2-bb41-89c16c6cc23e" providerId="ADAL" clId="{AB9D9198-BD34-4875-8406-B5D05CD42DD0}" dt="2024-03-14T09:33:21.149" v="138" actId="208"/>
          <ac:spMkLst>
            <pc:docMk/>
            <pc:sldMk cId="4193064348" sldId="442"/>
            <ac:spMk id="20484" creationId="{00000000-0000-0000-0000-000000000000}"/>
          </ac:spMkLst>
        </pc:spChg>
        <pc:spChg chg="mod">
          <ac:chgData name="Cornelia Amon" userId="5954e632-5942-4ce2-bb41-89c16c6cc23e" providerId="ADAL" clId="{AB9D9198-BD34-4875-8406-B5D05CD42DD0}" dt="2024-03-14T09:33:53.898" v="142" actId="14100"/>
          <ac:spMkLst>
            <pc:docMk/>
            <pc:sldMk cId="4193064348" sldId="442"/>
            <ac:spMk id="20485" creationId="{00000000-0000-0000-0000-000000000000}"/>
          </ac:spMkLst>
        </pc:spChg>
        <pc:spChg chg="mod">
          <ac:chgData name="Cornelia Amon" userId="5954e632-5942-4ce2-bb41-89c16c6cc23e" providerId="ADAL" clId="{AB9D9198-BD34-4875-8406-B5D05CD42DD0}" dt="2024-03-14T09:33:58.482" v="143" actId="14100"/>
          <ac:spMkLst>
            <pc:docMk/>
            <pc:sldMk cId="4193064348" sldId="442"/>
            <ac:spMk id="20493" creationId="{00000000-0000-0000-0000-000000000000}"/>
          </ac:spMkLst>
        </pc:spChg>
        <pc:spChg chg="mod">
          <ac:chgData name="Cornelia Amon" userId="5954e632-5942-4ce2-bb41-89c16c6cc23e" providerId="ADAL" clId="{AB9D9198-BD34-4875-8406-B5D05CD42DD0}" dt="2024-03-14T09:33:02.796" v="137" actId="207"/>
          <ac:spMkLst>
            <pc:docMk/>
            <pc:sldMk cId="4193064348" sldId="442"/>
            <ac:spMk id="20501" creationId="{00000000-0000-0000-0000-000000000000}"/>
          </ac:spMkLst>
        </pc:spChg>
      </pc:sldChg>
      <pc:sldChg chg="addSp delSp modSp mod chgLayout">
        <pc:chgData name="Cornelia Amon" userId="5954e632-5942-4ce2-bb41-89c16c6cc23e" providerId="ADAL" clId="{AB9D9198-BD34-4875-8406-B5D05CD42DD0}" dt="2024-03-14T09:04:49.772" v="54" actId="14100"/>
        <pc:sldMkLst>
          <pc:docMk/>
          <pc:sldMk cId="3714829528" sldId="461"/>
        </pc:sldMkLst>
        <pc:spChg chg="del mod ord">
          <ac:chgData name="Cornelia Amon" userId="5954e632-5942-4ce2-bb41-89c16c6cc23e" providerId="ADAL" clId="{AB9D9198-BD34-4875-8406-B5D05CD42DD0}" dt="2024-03-14T09:03:31.483" v="39" actId="478"/>
          <ac:spMkLst>
            <pc:docMk/>
            <pc:sldMk cId="3714829528" sldId="461"/>
            <ac:spMk id="2" creationId="{00000000-0000-0000-0000-000000000000}"/>
          </ac:spMkLst>
        </pc:spChg>
        <pc:spChg chg="del mod">
          <ac:chgData name="Cornelia Amon" userId="5954e632-5942-4ce2-bb41-89c16c6cc23e" providerId="ADAL" clId="{AB9D9198-BD34-4875-8406-B5D05CD42DD0}" dt="2024-03-14T09:04:08.010" v="45" actId="478"/>
          <ac:spMkLst>
            <pc:docMk/>
            <pc:sldMk cId="3714829528" sldId="461"/>
            <ac:spMk id="3" creationId="{00000000-0000-0000-0000-000000000000}"/>
          </ac:spMkLst>
        </pc:spChg>
        <pc:spChg chg="add del mod">
          <ac:chgData name="Cornelia Amon" userId="5954e632-5942-4ce2-bb41-89c16c6cc23e" providerId="ADAL" clId="{AB9D9198-BD34-4875-8406-B5D05CD42DD0}" dt="2024-03-14T09:02:47" v="18" actId="6264"/>
          <ac:spMkLst>
            <pc:docMk/>
            <pc:sldMk cId="3714829528" sldId="461"/>
            <ac:spMk id="4" creationId="{EA9B47BC-2140-FF71-62DB-08723819FDA0}"/>
          </ac:spMkLst>
        </pc:spChg>
        <pc:spChg chg="mod ord">
          <ac:chgData name="Cornelia Amon" userId="5954e632-5942-4ce2-bb41-89c16c6cc23e" providerId="ADAL" clId="{AB9D9198-BD34-4875-8406-B5D05CD42DD0}" dt="2024-03-14T09:04:49.772" v="54" actId="14100"/>
          <ac:spMkLst>
            <pc:docMk/>
            <pc:sldMk cId="3714829528" sldId="461"/>
            <ac:spMk id="5" creationId="{00000000-0000-0000-0000-000000000000}"/>
          </ac:spMkLst>
        </pc:spChg>
        <pc:spChg chg="del">
          <ac:chgData name="Cornelia Amon" userId="5954e632-5942-4ce2-bb41-89c16c6cc23e" providerId="ADAL" clId="{AB9D9198-BD34-4875-8406-B5D05CD42DD0}" dt="2024-03-14T09:02:56.690" v="38" actId="478"/>
          <ac:spMkLst>
            <pc:docMk/>
            <pc:sldMk cId="3714829528" sldId="461"/>
            <ac:spMk id="7" creationId="{00000000-0000-0000-0000-000000000000}"/>
          </ac:spMkLst>
        </pc:spChg>
        <pc:spChg chg="add mod ord">
          <ac:chgData name="Cornelia Amon" userId="5954e632-5942-4ce2-bb41-89c16c6cc23e" providerId="ADAL" clId="{AB9D9198-BD34-4875-8406-B5D05CD42DD0}" dt="2024-03-14T09:02:53.380" v="37" actId="20577"/>
          <ac:spMkLst>
            <pc:docMk/>
            <pc:sldMk cId="3714829528" sldId="461"/>
            <ac:spMk id="8" creationId="{4C5E31CC-DAE3-9853-95C3-975504BD4127}"/>
          </ac:spMkLst>
        </pc:spChg>
        <pc:spChg chg="add mod">
          <ac:chgData name="Cornelia Amon" userId="5954e632-5942-4ce2-bb41-89c16c6cc23e" providerId="ADAL" clId="{AB9D9198-BD34-4875-8406-B5D05CD42DD0}" dt="2024-03-14T09:04:40.980" v="53" actId="2085"/>
          <ac:spMkLst>
            <pc:docMk/>
            <pc:sldMk cId="3714829528" sldId="461"/>
            <ac:spMk id="9" creationId="{AED33E07-7288-F5A8-3F9C-E42E0117C3AB}"/>
          </ac:spMkLst>
        </pc:spChg>
        <pc:picChg chg="del">
          <ac:chgData name="Cornelia Amon" userId="5954e632-5942-4ce2-bb41-89c16c6cc23e" providerId="ADAL" clId="{AB9D9198-BD34-4875-8406-B5D05CD42DD0}" dt="2024-03-14T09:03:38.707" v="40" actId="478"/>
          <ac:picMkLst>
            <pc:docMk/>
            <pc:sldMk cId="3714829528" sldId="461"/>
            <ac:picMk id="6" creationId="{00000000-0000-0000-0000-000000000000}"/>
          </ac:picMkLst>
        </pc:picChg>
      </pc:sldChg>
      <pc:sldChg chg="addSp delSp modSp mod chgLayout">
        <pc:chgData name="Cornelia Amon" userId="5954e632-5942-4ce2-bb41-89c16c6cc23e" providerId="ADAL" clId="{AB9D9198-BD34-4875-8406-B5D05CD42DD0}" dt="2024-03-14T09:06:26.319" v="81" actId="20577"/>
        <pc:sldMkLst>
          <pc:docMk/>
          <pc:sldMk cId="1052622026" sldId="469"/>
        </pc:sldMkLst>
        <pc:spChg chg="del mod ord">
          <ac:chgData name="Cornelia Amon" userId="5954e632-5942-4ce2-bb41-89c16c6cc23e" providerId="ADAL" clId="{AB9D9198-BD34-4875-8406-B5D05CD42DD0}" dt="2024-03-14T09:05:42.294" v="77" actId="478"/>
          <ac:spMkLst>
            <pc:docMk/>
            <pc:sldMk cId="1052622026" sldId="469"/>
            <ac:spMk id="2" creationId="{00000000-0000-0000-0000-000000000000}"/>
          </ac:spMkLst>
        </pc:spChg>
        <pc:spChg chg="add del mod">
          <ac:chgData name="Cornelia Amon" userId="5954e632-5942-4ce2-bb41-89c16c6cc23e" providerId="ADAL" clId="{AB9D9198-BD34-4875-8406-B5D05CD42DD0}" dt="2024-03-14T09:05:11.731" v="55" actId="6264"/>
          <ac:spMkLst>
            <pc:docMk/>
            <pc:sldMk cId="1052622026" sldId="469"/>
            <ac:spMk id="3" creationId="{959CCA7F-B81F-D419-5A57-7B357A83F8C3}"/>
          </ac:spMkLst>
        </pc:spChg>
        <pc:spChg chg="add mod ord">
          <ac:chgData name="Cornelia Amon" userId="5954e632-5942-4ce2-bb41-89c16c6cc23e" providerId="ADAL" clId="{AB9D9198-BD34-4875-8406-B5D05CD42DD0}" dt="2024-03-14T09:05:19.409" v="75" actId="20577"/>
          <ac:spMkLst>
            <pc:docMk/>
            <pc:sldMk cId="1052622026" sldId="469"/>
            <ac:spMk id="4" creationId="{8140B7DC-D26F-902B-3ECC-8D9A2DDDA71C}"/>
          </ac:spMkLst>
        </pc:spChg>
        <pc:spChg chg="mod ord">
          <ac:chgData name="Cornelia Amon" userId="5954e632-5942-4ce2-bb41-89c16c6cc23e" providerId="ADAL" clId="{AB9D9198-BD34-4875-8406-B5D05CD42DD0}" dt="2024-03-14T09:06:26.319" v="81" actId="20577"/>
          <ac:spMkLst>
            <pc:docMk/>
            <pc:sldMk cId="1052622026" sldId="469"/>
            <ac:spMk id="5" creationId="{00000000-0000-0000-0000-000000000000}"/>
          </ac:spMkLst>
        </pc:spChg>
        <pc:spChg chg="del">
          <ac:chgData name="Cornelia Amon" userId="5954e632-5942-4ce2-bb41-89c16c6cc23e" providerId="ADAL" clId="{AB9D9198-BD34-4875-8406-B5D05CD42DD0}" dt="2024-03-14T09:05:22.635" v="76" actId="478"/>
          <ac:spMkLst>
            <pc:docMk/>
            <pc:sldMk cId="1052622026" sldId="469"/>
            <ac:spMk id="6" creationId="{00000000-0000-0000-0000-000000000000}"/>
          </ac:spMkLst>
        </pc:spChg>
        <pc:picChg chg="del">
          <ac:chgData name="Cornelia Amon" userId="5954e632-5942-4ce2-bb41-89c16c6cc23e" providerId="ADAL" clId="{AB9D9198-BD34-4875-8406-B5D05CD42DD0}" dt="2024-03-14T09:06:09.564" v="78" actId="478"/>
          <ac:picMkLst>
            <pc:docMk/>
            <pc:sldMk cId="1052622026" sldId="469"/>
            <ac:picMk id="7" creationId="{4F8A9F97-2A68-4C03-A9CA-0348641AF1C2}"/>
          </ac:picMkLst>
        </pc:picChg>
      </pc:sldChg>
      <pc:sldChg chg="add del">
        <pc:chgData name="Cornelia Amon" userId="5954e632-5942-4ce2-bb41-89c16c6cc23e" providerId="ADAL" clId="{AB9D9198-BD34-4875-8406-B5D05CD42DD0}" dt="2024-03-14T10:24:05.192" v="205" actId="47"/>
        <pc:sldMkLst>
          <pc:docMk/>
          <pc:sldMk cId="3375944021" sldId="489"/>
        </pc:sldMkLst>
      </pc:sldChg>
      <pc:sldChg chg="del">
        <pc:chgData name="Cornelia Amon" userId="5954e632-5942-4ce2-bb41-89c16c6cc23e" providerId="ADAL" clId="{AB9D9198-BD34-4875-8406-B5D05CD42DD0}" dt="2024-03-14T09:02:38.791" v="17" actId="47"/>
        <pc:sldMkLst>
          <pc:docMk/>
          <pc:sldMk cId="2518453865" sldId="490"/>
        </pc:sldMkLst>
      </pc:sldChg>
      <pc:sldChg chg="modSp add mod">
        <pc:chgData name="Cornelia Amon" userId="5954e632-5942-4ce2-bb41-89c16c6cc23e" providerId="ADAL" clId="{AB9D9198-BD34-4875-8406-B5D05CD42DD0}" dt="2024-03-14T09:02:34.220" v="16" actId="113"/>
        <pc:sldMkLst>
          <pc:docMk/>
          <pc:sldMk cId="3620944923" sldId="491"/>
        </pc:sldMkLst>
        <pc:spChg chg="mod">
          <ac:chgData name="Cornelia Amon" userId="5954e632-5942-4ce2-bb41-89c16c6cc23e" providerId="ADAL" clId="{AB9D9198-BD34-4875-8406-B5D05CD42DD0}" dt="2024-03-14T09:02:19.283" v="12"/>
          <ac:spMkLst>
            <pc:docMk/>
            <pc:sldMk cId="3620944923" sldId="491"/>
            <ac:spMk id="4" creationId="{07E0CBB6-C5F8-4624-9918-2ABBDA00096C}"/>
          </ac:spMkLst>
        </pc:spChg>
        <pc:spChg chg="mod">
          <ac:chgData name="Cornelia Amon" userId="5954e632-5942-4ce2-bb41-89c16c6cc23e" providerId="ADAL" clId="{AB9D9198-BD34-4875-8406-B5D05CD42DD0}" dt="2024-03-14T09:02:34.220" v="16" actId="113"/>
          <ac:spMkLst>
            <pc:docMk/>
            <pc:sldMk cId="3620944923" sldId="491"/>
            <ac:spMk id="7" creationId="{873FA4FA-9E59-CAFC-9D21-7C99A28612C8}"/>
          </ac:spMkLst>
        </pc:spChg>
      </pc:sldChg>
      <pc:sldChg chg="add">
        <pc:chgData name="Cornelia Amon" userId="5954e632-5942-4ce2-bb41-89c16c6cc23e" providerId="ADAL" clId="{AB9D9198-BD34-4875-8406-B5D05CD42DD0}" dt="2024-03-14T09:36:56.037" v="203"/>
        <pc:sldMkLst>
          <pc:docMk/>
          <pc:sldMk cId="2094950677" sldId="494"/>
        </pc:sldMkLst>
      </pc:sldChg>
      <pc:sldChg chg="add">
        <pc:chgData name="Cornelia Amon" userId="5954e632-5942-4ce2-bb41-89c16c6cc23e" providerId="ADAL" clId="{AB9D9198-BD34-4875-8406-B5D05CD42DD0}" dt="2024-03-14T10:24:02.973" v="204"/>
        <pc:sldMkLst>
          <pc:docMk/>
          <pc:sldMk cId="10629423" sldId="495"/>
        </pc:sldMkLst>
      </pc:sldChg>
      <pc:sldChg chg="addSp delSp modSp mod chgLayout">
        <pc:chgData name="Cornelia Amon" userId="5954e632-5942-4ce2-bb41-89c16c6cc23e" providerId="ADAL" clId="{AB9D9198-BD34-4875-8406-B5D05CD42DD0}" dt="2024-03-14T09:36:09.258" v="196" actId="1076"/>
        <pc:sldMkLst>
          <pc:docMk/>
          <pc:sldMk cId="717060282" sldId="500"/>
        </pc:sldMkLst>
        <pc:spChg chg="mod">
          <ac:chgData name="Cornelia Amon" userId="5954e632-5942-4ce2-bb41-89c16c6cc23e" providerId="ADAL" clId="{AB9D9198-BD34-4875-8406-B5D05CD42DD0}" dt="2024-03-14T09:36:09.258" v="196" actId="1076"/>
          <ac:spMkLst>
            <pc:docMk/>
            <pc:sldMk cId="717060282" sldId="500"/>
            <ac:spMk id="3" creationId="{04F1A348-CB2C-48FC-9E0C-FB7AF8329A71}"/>
          </ac:spMkLst>
        </pc:spChg>
        <pc:spChg chg="del">
          <ac:chgData name="Cornelia Amon" userId="5954e632-5942-4ce2-bb41-89c16c6cc23e" providerId="ADAL" clId="{AB9D9198-BD34-4875-8406-B5D05CD42DD0}" dt="2024-03-14T09:34:38.191" v="159" actId="478"/>
          <ac:spMkLst>
            <pc:docMk/>
            <pc:sldMk cId="717060282" sldId="500"/>
            <ac:spMk id="5" creationId="{00000000-0000-0000-0000-000000000000}"/>
          </ac:spMkLst>
        </pc:spChg>
        <pc:spChg chg="del">
          <ac:chgData name="Cornelia Amon" userId="5954e632-5942-4ce2-bb41-89c16c6cc23e" providerId="ADAL" clId="{AB9D9198-BD34-4875-8406-B5D05CD42DD0}" dt="2024-03-14T09:35:06.674" v="183" actId="478"/>
          <ac:spMkLst>
            <pc:docMk/>
            <pc:sldMk cId="717060282" sldId="500"/>
            <ac:spMk id="6" creationId="{00000000-0000-0000-0000-000000000000}"/>
          </ac:spMkLst>
        </pc:spChg>
        <pc:spChg chg="add del mod">
          <ac:chgData name="Cornelia Amon" userId="5954e632-5942-4ce2-bb41-89c16c6cc23e" providerId="ADAL" clId="{AB9D9198-BD34-4875-8406-B5D05CD42DD0}" dt="2024-03-14T09:34:41.473" v="160" actId="478"/>
          <ac:spMkLst>
            <pc:docMk/>
            <pc:sldMk cId="717060282" sldId="500"/>
            <ac:spMk id="7" creationId="{E7081CE9-806D-86DC-C2A9-14C5DA89B78E}"/>
          </ac:spMkLst>
        </pc:spChg>
        <pc:spChg chg="add mod ord">
          <ac:chgData name="Cornelia Amon" userId="5954e632-5942-4ce2-bb41-89c16c6cc23e" providerId="ADAL" clId="{AB9D9198-BD34-4875-8406-B5D05CD42DD0}" dt="2024-03-14T09:35:04.210" v="182" actId="20577"/>
          <ac:spMkLst>
            <pc:docMk/>
            <pc:sldMk cId="717060282" sldId="500"/>
            <ac:spMk id="8" creationId="{9159E4E4-9BAA-038B-0730-4FC1CC7C976A}"/>
          </ac:spMkLst>
        </pc:spChg>
        <pc:spChg chg="add del mod ord">
          <ac:chgData name="Cornelia Amon" userId="5954e632-5942-4ce2-bb41-89c16c6cc23e" providerId="ADAL" clId="{AB9D9198-BD34-4875-8406-B5D05CD42DD0}" dt="2024-03-14T09:35:09.649" v="184" actId="478"/>
          <ac:spMkLst>
            <pc:docMk/>
            <pc:sldMk cId="717060282" sldId="500"/>
            <ac:spMk id="10" creationId="{179EC075-07F2-16B9-F443-8FD82345CFA6}"/>
          </ac:spMkLst>
        </pc:spChg>
        <pc:picChg chg="mod">
          <ac:chgData name="Cornelia Amon" userId="5954e632-5942-4ce2-bb41-89c16c6cc23e" providerId="ADAL" clId="{AB9D9198-BD34-4875-8406-B5D05CD42DD0}" dt="2024-03-14T09:36:03.433" v="195" actId="1076"/>
          <ac:picMkLst>
            <pc:docMk/>
            <pc:sldMk cId="717060282" sldId="500"/>
            <ac:picMk id="2" creationId="{09D896B6-A456-4CE0-B067-687A00AA61E6}"/>
          </ac:picMkLst>
        </pc:picChg>
        <pc:picChg chg="del">
          <ac:chgData name="Cornelia Amon" userId="5954e632-5942-4ce2-bb41-89c16c6cc23e" providerId="ADAL" clId="{AB9D9198-BD34-4875-8406-B5D05CD42DD0}" dt="2024-03-14T09:34:48.321" v="163" actId="478"/>
          <ac:picMkLst>
            <pc:docMk/>
            <pc:sldMk cId="717060282" sldId="500"/>
            <ac:picMk id="9" creationId="{23C783EB-18B5-4CFD-AA31-B0FFB334BFD8}"/>
          </ac:picMkLst>
        </pc:picChg>
      </pc:sldChg>
      <pc:sldChg chg="addSp delSp modSp mod modClrScheme delAnim chgLayout">
        <pc:chgData name="Cornelia Amon" userId="5954e632-5942-4ce2-bb41-89c16c6cc23e" providerId="ADAL" clId="{AB9D9198-BD34-4875-8406-B5D05CD42DD0}" dt="2024-03-14T09:32:12.569" v="132" actId="20577"/>
        <pc:sldMkLst>
          <pc:docMk/>
          <pc:sldMk cId="2555851215" sldId="504"/>
        </pc:sldMkLst>
        <pc:spChg chg="del mod ord">
          <ac:chgData name="Cornelia Amon" userId="5954e632-5942-4ce2-bb41-89c16c6cc23e" providerId="ADAL" clId="{AB9D9198-BD34-4875-8406-B5D05CD42DD0}" dt="2024-03-14T09:06:56.397" v="88" actId="478"/>
          <ac:spMkLst>
            <pc:docMk/>
            <pc:sldMk cId="2555851215" sldId="504"/>
            <ac:spMk id="2" creationId="{00000000-0000-0000-0000-000000000000}"/>
          </ac:spMkLst>
        </pc:spChg>
        <pc:spChg chg="add del mod">
          <ac:chgData name="Cornelia Amon" userId="5954e632-5942-4ce2-bb41-89c16c6cc23e" providerId="ADAL" clId="{AB9D9198-BD34-4875-8406-B5D05CD42DD0}" dt="2024-03-14T09:06:37.507" v="83" actId="6264"/>
          <ac:spMkLst>
            <pc:docMk/>
            <pc:sldMk cId="2555851215" sldId="504"/>
            <ac:spMk id="3" creationId="{F4DF0799-52DC-7C73-3DA0-22F2DDC099AB}"/>
          </ac:spMkLst>
        </pc:spChg>
        <pc:spChg chg="add mod ord">
          <ac:chgData name="Cornelia Amon" userId="5954e632-5942-4ce2-bb41-89c16c6cc23e" providerId="ADAL" clId="{AB9D9198-BD34-4875-8406-B5D05CD42DD0}" dt="2024-03-14T09:07:38.738" v="130" actId="700"/>
          <ac:spMkLst>
            <pc:docMk/>
            <pc:sldMk cId="2555851215" sldId="504"/>
            <ac:spMk id="4" creationId="{6976E90B-3A8C-17E0-01B2-4FB3F331EA29}"/>
          </ac:spMkLst>
        </pc:spChg>
        <pc:spChg chg="mod ord">
          <ac:chgData name="Cornelia Amon" userId="5954e632-5942-4ce2-bb41-89c16c6cc23e" providerId="ADAL" clId="{AB9D9198-BD34-4875-8406-B5D05CD42DD0}" dt="2024-03-14T09:32:12.569" v="132" actId="20577"/>
          <ac:spMkLst>
            <pc:docMk/>
            <pc:sldMk cId="2555851215" sldId="504"/>
            <ac:spMk id="5" creationId="{00000000-0000-0000-0000-000000000000}"/>
          </ac:spMkLst>
        </pc:spChg>
        <pc:spChg chg="del">
          <ac:chgData name="Cornelia Amon" userId="5954e632-5942-4ce2-bb41-89c16c6cc23e" providerId="ADAL" clId="{AB9D9198-BD34-4875-8406-B5D05CD42DD0}" dt="2024-03-14T09:06:46.366" v="86" actId="478"/>
          <ac:spMkLst>
            <pc:docMk/>
            <pc:sldMk cId="2555851215" sldId="504"/>
            <ac:spMk id="6" creationId="{00000000-0000-0000-0000-000000000000}"/>
          </ac:spMkLst>
        </pc:spChg>
        <pc:spChg chg="del mod">
          <ac:chgData name="Cornelia Amon" userId="5954e632-5942-4ce2-bb41-89c16c6cc23e" providerId="ADAL" clId="{AB9D9198-BD34-4875-8406-B5D05CD42DD0}" dt="2024-03-14T09:07:24.871" v="127" actId="478"/>
          <ac:spMkLst>
            <pc:docMk/>
            <pc:sldMk cId="2555851215" sldId="504"/>
            <ac:spMk id="8" creationId="{00000000-0000-0000-0000-000000000000}"/>
          </ac:spMkLst>
        </pc:spChg>
        <pc:spChg chg="add mod ord">
          <ac:chgData name="Cornelia Amon" userId="5954e632-5942-4ce2-bb41-89c16c6cc23e" providerId="ADAL" clId="{AB9D9198-BD34-4875-8406-B5D05CD42DD0}" dt="2024-03-14T09:07:38.738" v="130" actId="700"/>
          <ac:spMkLst>
            <pc:docMk/>
            <pc:sldMk cId="2555851215" sldId="504"/>
            <ac:spMk id="9" creationId="{1534A715-8FEA-C0BF-D76E-4B9080C0862B}"/>
          </ac:spMkLst>
        </pc:spChg>
        <pc:picChg chg="del">
          <ac:chgData name="Cornelia Amon" userId="5954e632-5942-4ce2-bb41-89c16c6cc23e" providerId="ADAL" clId="{AB9D9198-BD34-4875-8406-B5D05CD42DD0}" dt="2024-03-14T09:06:31.742" v="82" actId="478"/>
          <ac:picMkLst>
            <pc:docMk/>
            <pc:sldMk cId="2555851215" sldId="504"/>
            <ac:picMk id="7" creationId="{00000000-0000-0000-0000-000000000000}"/>
          </ac:picMkLst>
        </pc:picChg>
      </pc:sldChg>
      <pc:sldChg chg="del">
        <pc:chgData name="Cornelia Amon" userId="5954e632-5942-4ce2-bb41-89c16c6cc23e" providerId="ADAL" clId="{AB9D9198-BD34-4875-8406-B5D05CD42DD0}" dt="2024-03-14T09:01:54.751" v="6" actId="47"/>
        <pc:sldMkLst>
          <pc:docMk/>
          <pc:sldMk cId="1948646771" sldId="510"/>
        </pc:sldMkLst>
      </pc:sldChg>
      <pc:sldChg chg="addSp delSp modSp mod chgLayout">
        <pc:chgData name="Cornelia Amon" userId="5954e632-5942-4ce2-bb41-89c16c6cc23e" providerId="ADAL" clId="{AB9D9198-BD34-4875-8406-B5D05CD42DD0}" dt="2024-03-14T09:36:22.433" v="198" actId="1076"/>
        <pc:sldMkLst>
          <pc:docMk/>
          <pc:sldMk cId="3029922701" sldId="511"/>
        </pc:sldMkLst>
        <pc:spChg chg="mod ord">
          <ac:chgData name="Cornelia Amon" userId="5954e632-5942-4ce2-bb41-89c16c6cc23e" providerId="ADAL" clId="{AB9D9198-BD34-4875-8406-B5D05CD42DD0}" dt="2024-03-14T09:35:31.265" v="188" actId="27636"/>
          <ac:spMkLst>
            <pc:docMk/>
            <pc:sldMk cId="3029922701" sldId="511"/>
            <ac:spMk id="2" creationId="{8A962820-996A-4346-AB70-6CE7C89E557E}"/>
          </ac:spMkLst>
        </pc:spChg>
        <pc:spChg chg="add del mod">
          <ac:chgData name="Cornelia Amon" userId="5954e632-5942-4ce2-bb41-89c16c6cc23e" providerId="ADAL" clId="{AB9D9198-BD34-4875-8406-B5D05CD42DD0}" dt="2024-03-14T09:35:31.258" v="187" actId="6264"/>
          <ac:spMkLst>
            <pc:docMk/>
            <pc:sldMk cId="3029922701" sldId="511"/>
            <ac:spMk id="3" creationId="{17CC7DC9-6E35-F4FE-6F6C-D0998CC5A746}"/>
          </ac:spMkLst>
        </pc:spChg>
        <pc:spChg chg="add del mod ord">
          <ac:chgData name="Cornelia Amon" userId="5954e632-5942-4ce2-bb41-89c16c6cc23e" providerId="ADAL" clId="{AB9D9198-BD34-4875-8406-B5D05CD42DD0}" dt="2024-03-14T09:35:38.516" v="189" actId="478"/>
          <ac:spMkLst>
            <pc:docMk/>
            <pc:sldMk cId="3029922701" sldId="511"/>
            <ac:spMk id="4" creationId="{28772375-0618-9247-2FDB-EB5766DA2887}"/>
          </ac:spMkLst>
        </pc:spChg>
        <pc:spChg chg="mod">
          <ac:chgData name="Cornelia Amon" userId="5954e632-5942-4ce2-bb41-89c16c6cc23e" providerId="ADAL" clId="{AB9D9198-BD34-4875-8406-B5D05CD42DD0}" dt="2024-03-14T09:36:22.433" v="198" actId="1076"/>
          <ac:spMkLst>
            <pc:docMk/>
            <pc:sldMk cId="3029922701" sldId="511"/>
            <ac:spMk id="9" creationId="{E8246029-7D44-4D16-AF19-B6B2638BE459}"/>
          </ac:spMkLst>
        </pc:spChg>
        <pc:picChg chg="mod">
          <ac:chgData name="Cornelia Amon" userId="5954e632-5942-4ce2-bb41-89c16c6cc23e" providerId="ADAL" clId="{AB9D9198-BD34-4875-8406-B5D05CD42DD0}" dt="2024-03-14T09:36:18.418" v="197" actId="1076"/>
          <ac:picMkLst>
            <pc:docMk/>
            <pc:sldMk cId="3029922701" sldId="511"/>
            <ac:picMk id="7" creationId="{CD55A44B-4668-407A-B627-00964651F25E}"/>
          </ac:picMkLst>
        </pc:picChg>
        <pc:picChg chg="del">
          <ac:chgData name="Cornelia Amon" userId="5954e632-5942-4ce2-bb41-89c16c6cc23e" providerId="ADAL" clId="{AB9D9198-BD34-4875-8406-B5D05CD42DD0}" dt="2024-03-14T09:35:26.961" v="186" actId="478"/>
          <ac:picMkLst>
            <pc:docMk/>
            <pc:sldMk cId="3029922701" sldId="511"/>
            <ac:picMk id="11" creationId="{C89CE951-FDE4-4B41-B4A0-6C1A1AA262AB}"/>
          </ac:picMkLst>
        </pc:picChg>
      </pc:sldChg>
      <pc:sldChg chg="addSp delSp modSp mod chgLayout">
        <pc:chgData name="Cornelia Amon" userId="5954e632-5942-4ce2-bb41-89c16c6cc23e" providerId="ADAL" clId="{AB9D9198-BD34-4875-8406-B5D05CD42DD0}" dt="2024-03-14T09:36:39.010" v="202" actId="1076"/>
        <pc:sldMkLst>
          <pc:docMk/>
          <pc:sldMk cId="1190631357" sldId="512"/>
        </pc:sldMkLst>
        <pc:spChg chg="mod ord">
          <ac:chgData name="Cornelia Amon" userId="5954e632-5942-4ce2-bb41-89c16c6cc23e" providerId="ADAL" clId="{AB9D9198-BD34-4875-8406-B5D05CD42DD0}" dt="2024-03-14T09:36:32.905" v="200" actId="700"/>
          <ac:spMkLst>
            <pc:docMk/>
            <pc:sldMk cId="1190631357" sldId="512"/>
            <ac:spMk id="2" creationId="{EC0250AA-D6EF-4BDD-9513-72252F784179}"/>
          </ac:spMkLst>
        </pc:spChg>
        <pc:spChg chg="add del mod ord">
          <ac:chgData name="Cornelia Amon" userId="5954e632-5942-4ce2-bb41-89c16c6cc23e" providerId="ADAL" clId="{AB9D9198-BD34-4875-8406-B5D05CD42DD0}" dt="2024-03-14T09:36:36.778" v="201" actId="478"/>
          <ac:spMkLst>
            <pc:docMk/>
            <pc:sldMk cId="1190631357" sldId="512"/>
            <ac:spMk id="3" creationId="{1F6F2EC9-8341-A0AA-E0AE-793DBA14B373}"/>
          </ac:spMkLst>
        </pc:spChg>
        <pc:picChg chg="mod">
          <ac:chgData name="Cornelia Amon" userId="5954e632-5942-4ce2-bb41-89c16c6cc23e" providerId="ADAL" clId="{AB9D9198-BD34-4875-8406-B5D05CD42DD0}" dt="2024-03-14T09:36:39.010" v="202" actId="1076"/>
          <ac:picMkLst>
            <pc:docMk/>
            <pc:sldMk cId="1190631357" sldId="512"/>
            <ac:picMk id="4" creationId="{32B08E92-341B-4D1E-BF59-23149991F372}"/>
          </ac:picMkLst>
        </pc:picChg>
      </pc:sldChg>
      <pc:sldMasterChg chg="addSldLayout modSldLayout">
        <pc:chgData name="Cornelia Amon" userId="5954e632-5942-4ce2-bb41-89c16c6cc23e" providerId="ADAL" clId="{AB9D9198-BD34-4875-8406-B5D05CD42DD0}" dt="2024-03-14T09:00:53.167" v="0" actId="11236"/>
        <pc:sldMasterMkLst>
          <pc:docMk/>
          <pc:sldMasterMk cId="3854436152" sldId="2147483661"/>
        </pc:sldMasterMkLst>
        <pc:sldLayoutChg chg="new mod">
          <pc:chgData name="Cornelia Amon" userId="5954e632-5942-4ce2-bb41-89c16c6cc23e" providerId="ADAL" clId="{AB9D9198-BD34-4875-8406-B5D05CD42DD0}" dt="2024-03-14T09:00:53.167" v="0" actId="11236"/>
          <pc:sldLayoutMkLst>
            <pc:docMk/>
            <pc:sldMasterMk cId="3854436152" sldId="2147483661"/>
            <pc:sldLayoutMk cId="3139326202" sldId="2147483673"/>
          </pc:sldLayoutMkLst>
        </pc:sldLayoutChg>
      </pc:sldMasterChg>
      <pc:sldMasterChg chg="new mod addSldLayout">
        <pc:chgData name="Cornelia Amon" userId="5954e632-5942-4ce2-bb41-89c16c6cc23e" providerId="ADAL" clId="{AB9D9198-BD34-4875-8406-B5D05CD42DD0}" dt="2024-03-14T09:00:59.090" v="1" actId="6938"/>
        <pc:sldMasterMkLst>
          <pc:docMk/>
          <pc:sldMasterMk cId="4017441388" sldId="2147483674"/>
        </pc:sldMasterMkLst>
        <pc:sldLayoutChg chg="new replId">
          <pc:chgData name="Cornelia Amon" userId="5954e632-5942-4ce2-bb41-89c16c6cc23e" providerId="ADAL" clId="{AB9D9198-BD34-4875-8406-B5D05CD42DD0}" dt="2024-03-14T09:00:59.090" v="1" actId="6938"/>
          <pc:sldLayoutMkLst>
            <pc:docMk/>
            <pc:sldMasterMk cId="4017441388" sldId="2147483674"/>
            <pc:sldLayoutMk cId="1136835279" sldId="2147483675"/>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3338885086" sldId="2147483676"/>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883655841" sldId="2147483677"/>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625350799" sldId="2147483678"/>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908763539" sldId="2147483679"/>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3191938165" sldId="2147483680"/>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4198423770" sldId="2147483681"/>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4285864668" sldId="2147483682"/>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75655951" sldId="2147483683"/>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295510699" sldId="2147483684"/>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2049631755" sldId="2147483685"/>
          </pc:sldLayoutMkLst>
        </pc:sldLayoutChg>
      </pc:sldMasterChg>
    </pc:docChg>
  </pc:docChgLst>
  <pc:docChgLst>
    <pc:chgData name="Cornelia Amon" userId="S::cornelia.amon@fh-krems.ac.at::5954e632-5942-4ce2-bb41-89c16c6cc23e" providerId="AD" clId="Web-{4B083829-83E3-4130-855A-5BF81E464CC6}"/>
    <pc:docChg chg="modSld">
      <pc:chgData name="Cornelia Amon" userId="S::cornelia.amon@fh-krems.ac.at::5954e632-5942-4ce2-bb41-89c16c6cc23e" providerId="AD" clId="Web-{4B083829-83E3-4130-855A-5BF81E464CC6}" dt="2024-03-14T11:39:00.200" v="45" actId="20577"/>
      <pc:docMkLst>
        <pc:docMk/>
      </pc:docMkLst>
      <pc:sldChg chg="addSp delSp modSp">
        <pc:chgData name="Cornelia Amon" userId="S::cornelia.amon@fh-krems.ac.at::5954e632-5942-4ce2-bb41-89c16c6cc23e" providerId="AD" clId="Web-{4B083829-83E3-4130-855A-5BF81E464CC6}" dt="2024-03-14T11:39:00.200" v="45" actId="20577"/>
        <pc:sldMkLst>
          <pc:docMk/>
          <pc:sldMk cId="3620944923" sldId="491"/>
        </pc:sldMkLst>
        <pc:spChg chg="add mod">
          <ac:chgData name="Cornelia Amon" userId="S::cornelia.amon@fh-krems.ac.at::5954e632-5942-4ce2-bb41-89c16c6cc23e" providerId="AD" clId="Web-{4B083829-83E3-4130-855A-5BF81E464CC6}" dt="2024-03-14T11:39:00.200" v="45" actId="20577"/>
          <ac:spMkLst>
            <pc:docMk/>
            <pc:sldMk cId="3620944923" sldId="491"/>
            <ac:spMk id="2" creationId="{E75078C9-3627-BF08-2B95-F322AE544D65}"/>
          </ac:spMkLst>
        </pc:spChg>
        <pc:spChg chg="add del mod">
          <ac:chgData name="Cornelia Amon" userId="S::cornelia.amon@fh-krems.ac.at::5954e632-5942-4ce2-bb41-89c16c6cc23e" providerId="AD" clId="Web-{4B083829-83E3-4130-855A-5BF81E464CC6}" dt="2024-03-14T11:38:14.900" v="34"/>
          <ac:spMkLst>
            <pc:docMk/>
            <pc:sldMk cId="3620944923" sldId="491"/>
            <ac:spMk id="5" creationId="{AE12199B-08EF-B651-641A-5E54717C863A}"/>
          </ac:spMkLst>
        </pc:spChg>
        <pc:picChg chg="add del mod">
          <ac:chgData name="Cornelia Amon" userId="S::cornelia.amon@fh-krems.ac.at::5954e632-5942-4ce2-bb41-89c16c6cc23e" providerId="AD" clId="Web-{4B083829-83E3-4130-855A-5BF81E464CC6}" dt="2024-03-14T11:36:53.161" v="3"/>
          <ac:picMkLst>
            <pc:docMk/>
            <pc:sldMk cId="3620944923" sldId="491"/>
            <ac:picMk id="3" creationId="{5CC3DA4C-B950-A220-FAF1-B02A45D9E7C8}"/>
          </ac:picMkLst>
        </pc:picChg>
      </pc:sldChg>
    </pc:docChg>
  </pc:docChgLst>
  <pc:docChgLst>
    <pc:chgData name="von Friedrichs, Yvonne" userId="S::yvonne.vonfriedrichs_miun.se#ext#@imcfhkrems.onmicrosoft.com::1446dabb-076f-4b93-84a7-10efe9a3e9e5" providerId="AD" clId="Web-{44420EE0-339C-1D4A-FD96-413DAF142434}"/>
    <pc:docChg chg="modSld">
      <pc:chgData name="von Friedrichs, Yvonne" userId="S::yvonne.vonfriedrichs_miun.se#ext#@imcfhkrems.onmicrosoft.com::1446dabb-076f-4b93-84a7-10efe9a3e9e5" providerId="AD" clId="Web-{44420EE0-339C-1D4A-FD96-413DAF142434}" dt="2024-03-22T15:24:58.136" v="6" actId="20577"/>
      <pc:docMkLst>
        <pc:docMk/>
      </pc:docMkLst>
      <pc:sldChg chg="modSp">
        <pc:chgData name="von Friedrichs, Yvonne" userId="S::yvonne.vonfriedrichs_miun.se#ext#@imcfhkrems.onmicrosoft.com::1446dabb-076f-4b93-84a7-10efe9a3e9e5" providerId="AD" clId="Web-{44420EE0-339C-1D4A-FD96-413DAF142434}" dt="2024-03-22T15:24:58.136" v="6" actId="20577"/>
        <pc:sldMkLst>
          <pc:docMk/>
          <pc:sldMk cId="3620944923" sldId="491"/>
        </pc:sldMkLst>
        <pc:spChg chg="mod">
          <ac:chgData name="von Friedrichs, Yvonne" userId="S::yvonne.vonfriedrichs_miun.se#ext#@imcfhkrems.onmicrosoft.com::1446dabb-076f-4b93-84a7-10efe9a3e9e5" providerId="AD" clId="Web-{44420EE0-339C-1D4A-FD96-413DAF142434}" dt="2024-03-22T15:24:41.198" v="1" actId="20577"/>
          <ac:spMkLst>
            <pc:docMk/>
            <pc:sldMk cId="3620944923" sldId="491"/>
            <ac:spMk id="4" creationId="{07E0CBB6-C5F8-4624-9918-2ABBDA00096C}"/>
          </ac:spMkLst>
        </pc:spChg>
        <pc:spChg chg="mod">
          <ac:chgData name="von Friedrichs, Yvonne" userId="S::yvonne.vonfriedrichs_miun.se#ext#@imcfhkrems.onmicrosoft.com::1446dabb-076f-4b93-84a7-10efe9a3e9e5" providerId="AD" clId="Web-{44420EE0-339C-1D4A-FD96-413DAF142434}" dt="2024-03-22T15:24:58.136" v="6" actId="20577"/>
          <ac:spMkLst>
            <pc:docMk/>
            <pc:sldMk cId="3620944923" sldId="491"/>
            <ac:spMk id="7" creationId="{873FA4FA-9E59-CAFC-9D21-7C99A28612C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22/03/2024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a:solidFill>
                  <a:schemeClr val="tx1"/>
                </a:solidFill>
                <a:effectLst/>
                <a:latin typeface="+mn-lt"/>
                <a:ea typeface="+mn-ea"/>
                <a:cs typeface="+mn-cs"/>
              </a:rPr>
              <a:t>Today's dynamic economy requires people who can take advantage of opportunities, take initiative and solve problems in creative ways. This course gives you the knowledge and skills to independently and critically approach the entrepreneurial processes that take place in all sectors of society, i.e. in businesses, in the public sector and in the civil society. It gives you tools to drive or facilitate entrepreneurship by starting your own business, developing local communities or to work with development processes in established companies, authorities, and non-profit organizations.</a:t>
            </a:r>
            <a:endParaRPr lang="sv-SE" sz="1200" kern="1200">
              <a:solidFill>
                <a:schemeClr val="tx1"/>
              </a:solidFill>
              <a:effectLst/>
              <a:latin typeface="+mn-lt"/>
              <a:ea typeface="+mn-ea"/>
              <a:cs typeface="+mn-cs"/>
            </a:endParaRPr>
          </a:p>
          <a:p>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2503764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38567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p:spPr>
        <p:txBody>
          <a:bodyPr/>
          <a:lstStyle/>
          <a:p>
            <a:endParaRPr lang="en-GB" altLang="en-US">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pic>
        <p:nvPicPr>
          <p:cNvPr id="20" name="Grafik 19" descr="Ein Bild, das Grafiken, Grafikdesign, Farbigkeit, Kreis enthält.&#10;&#10;Automatisch generierte Beschreibung">
            <a:extLst>
              <a:ext uri="{FF2B5EF4-FFF2-40B4-BE49-F238E27FC236}">
                <a16:creationId xmlns:a16="http://schemas.microsoft.com/office/drawing/2014/main" id="{B765EEF8-AF8A-B690-7F75-2777CAD33CD4}"/>
              </a:ext>
            </a:extLst>
          </p:cNvPr>
          <p:cNvPicPr>
            <a:picLocks noChangeAspect="1"/>
          </p:cNvPicPr>
          <p:nvPr/>
        </p:nvPicPr>
        <p:blipFill>
          <a:blip r:embed="rId3"/>
          <a:stretch>
            <a:fillRect/>
          </a:stretch>
        </p:blipFill>
        <p:spPr>
          <a:xfrm>
            <a:off x="3589043" y="0"/>
            <a:ext cx="5013914" cy="3128682"/>
          </a:xfrm>
          <a:prstGeom prst="rect">
            <a:avLst/>
          </a:prstGeom>
        </p:spPr>
      </p:pic>
    </p:spTree>
    <p:extLst>
      <p:ext uri="{BB962C8B-B14F-4D97-AF65-F5344CB8AC3E}">
        <p14:creationId xmlns:p14="http://schemas.microsoft.com/office/powerpoint/2010/main" val="3000306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404388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084756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36217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1257300" y="457200"/>
            <a:ext cx="4027714"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725886" y="1621971"/>
            <a:ext cx="5629502" cy="42390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1257300" y="2057400"/>
            <a:ext cx="402771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1257300" y="6356350"/>
            <a:ext cx="2324100"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1396255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1251857" y="457200"/>
            <a:ext cx="3520168"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1251857" y="2057400"/>
            <a:ext cx="352016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1251856" y="6356350"/>
            <a:ext cx="2329543"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1319395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61357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1251856" y="365125"/>
            <a:ext cx="7320643"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1251856" y="6356350"/>
            <a:ext cx="2329544"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1834245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8167832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B4665565-7F8F-488E-BDE1-8E636F9F3FC2}" type="datetimeFigureOut">
              <a:rPr lang="de-AT" smtClean="0"/>
              <a:t>22.03.2024</a:t>
            </a:fld>
            <a:endParaRPr lang="de-A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Slide Number Placeholder 5"/>
          <p:cNvSpPr>
            <a:spLocks noGrp="1"/>
          </p:cNvSpPr>
          <p:nvPr>
            <p:ph type="sldNum" sz="quarter" idx="12"/>
          </p:nvPr>
        </p:nvSpPr>
        <p:spPr>
          <a:xfrm>
            <a:off x="11442701" y="1"/>
            <a:ext cx="749300" cy="365125"/>
          </a:xfrm>
          <a:prstGeom prst="rect">
            <a:avLst/>
          </a:prstGeom>
        </p:spPr>
        <p:txBody>
          <a:bodyPr/>
          <a:lstStyle>
            <a:lvl1pPr algn="r">
              <a:defRPr b="1">
                <a:solidFill>
                  <a:schemeClr val="tx2"/>
                </a:solidFill>
                <a:latin typeface="+mj-lt"/>
              </a:defRPr>
            </a:lvl1pPr>
          </a:lstStyle>
          <a:p>
            <a:fld id="{92E83443-38C6-49E7-86F7-C75A20C14414}"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a:p>
        </p:txBody>
      </p:sp>
      <p:sp>
        <p:nvSpPr>
          <p:cNvPr id="2" name="Title 2">
            <a:extLst>
              <a:ext uri="{FF2B5EF4-FFF2-40B4-BE49-F238E27FC236}">
                <a16:creationId xmlns:a16="http://schemas.microsoft.com/office/drawing/2014/main" id="{B85BCD3C-5A95-22FD-6345-28B8BF648333}"/>
              </a:ext>
            </a:extLst>
          </p:cNvPr>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a:p>
        </p:txBody>
      </p:sp>
    </p:spTree>
    <p:extLst>
      <p:ext uri="{BB962C8B-B14F-4D97-AF65-F5344CB8AC3E}">
        <p14:creationId xmlns:p14="http://schemas.microsoft.com/office/powerpoint/2010/main" val="87277004"/>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AA4F9-0388-8776-E127-48DC80668CD9}"/>
              </a:ext>
            </a:extLst>
          </p:cNvPr>
          <p:cNvSpPr>
            <a:spLocks noGrp="1"/>
          </p:cNvSpPr>
          <p:nvPr>
            <p:ph type="title"/>
          </p:nvPr>
        </p:nvSpPr>
        <p:spPr/>
        <p:txBody>
          <a:bodyPr/>
          <a:lstStyle/>
          <a:p>
            <a:r>
              <a:rPr lang="de-DE"/>
              <a:t>Mastertitelformat bearbeiten</a:t>
            </a:r>
            <a:endParaRPr lang="de-AT"/>
          </a:p>
        </p:txBody>
      </p:sp>
      <p:sp>
        <p:nvSpPr>
          <p:cNvPr id="3" name="Foliennummernplatzhalter 2">
            <a:extLst>
              <a:ext uri="{FF2B5EF4-FFF2-40B4-BE49-F238E27FC236}">
                <a16:creationId xmlns:a16="http://schemas.microsoft.com/office/drawing/2014/main" id="{DD96DB93-EA35-107A-AE6A-3241389D3EFA}"/>
              </a:ext>
            </a:extLst>
          </p:cNvPr>
          <p:cNvSpPr>
            <a:spLocks noGrp="1"/>
          </p:cNvSpPr>
          <p:nvPr>
            <p:ph type="sldNum" sz="quarter" idx="10"/>
          </p:nvPr>
        </p:nvSpPr>
        <p:spPr>
          <a:xfrm>
            <a:off x="8610600" y="6356350"/>
            <a:ext cx="2743200" cy="365125"/>
          </a:xfrm>
          <a:prstGeom prst="rect">
            <a:avLst/>
          </a:prstGeom>
        </p:spPr>
        <p:txBody>
          <a:bodyPr/>
          <a:lstStyle/>
          <a:p>
            <a:fld id="{92E83443-38C6-49E7-86F7-C75A20C14414}" type="slidenum">
              <a:rPr lang="de-AT" smtClean="0"/>
              <a:t>‹#›</a:t>
            </a:fld>
            <a:endParaRPr lang="de-AT"/>
          </a:p>
        </p:txBody>
      </p:sp>
      <p:sp>
        <p:nvSpPr>
          <p:cNvPr id="4" name="Fußzeilenplatzhalter 3">
            <a:extLst>
              <a:ext uri="{FF2B5EF4-FFF2-40B4-BE49-F238E27FC236}">
                <a16:creationId xmlns:a16="http://schemas.microsoft.com/office/drawing/2014/main" id="{45D90BF2-5BED-1D04-2D14-8DD62E6D59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2692521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spTree>
    <p:extLst>
      <p:ext uri="{BB962C8B-B14F-4D97-AF65-F5344CB8AC3E}">
        <p14:creationId xmlns:p14="http://schemas.microsoft.com/office/powerpoint/2010/main" val="1208913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B4665565-7F8F-488E-BDE1-8E636F9F3FC2}" type="datetimeFigureOut">
              <a:rPr lang="de-AT" smtClean="0"/>
              <a:t>22.03.2024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1418393" y="9104"/>
            <a:ext cx="749300" cy="365125"/>
          </a:xfrm>
        </p:spPr>
        <p:txBody>
          <a:bodyPr/>
          <a:lstStyle>
            <a:lvl1pPr algn="r">
              <a:defRPr b="1">
                <a:solidFill>
                  <a:schemeClr val="tx2"/>
                </a:solidFill>
                <a:latin typeface="+mj-lt"/>
              </a:defRPr>
            </a:lvl1pPr>
          </a:lstStyle>
          <a:p>
            <a:fld id="{92E83443-38C6-49E7-86F7-C75A20C14414}"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a:p>
        </p:txBody>
      </p:sp>
    </p:spTree>
    <p:extLst>
      <p:ext uri="{BB962C8B-B14F-4D97-AF65-F5344CB8AC3E}">
        <p14:creationId xmlns:p14="http://schemas.microsoft.com/office/powerpoint/2010/main" val="4124053405"/>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1" y="702129"/>
            <a:ext cx="7821386" cy="1905000"/>
          </a:xfrm>
        </p:spPr>
        <p:txBody>
          <a:bodyPr anchor="b"/>
          <a:lstStyle>
            <a:lvl1pPr algn="l">
              <a:defRPr sz="48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2764972"/>
            <a:ext cx="9144000" cy="2492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Tree>
    <p:extLst>
      <p:ext uri="{BB962C8B-B14F-4D97-AF65-F5344CB8AC3E}">
        <p14:creationId xmlns:p14="http://schemas.microsoft.com/office/powerpoint/2010/main" val="1651085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1127188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645407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28747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4091628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1268186" y="365125"/>
            <a:ext cx="8034839"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1268186" y="1681163"/>
            <a:ext cx="472938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1268186" y="2505075"/>
            <a:ext cx="472938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625998" y="1681163"/>
            <a:ext cx="472939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625996" y="2505075"/>
            <a:ext cx="4729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168207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408900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1268186" y="365125"/>
            <a:ext cx="8008336"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1268186" y="1825625"/>
            <a:ext cx="10085614"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Rechteck 7">
            <a:extLst>
              <a:ext uri="{FF2B5EF4-FFF2-40B4-BE49-F238E27FC236}">
                <a16:creationId xmlns:a16="http://schemas.microsoft.com/office/drawing/2014/main" id="{81E4324E-7E64-1CFC-11EF-6A4576C29E19}"/>
              </a:ext>
            </a:extLst>
          </p:cNvPr>
          <p:cNvSpPr/>
          <p:nvPr/>
        </p:nvSpPr>
        <p:spPr>
          <a:xfrm flipH="1">
            <a:off x="0" y="0"/>
            <a:ext cx="131028" cy="6858000"/>
          </a:xfrm>
          <a:prstGeom prst="rect">
            <a:avLst/>
          </a:prstGeom>
          <a:solidFill>
            <a:srgbClr val="F07921">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 8">
            <a:extLst>
              <a:ext uri="{FF2B5EF4-FFF2-40B4-BE49-F238E27FC236}">
                <a16:creationId xmlns:a16="http://schemas.microsoft.com/office/drawing/2014/main" id="{D0378C1A-4F08-67C5-5877-DBA430BE9F74}"/>
              </a:ext>
            </a:extLst>
          </p:cNvPr>
          <p:cNvSpPr/>
          <p:nvPr/>
        </p:nvSpPr>
        <p:spPr>
          <a:xfrm flipH="1">
            <a:off x="380988" y="1"/>
            <a:ext cx="133946" cy="6858000"/>
          </a:xfrm>
          <a:prstGeom prst="rect">
            <a:avLst/>
          </a:prstGeom>
          <a:solidFill>
            <a:schemeClr val="accent3">
              <a:alpha val="90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eck 9">
            <a:extLst>
              <a:ext uri="{FF2B5EF4-FFF2-40B4-BE49-F238E27FC236}">
                <a16:creationId xmlns:a16="http://schemas.microsoft.com/office/drawing/2014/main" id="{C8C059B6-B2F8-BF03-31FF-05112143DD0B}"/>
              </a:ext>
            </a:extLst>
          </p:cNvPr>
          <p:cNvSpPr/>
          <p:nvPr/>
        </p:nvSpPr>
        <p:spPr>
          <a:xfrm flipH="1">
            <a:off x="185052" y="0"/>
            <a:ext cx="131028" cy="6858000"/>
          </a:xfrm>
          <a:prstGeom prst="rect">
            <a:avLst/>
          </a:prstGeom>
          <a:solidFill>
            <a:srgbClr val="01AD4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a:extLst>
              <a:ext uri="{FF2B5EF4-FFF2-40B4-BE49-F238E27FC236}">
                <a16:creationId xmlns:a16="http://schemas.microsoft.com/office/drawing/2014/main" id="{9C2E2835-321A-99BE-EADE-2E26A8918D8C}"/>
              </a:ext>
            </a:extLst>
          </p:cNvPr>
          <p:cNvSpPr/>
          <p:nvPr/>
        </p:nvSpPr>
        <p:spPr>
          <a:xfrm flipH="1">
            <a:off x="576936" y="0"/>
            <a:ext cx="128368" cy="6858000"/>
          </a:xfrm>
          <a:prstGeom prst="rect">
            <a:avLst/>
          </a:prstGeom>
          <a:solidFill>
            <a:srgbClr val="EE297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2" name="Grafik 11" descr="Ein Bild, das Grafiken, Grafikdesign, Farbigkeit, Kreis enthält.&#10;&#10;Automatisch generierte Beschreibung">
            <a:extLst>
              <a:ext uri="{FF2B5EF4-FFF2-40B4-BE49-F238E27FC236}">
                <a16:creationId xmlns:a16="http://schemas.microsoft.com/office/drawing/2014/main" id="{5AB2B131-7B71-39A8-75F6-E6F68EA9C380}"/>
              </a:ext>
            </a:extLst>
          </p:cNvPr>
          <p:cNvPicPr>
            <a:picLocks noChangeAspect="1"/>
          </p:cNvPicPr>
          <p:nvPr/>
        </p:nvPicPr>
        <p:blipFill>
          <a:blip r:embed="rId22"/>
          <a:stretch>
            <a:fillRect/>
          </a:stretch>
        </p:blipFill>
        <p:spPr>
          <a:xfrm>
            <a:off x="9340143" y="365125"/>
            <a:ext cx="2013657" cy="1256522"/>
          </a:xfrm>
          <a:prstGeom prst="rect">
            <a:avLst/>
          </a:prstGeom>
        </p:spPr>
      </p:pic>
      <p:pic>
        <p:nvPicPr>
          <p:cNvPr id="14" name="Grafik 13">
            <a:extLst>
              <a:ext uri="{FF2B5EF4-FFF2-40B4-BE49-F238E27FC236}">
                <a16:creationId xmlns:a16="http://schemas.microsoft.com/office/drawing/2014/main" id="{6B4C4EA1-1AB4-38C6-13F5-4D359A80AA87}"/>
              </a:ext>
            </a:extLst>
          </p:cNvPr>
          <p:cNvPicPr>
            <a:picLocks noChangeAspect="1"/>
          </p:cNvPicPr>
          <p:nvPr/>
        </p:nvPicPr>
        <p:blipFill>
          <a:blip r:embed="rId23"/>
          <a:stretch>
            <a:fillRect/>
          </a:stretch>
        </p:blipFill>
        <p:spPr>
          <a:xfrm>
            <a:off x="838200" y="6265654"/>
            <a:ext cx="1538082" cy="314533"/>
          </a:xfrm>
          <a:prstGeom prst="rect">
            <a:avLst/>
          </a:prstGeom>
        </p:spPr>
      </p:pic>
    </p:spTree>
    <p:extLst>
      <p:ext uri="{BB962C8B-B14F-4D97-AF65-F5344CB8AC3E}">
        <p14:creationId xmlns:p14="http://schemas.microsoft.com/office/powerpoint/2010/main" val="165203143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hyperlink" Target="http://creativecommons.org/licenses/by-sa/4.0/?ref=chooser-v1" TargetMode="Externa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fiken, Grafikdesign, Farbigkeit, Kreis enthält.&#10;&#10;Automatisch generierte Beschreibung">
            <a:extLst>
              <a:ext uri="{FF2B5EF4-FFF2-40B4-BE49-F238E27FC236}">
                <a16:creationId xmlns:a16="http://schemas.microsoft.com/office/drawing/2014/main" id="{130C8AC2-B1DB-06DD-323B-CB74DD221147}"/>
              </a:ext>
            </a:extLst>
          </p:cNvPr>
          <p:cNvPicPr>
            <a:picLocks noChangeAspect="1"/>
          </p:cNvPicPr>
          <p:nvPr/>
        </p:nvPicPr>
        <p:blipFill>
          <a:blip r:embed="rId3"/>
          <a:stretch>
            <a:fillRect/>
          </a:stretch>
        </p:blipFill>
        <p:spPr>
          <a:xfrm>
            <a:off x="3589043" y="0"/>
            <a:ext cx="5013914" cy="3128682"/>
          </a:xfrm>
          <a:prstGeom prst="rect">
            <a:avLst/>
          </a:prstGeom>
        </p:spPr>
      </p:pic>
      <p:pic>
        <p:nvPicPr>
          <p:cNvPr id="3" name="Grafik 2" descr="Ein Bild, das Cartoon, Kreis, Darstellung enthält.&#10;&#10;Automatisch generierte Beschreibung">
            <a:extLst>
              <a:ext uri="{FF2B5EF4-FFF2-40B4-BE49-F238E27FC236}">
                <a16:creationId xmlns:a16="http://schemas.microsoft.com/office/drawing/2014/main" id="{128109B9-8CF2-B726-83F9-E529ADD38AED}"/>
              </a:ext>
            </a:extLst>
          </p:cNvPr>
          <p:cNvPicPr>
            <a:picLocks noChangeAspect="1"/>
          </p:cNvPicPr>
          <p:nvPr/>
        </p:nvPicPr>
        <p:blipFill>
          <a:blip r:embed="rId4">
            <a:alphaModFix amt="85000"/>
          </a:blip>
          <a:stretch>
            <a:fillRect/>
          </a:stretch>
        </p:blipFill>
        <p:spPr>
          <a:xfrm>
            <a:off x="5787801" y="509862"/>
            <a:ext cx="805421" cy="805421"/>
          </a:xfrm>
          <a:prstGeom prst="rect">
            <a:avLst/>
          </a:prstGeom>
        </p:spPr>
      </p:pic>
      <p:pic>
        <p:nvPicPr>
          <p:cNvPr id="6" name="Grafik 5" descr="Ein Bild, das Zeichnung, Kinderkunst, Cartoon, Kreis enthält.&#10;&#10;Automatisch generierte Beschreibung">
            <a:extLst>
              <a:ext uri="{FF2B5EF4-FFF2-40B4-BE49-F238E27FC236}">
                <a16:creationId xmlns:a16="http://schemas.microsoft.com/office/drawing/2014/main" id="{D8F04AFC-E9C2-9029-260A-99E646007697}"/>
              </a:ext>
            </a:extLst>
          </p:cNvPr>
          <p:cNvPicPr>
            <a:picLocks noChangeAspect="1"/>
          </p:cNvPicPr>
          <p:nvPr/>
        </p:nvPicPr>
        <p:blipFill>
          <a:blip r:embed="rId5">
            <a:alphaModFix amt="85000"/>
          </a:blip>
          <a:stretch>
            <a:fillRect/>
          </a:stretch>
        </p:blipFill>
        <p:spPr>
          <a:xfrm>
            <a:off x="6713562" y="509862"/>
            <a:ext cx="806400" cy="806400"/>
          </a:xfrm>
          <a:prstGeom prst="rect">
            <a:avLst/>
          </a:prstGeom>
        </p:spPr>
      </p:pic>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noFill/>
        </p:spPr>
        <p:txBody>
          <a:bodyPr wrap="square" rtlCol="0">
            <a:spAutoFit/>
          </a:bodyPr>
          <a:lstStyle/>
          <a:p>
            <a:br>
              <a:rPr lang="de-DE"/>
            </a:br>
            <a:r>
              <a:rPr lang="sv-SE"/>
              <a:t>Entrepreneurship and New business creation </a:t>
            </a:r>
            <a:endParaRPr lang="en-GB"/>
          </a:p>
        </p:txBody>
      </p:sp>
      <p:sp>
        <p:nvSpPr>
          <p:cNvPr id="9" name="Untertitel 8">
            <a:extLst>
              <a:ext uri="{FF2B5EF4-FFF2-40B4-BE49-F238E27FC236}">
                <a16:creationId xmlns:a16="http://schemas.microsoft.com/office/drawing/2014/main" id="{F8847AF9-6CCE-665E-0774-EF60203AA295}"/>
              </a:ext>
            </a:extLst>
          </p:cNvPr>
          <p:cNvSpPr>
            <a:spLocks noGrp="1"/>
          </p:cNvSpPr>
          <p:nvPr>
            <p:ph type="subTitle" idx="1"/>
          </p:nvPr>
        </p:nvSpPr>
        <p:spPr/>
        <p:txBody>
          <a:bodyPr>
            <a:normAutofit lnSpcReduction="10000"/>
          </a:bodyPr>
          <a:lstStyle/>
          <a:p>
            <a:r>
              <a:rPr lang="sv-SE"/>
              <a:t>(2 ECTS, 50-60 h)</a:t>
            </a:r>
            <a:endParaRPr lang="de-AT"/>
          </a:p>
        </p:txBody>
      </p:sp>
    </p:spTree>
    <p:extLst>
      <p:ext uri="{BB962C8B-B14F-4D97-AF65-F5344CB8AC3E}">
        <p14:creationId xmlns:p14="http://schemas.microsoft.com/office/powerpoint/2010/main" val="10629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DC7EB8B-D5F3-716F-E92A-163E109DF0F1}"/>
              </a:ext>
            </a:extLst>
          </p:cNvPr>
          <p:cNvSpPr>
            <a:spLocks noGrp="1"/>
          </p:cNvSpPr>
          <p:nvPr>
            <p:ph type="title"/>
          </p:nvPr>
        </p:nvSpPr>
        <p:spPr/>
        <p:txBody>
          <a:bodyPr/>
          <a:lstStyle/>
          <a:p>
            <a:r>
              <a:rPr lang="en-GB" sz="4400" b="0">
                <a:effectLst/>
              </a:rPr>
              <a:t>Acknowledgments</a:t>
            </a:r>
            <a:endParaRPr lang="de-AT"/>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sz="1800"/>
              <a:t>Part of the Education Material produced within the Erasmus+ Project: ENDORSE</a:t>
            </a:r>
          </a:p>
          <a:p>
            <a:pPr marL="0" indent="0">
              <a:buNone/>
            </a:pPr>
            <a:r>
              <a:rPr lang="en-GB" sz="1800"/>
              <a:t>Project Partners: </a:t>
            </a:r>
          </a:p>
          <a:p>
            <a:pPr marL="0" indent="0">
              <a:buNone/>
            </a:pPr>
            <a:endParaRPr lang="en-GB" sz="1800"/>
          </a:p>
          <a:p>
            <a:pPr marL="0" indent="0">
              <a:buNone/>
            </a:pPr>
            <a:endParaRPr lang="en-GB" sz="1800"/>
          </a:p>
          <a:p>
            <a:pPr marL="0" indent="0">
              <a:buNone/>
            </a:pPr>
            <a:r>
              <a:rPr lang="en-US" sz="1800" b="0" i="0">
                <a:solidFill>
                  <a:srgbClr val="333333"/>
                </a:solidFill>
                <a:effectLst/>
                <a:latin typeface="Source Sans Pro" panose="020B0503030403020204" pitchFamily="34" charset="0"/>
              </a:rPr>
              <a:t>ENDORSE Educational Material Entrepreneurship © 2024 by ENDORSE is licensed under </a:t>
            </a:r>
            <a:r>
              <a:rPr lang="en-US" sz="1800" b="0" i="0" u="none" strike="noStrike">
                <a:solidFill>
                  <a:srgbClr val="D14500"/>
                </a:solidFill>
                <a:effectLst/>
                <a:latin typeface="Source Sans Pro" panose="020B0503030403020204" pitchFamily="34" charset="0"/>
                <a:hlinkClick r:id="rId2"/>
              </a:rPr>
              <a:t>CC BY-SA 4.0</a:t>
            </a:r>
            <a:endParaRPr lang="en-US" sz="1800" b="0" i="0" u="none" strike="noStrike">
              <a:solidFill>
                <a:srgbClr val="D14500"/>
              </a:solidFill>
              <a:effectLst/>
              <a:latin typeface="Source Sans Pro" panose="020B0503030403020204" pitchFamily="34" charset="0"/>
            </a:endParaRPr>
          </a:p>
          <a:p>
            <a:pPr marL="0" indent="0">
              <a:buNone/>
            </a:pPr>
            <a:endParaRPr lang="en-US" sz="1800">
              <a:solidFill>
                <a:srgbClr val="D14500"/>
              </a:solidFill>
              <a:latin typeface="Source Sans Pro" panose="020B0503030403020204" pitchFamily="34" charset="0"/>
            </a:endParaRPr>
          </a:p>
          <a:p>
            <a:pPr marL="0" indent="0">
              <a:buNone/>
            </a:pPr>
            <a:r>
              <a:rPr lang="en-US" sz="1800">
                <a:solidFill>
                  <a:srgbClr val="D14500"/>
                </a:solidFill>
                <a:latin typeface="Source Sans Pro" panose="020B0503030403020204" pitchFamily="34" charset="0"/>
              </a:rPr>
              <a:t>Logos of Partner Institutions and Erasmus+ are excepted. </a:t>
            </a:r>
          </a:p>
          <a:p>
            <a:pPr marL="0" indent="0">
              <a:buNone/>
            </a:pPr>
            <a:endParaRPr lang="en-US" sz="1800">
              <a:solidFill>
                <a:schemeClr val="tx1"/>
              </a:solidFill>
            </a:endParaRPr>
          </a:p>
          <a:p>
            <a:pPr marL="0" indent="0">
              <a:buNone/>
            </a:pPr>
            <a:r>
              <a:rPr lang="en-US" sz="1800">
                <a:solidFill>
                  <a:schemeClr val="tx1"/>
                </a:solidFill>
              </a:rPr>
              <a:t>Although we researched carefully there is still the possibility for mistakes – review the Material for your use cases. Please note that we are not responsible for the content of any linked site or any link contained in a linked site.</a:t>
            </a:r>
            <a:endParaRPr lang="en-GB" sz="1800">
              <a:solidFill>
                <a:schemeClr val="tx1"/>
              </a:solidFill>
            </a:endParaRPr>
          </a:p>
          <a:p>
            <a:pPr marL="0" indent="0">
              <a:buNone/>
            </a:pPr>
            <a:endParaRPr lang="en-GB" sz="1800"/>
          </a:p>
        </p:txBody>
      </p:sp>
      <p:sp>
        <p:nvSpPr>
          <p:cNvPr id="12" name="AutoShape 8">
            <a:hlinkClick r:id="rId2"/>
            <a:extLst>
              <a:ext uri="{FF2B5EF4-FFF2-40B4-BE49-F238E27FC236}">
                <a16:creationId xmlns:a16="http://schemas.microsoft.com/office/drawing/2014/main" id="{A0277674-3939-649B-8A6F-3236C0E03DC5}"/>
              </a:ext>
            </a:extLst>
          </p:cNvPr>
          <p:cNvSpPr>
            <a:spLocks noChangeAspect="1" noChangeArrowheads="1"/>
          </p:cNvSpPr>
          <p:nvPr/>
        </p:nvSpPr>
        <p:spPr bwMode="auto">
          <a:xfrm>
            <a:off x="6456363"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3" name="AutoShape 9">
            <a:extLst>
              <a:ext uri="{FF2B5EF4-FFF2-40B4-BE49-F238E27FC236}">
                <a16:creationId xmlns:a16="http://schemas.microsoft.com/office/drawing/2014/main" id="{13196A70-0C30-56C4-4812-1D84CBD9E264}"/>
              </a:ext>
            </a:extLst>
          </p:cNvPr>
          <p:cNvSpPr>
            <a:spLocks noChangeAspect="1" noChangeArrowheads="1"/>
          </p:cNvSpPr>
          <p:nvPr/>
        </p:nvSpPr>
        <p:spPr bwMode="auto">
          <a:xfrm>
            <a:off x="6727825"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1049" name="Picture 25">
            <a:extLst>
              <a:ext uri="{FF2B5EF4-FFF2-40B4-BE49-F238E27FC236}">
                <a16:creationId xmlns:a16="http://schemas.microsoft.com/office/drawing/2014/main" id="{FE71E26D-F476-C3AD-6991-A81FFF309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5459" y="3708841"/>
            <a:ext cx="1054232" cy="368850"/>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Ein Bild, das Grafiken, Grafikdesign, Schrift, Text enthält.&#10;&#10;Automatisch generierte Beschreibung">
            <a:extLst>
              <a:ext uri="{FF2B5EF4-FFF2-40B4-BE49-F238E27FC236}">
                <a16:creationId xmlns:a16="http://schemas.microsoft.com/office/drawing/2014/main" id="{300094A6-AC58-82AE-CE9C-4FB0406665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8221" y="2645992"/>
            <a:ext cx="2137903" cy="370793"/>
          </a:xfrm>
          <a:prstGeom prst="rect">
            <a:avLst/>
          </a:prstGeom>
        </p:spPr>
      </p:pic>
      <p:pic>
        <p:nvPicPr>
          <p:cNvPr id="27" name="Grafik 26" descr="Ein Bild, das Text, Schrift, Poster, Design enthält.&#10;&#10;Automatisch generierte Beschreibung">
            <a:extLst>
              <a:ext uri="{FF2B5EF4-FFF2-40B4-BE49-F238E27FC236}">
                <a16:creationId xmlns:a16="http://schemas.microsoft.com/office/drawing/2014/main" id="{084A0702-48FB-BD5B-0B44-25BD832EF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76678" y="2456483"/>
            <a:ext cx="606492" cy="714704"/>
          </a:xfrm>
          <a:prstGeom prst="rect">
            <a:avLst/>
          </a:prstGeom>
        </p:spPr>
      </p:pic>
      <p:pic>
        <p:nvPicPr>
          <p:cNvPr id="28" name="Grafik 27" descr="Ein Bild, das Schrift, Screenshot, Grafiken, Grafikdesign enthält.&#10;&#10;Automatisch generierte Beschreibung">
            <a:extLst>
              <a:ext uri="{FF2B5EF4-FFF2-40B4-BE49-F238E27FC236}">
                <a16:creationId xmlns:a16="http://schemas.microsoft.com/office/drawing/2014/main" id="{6028076D-4B8C-98EA-335C-C286F11244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2654" y="2564298"/>
            <a:ext cx="1828804" cy="499873"/>
          </a:xfrm>
          <a:prstGeom prst="rect">
            <a:avLst/>
          </a:prstGeom>
        </p:spPr>
      </p:pic>
      <p:pic>
        <p:nvPicPr>
          <p:cNvPr id="29" name="Grafik 28" descr="Ein Bild, das Schrift, Grafiken, Logo, Symbol enthält.&#10;&#10;Automatisch generierte Beschreibung">
            <a:extLst>
              <a:ext uri="{FF2B5EF4-FFF2-40B4-BE49-F238E27FC236}">
                <a16:creationId xmlns:a16="http://schemas.microsoft.com/office/drawing/2014/main" id="{D3128190-211F-6A5C-9E19-F25E4175C1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58488" y="2436038"/>
            <a:ext cx="1488144" cy="790703"/>
          </a:xfrm>
          <a:prstGeom prst="rect">
            <a:avLst/>
          </a:prstGeom>
        </p:spPr>
      </p:pic>
      <p:pic>
        <p:nvPicPr>
          <p:cNvPr id="30" name="Grafik 29" descr="Ein Bild, das Schrift, Logo, Grafiken, Grafikdesign enthält.&#10;&#10;Automatisch generierte Beschreibung">
            <a:extLst>
              <a:ext uri="{FF2B5EF4-FFF2-40B4-BE49-F238E27FC236}">
                <a16:creationId xmlns:a16="http://schemas.microsoft.com/office/drawing/2014/main" id="{49DEFB1A-B964-2CC2-7D02-7DE77BDF02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28029" y="2409720"/>
            <a:ext cx="1319543" cy="650975"/>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35A5B80-4E68-0EC6-CC2F-26BE263C45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75459" y="2553446"/>
            <a:ext cx="1174570" cy="520779"/>
          </a:xfrm>
          <a:prstGeom prst="rect">
            <a:avLst/>
          </a:prstGeom>
        </p:spPr>
      </p:pic>
    </p:spTree>
    <p:extLst>
      <p:ext uri="{BB962C8B-B14F-4D97-AF65-F5344CB8AC3E}">
        <p14:creationId xmlns:p14="http://schemas.microsoft.com/office/powerpoint/2010/main" val="2094950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1524001" y="1180905"/>
            <a:ext cx="7821386" cy="1426224"/>
          </a:xfrm>
          <a:noFill/>
        </p:spPr>
        <p:txBody>
          <a:bodyPr wrap="square" rtlCol="0">
            <a:spAutoFit/>
          </a:bodyPr>
          <a:lstStyle/>
          <a:p>
            <a:r>
              <a:rPr lang="en-US" dirty="0"/>
              <a:t>2.4  Navigating the entrepreneurial process </a:t>
            </a:r>
            <a:endParaRPr lang="en-GB"/>
          </a:p>
        </p:txBody>
      </p:sp>
      <p:sp>
        <p:nvSpPr>
          <p:cNvPr id="7" name="Inhaltsplatzhalter 6">
            <a:extLst>
              <a:ext uri="{FF2B5EF4-FFF2-40B4-BE49-F238E27FC236}">
                <a16:creationId xmlns:a16="http://schemas.microsoft.com/office/drawing/2014/main" id="{873FA4FA-9E59-CAFC-9D21-7C99A28612C8}"/>
              </a:ext>
            </a:extLst>
          </p:cNvPr>
          <p:cNvSpPr>
            <a:spLocks noGrp="1"/>
          </p:cNvSpPr>
          <p:nvPr>
            <p:ph type="subTitle" idx="1"/>
          </p:nvPr>
        </p:nvSpPr>
        <p:spPr>
          <a:xfrm>
            <a:off x="1524000" y="2764972"/>
            <a:ext cx="9144000" cy="2492828"/>
          </a:xfrm>
        </p:spPr>
        <p:txBody>
          <a:bodyPr vert="horz" lIns="91440" tIns="45720" rIns="91440" bIns="45720" rtlCol="0" anchor="t">
            <a:normAutofit/>
          </a:bodyPr>
          <a:lstStyle/>
          <a:p>
            <a:r>
              <a:rPr lang="en-US" b="1" dirty="0"/>
              <a:t>2.4.1 Cost Revenue analysis </a:t>
            </a:r>
          </a:p>
          <a:p>
            <a:r>
              <a:rPr lang="en-US" dirty="0"/>
              <a:t>2.4.2 Financing  </a:t>
            </a:r>
            <a:endParaRPr lang="en-US" dirty="0">
              <a:cs typeface="Assistant"/>
            </a:endParaRPr>
          </a:p>
          <a:p>
            <a:r>
              <a:rPr lang="en-US" dirty="0"/>
              <a:t>2.4.3 </a:t>
            </a:r>
            <a:r>
              <a:rPr lang="en-US" dirty="0" err="1"/>
              <a:t>Organisation</a:t>
            </a:r>
            <a:r>
              <a:rPr lang="en-US" dirty="0"/>
              <a:t> and management </a:t>
            </a:r>
            <a:endParaRPr lang="en-US" dirty="0">
              <a:cs typeface="Assistant"/>
            </a:endParaRPr>
          </a:p>
          <a:p>
            <a:r>
              <a:rPr lang="en-US" dirty="0"/>
              <a:t>2.4.4  Marketing </a:t>
            </a:r>
            <a:endParaRPr lang="en-US" dirty="0">
              <a:cs typeface="Assistant"/>
            </a:endParaRPr>
          </a:p>
          <a:p>
            <a:endParaRPr lang="de-AT"/>
          </a:p>
        </p:txBody>
      </p:sp>
      <p:pic>
        <p:nvPicPr>
          <p:cNvPr id="10" name="Grafik 9" descr="Ein Bild, das Grafiken, Grafikdesign, Farbigkeit, Kreis enthält.&#10;&#10;Automatisch generierte Beschreibung">
            <a:extLst>
              <a:ext uri="{FF2B5EF4-FFF2-40B4-BE49-F238E27FC236}">
                <a16:creationId xmlns:a16="http://schemas.microsoft.com/office/drawing/2014/main" id="{19E383D5-B3F4-07B5-AE19-FF1CF9973988}"/>
              </a:ext>
            </a:extLst>
          </p:cNvPr>
          <p:cNvPicPr>
            <a:picLocks noChangeAspect="1"/>
          </p:cNvPicPr>
          <p:nvPr/>
        </p:nvPicPr>
        <p:blipFill>
          <a:blip r:embed="rId3"/>
          <a:stretch>
            <a:fillRect/>
          </a:stretch>
        </p:blipFill>
        <p:spPr>
          <a:xfrm>
            <a:off x="9286618" y="397736"/>
            <a:ext cx="2072625" cy="1293318"/>
          </a:xfrm>
          <a:prstGeom prst="rect">
            <a:avLst/>
          </a:prstGeom>
        </p:spPr>
      </p:pic>
      <p:sp>
        <p:nvSpPr>
          <p:cNvPr id="2" name="Sprechblase: rechteckig mit abgerundeten Ecken 1">
            <a:extLst>
              <a:ext uri="{FF2B5EF4-FFF2-40B4-BE49-F238E27FC236}">
                <a16:creationId xmlns:a16="http://schemas.microsoft.com/office/drawing/2014/main" id="{E75078C9-3627-BF08-2B95-F322AE544D65}"/>
              </a:ext>
            </a:extLst>
          </p:cNvPr>
          <p:cNvSpPr/>
          <p:nvPr/>
        </p:nvSpPr>
        <p:spPr>
          <a:xfrm>
            <a:off x="8459775" y="5144106"/>
            <a:ext cx="2906485" cy="1273629"/>
          </a:xfrm>
          <a:prstGeom prst="roundRect">
            <a:avLst/>
          </a:prstGeom>
          <a:solidFill>
            <a:schemeClr val="bg2"/>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a:solidFill>
                  <a:schemeClr val="tx1"/>
                </a:solidFill>
                <a:cs typeface="Assistant"/>
              </a:rPr>
              <a:t>Can </a:t>
            </a:r>
            <a:r>
              <a:rPr lang="de-DE" sz="2400" err="1">
                <a:solidFill>
                  <a:schemeClr val="tx1"/>
                </a:solidFill>
                <a:cs typeface="Assistant"/>
              </a:rPr>
              <a:t>the</a:t>
            </a:r>
            <a:r>
              <a:rPr lang="de-DE" sz="2400">
                <a:solidFill>
                  <a:schemeClr val="tx1"/>
                </a:solidFill>
                <a:cs typeface="Assistant"/>
              </a:rPr>
              <a:t> </a:t>
            </a:r>
            <a:r>
              <a:rPr lang="de-DE" sz="2400" err="1">
                <a:solidFill>
                  <a:schemeClr val="tx1"/>
                </a:solidFill>
                <a:cs typeface="Assistant"/>
              </a:rPr>
              <a:t>idea</a:t>
            </a:r>
            <a:r>
              <a:rPr lang="de-DE" sz="2400">
                <a:solidFill>
                  <a:schemeClr val="tx1"/>
                </a:solidFill>
                <a:cs typeface="Assistant"/>
              </a:rPr>
              <a:t> </a:t>
            </a:r>
            <a:r>
              <a:rPr lang="de-DE" sz="2400" err="1">
                <a:solidFill>
                  <a:schemeClr val="tx1"/>
                </a:solidFill>
                <a:cs typeface="Assistant"/>
              </a:rPr>
              <a:t>generate</a:t>
            </a:r>
            <a:r>
              <a:rPr lang="de-DE" sz="2400">
                <a:solidFill>
                  <a:schemeClr val="tx1"/>
                </a:solidFill>
                <a:cs typeface="Assistant"/>
              </a:rPr>
              <a:t> </a:t>
            </a:r>
            <a:r>
              <a:rPr lang="de-DE" sz="2400" err="1">
                <a:solidFill>
                  <a:schemeClr val="tx1"/>
                </a:solidFill>
                <a:cs typeface="Assistant"/>
              </a:rPr>
              <a:t>surplus</a:t>
            </a:r>
            <a:r>
              <a:rPr lang="de-DE" sz="2400">
                <a:solidFill>
                  <a:schemeClr val="tx1"/>
                </a:solidFill>
                <a:cs typeface="Assistant"/>
              </a:rPr>
              <a:t>?</a:t>
            </a:r>
          </a:p>
        </p:txBody>
      </p:sp>
    </p:spTree>
    <p:extLst>
      <p:ext uri="{BB962C8B-B14F-4D97-AF65-F5344CB8AC3E}">
        <p14:creationId xmlns:p14="http://schemas.microsoft.com/office/powerpoint/2010/main" val="3620944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4C5E31CC-DAE3-9853-95C3-975504BD4127}"/>
              </a:ext>
            </a:extLst>
          </p:cNvPr>
          <p:cNvSpPr>
            <a:spLocks noGrp="1"/>
          </p:cNvSpPr>
          <p:nvPr>
            <p:ph type="title"/>
          </p:nvPr>
        </p:nvSpPr>
        <p:spPr/>
        <p:txBody>
          <a:bodyPr/>
          <a:lstStyle/>
          <a:p>
            <a:r>
              <a:rPr lang="de-DE"/>
              <a:t>Performance </a:t>
            </a:r>
            <a:r>
              <a:rPr lang="de-DE" err="1"/>
              <a:t>metrics</a:t>
            </a:r>
            <a:endParaRPr lang="de-AT"/>
          </a:p>
        </p:txBody>
      </p:sp>
      <p:sp>
        <p:nvSpPr>
          <p:cNvPr id="5" name="Content Placeholder 4"/>
          <p:cNvSpPr>
            <a:spLocks noGrp="1"/>
          </p:cNvSpPr>
          <p:nvPr>
            <p:ph idx="1"/>
          </p:nvPr>
        </p:nvSpPr>
        <p:spPr>
          <a:xfrm>
            <a:off x="1268413" y="2390721"/>
            <a:ext cx="10085387" cy="3786241"/>
          </a:xfrm>
        </p:spPr>
        <p:txBody>
          <a:bodyPr>
            <a:normAutofit/>
          </a:bodyPr>
          <a:lstStyle/>
          <a:p>
            <a:r>
              <a:rPr lang="en-GB"/>
              <a:t>Cash</a:t>
            </a:r>
          </a:p>
          <a:p>
            <a:r>
              <a:rPr lang="en-GB"/>
              <a:t>Sales/turnover</a:t>
            </a:r>
          </a:p>
          <a:p>
            <a:r>
              <a:rPr lang="en-GB"/>
              <a:t>Profit margins</a:t>
            </a:r>
          </a:p>
          <a:p>
            <a:r>
              <a:rPr lang="en-GB"/>
              <a:t>Margin of safety</a:t>
            </a:r>
          </a:p>
          <a:p>
            <a:r>
              <a:rPr lang="en-GB"/>
              <a:t>Productivity</a:t>
            </a:r>
          </a:p>
        </p:txBody>
      </p:sp>
      <p:sp>
        <p:nvSpPr>
          <p:cNvPr id="9" name="Sprechblase: rechteckig mit abgerundeten Ecken 8">
            <a:extLst>
              <a:ext uri="{FF2B5EF4-FFF2-40B4-BE49-F238E27FC236}">
                <a16:creationId xmlns:a16="http://schemas.microsoft.com/office/drawing/2014/main" id="{AED33E07-7288-F5A8-3F9C-E42E0117C3AB}"/>
              </a:ext>
            </a:extLst>
          </p:cNvPr>
          <p:cNvSpPr/>
          <p:nvPr/>
        </p:nvSpPr>
        <p:spPr>
          <a:xfrm>
            <a:off x="7279441" y="2527371"/>
            <a:ext cx="3378510" cy="1803258"/>
          </a:xfrm>
          <a:prstGeom prst="wedgeRoundRectCallout">
            <a:avLst>
              <a:gd name="adj1" fmla="val -33080"/>
              <a:gd name="adj2" fmla="val 72982"/>
              <a:gd name="adj3" fmla="val 16667"/>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a:solidFill>
                  <a:schemeClr val="accent6"/>
                </a:solidFill>
              </a:rPr>
              <a:t>Tell you different things</a:t>
            </a:r>
          </a:p>
        </p:txBody>
      </p:sp>
    </p:spTree>
    <p:extLst>
      <p:ext uri="{BB962C8B-B14F-4D97-AF65-F5344CB8AC3E}">
        <p14:creationId xmlns:p14="http://schemas.microsoft.com/office/powerpoint/2010/main" val="371482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ssolv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ssolv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dissolv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dissolv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140B7DC-D26F-902B-3ECC-8D9A2DDDA71C}"/>
              </a:ext>
            </a:extLst>
          </p:cNvPr>
          <p:cNvSpPr>
            <a:spLocks noGrp="1"/>
          </p:cNvSpPr>
          <p:nvPr>
            <p:ph type="title"/>
          </p:nvPr>
        </p:nvSpPr>
        <p:spPr/>
        <p:txBody>
          <a:bodyPr/>
          <a:lstStyle/>
          <a:p>
            <a:r>
              <a:rPr lang="de-DE"/>
              <a:t>Financial </a:t>
            </a:r>
            <a:r>
              <a:rPr lang="de-DE" err="1"/>
              <a:t>objectives</a:t>
            </a:r>
            <a:endParaRPr lang="de-AT"/>
          </a:p>
        </p:txBody>
      </p:sp>
      <p:sp>
        <p:nvSpPr>
          <p:cNvPr id="5" name="Content Placeholder 4"/>
          <p:cNvSpPr>
            <a:spLocks noGrp="1"/>
          </p:cNvSpPr>
          <p:nvPr>
            <p:ph idx="1"/>
          </p:nvPr>
        </p:nvSpPr>
        <p:spPr>
          <a:xfrm>
            <a:off x="1268186" y="1825625"/>
            <a:ext cx="10085614" cy="4351338"/>
          </a:xfrm>
        </p:spPr>
        <p:txBody>
          <a:bodyPr>
            <a:normAutofit/>
          </a:bodyPr>
          <a:lstStyle/>
          <a:p>
            <a:r>
              <a:rPr lang="en-GB"/>
              <a:t>Profitability – sales/turnover &amp; costs</a:t>
            </a:r>
          </a:p>
          <a:p>
            <a:endParaRPr lang="en-GB"/>
          </a:p>
          <a:p>
            <a:r>
              <a:rPr lang="en-GB"/>
              <a:t>Efficiency – measured using ratio analysis</a:t>
            </a:r>
          </a:p>
          <a:p>
            <a:endParaRPr lang="en-GB"/>
          </a:p>
          <a:p>
            <a:r>
              <a:rPr lang="en-GB"/>
              <a:t>Liquidity – shown in the cash flow statement</a:t>
            </a:r>
          </a:p>
          <a:p>
            <a:endParaRPr lang="en-GB"/>
          </a:p>
          <a:p>
            <a:r>
              <a:rPr lang="en-GB"/>
              <a:t>Risk – Operating &amp; financial risk, measured by breakeven &amp; other ratios</a:t>
            </a:r>
          </a:p>
        </p:txBody>
      </p:sp>
    </p:spTree>
    <p:extLst>
      <p:ext uri="{BB962C8B-B14F-4D97-AF65-F5344CB8AC3E}">
        <p14:creationId xmlns:p14="http://schemas.microsoft.com/office/powerpoint/2010/main" val="1052622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976E90B-3A8C-17E0-01B2-4FB3F331EA29}"/>
              </a:ext>
            </a:extLst>
          </p:cNvPr>
          <p:cNvSpPr>
            <a:spLocks noGrp="1"/>
          </p:cNvSpPr>
          <p:nvPr>
            <p:ph type="title"/>
          </p:nvPr>
        </p:nvSpPr>
        <p:spPr/>
        <p:txBody>
          <a:bodyPr/>
          <a:lstStyle/>
          <a:p>
            <a:r>
              <a:rPr lang="en-GB" sz="4400" b="0">
                <a:effectLst/>
                <a:latin typeface="+mj-lt"/>
              </a:rPr>
              <a:t>Forecasting sales &amp; costs</a:t>
            </a:r>
            <a:endParaRPr lang="de-AT"/>
          </a:p>
        </p:txBody>
      </p:sp>
      <p:sp>
        <p:nvSpPr>
          <p:cNvPr id="5" name="Content Placeholder 4"/>
          <p:cNvSpPr>
            <a:spLocks noGrp="1"/>
          </p:cNvSpPr>
          <p:nvPr>
            <p:ph sz="half" idx="1"/>
          </p:nvPr>
        </p:nvSpPr>
        <p:spPr/>
        <p:txBody>
          <a:bodyPr>
            <a:normAutofit/>
          </a:bodyPr>
          <a:lstStyle/>
          <a:p>
            <a:r>
              <a:rPr lang="en-GB"/>
              <a:t>Forecast sales &amp; estimate costs incurred:</a:t>
            </a:r>
          </a:p>
          <a:p>
            <a:r>
              <a:rPr lang="en-GB"/>
              <a:t>Sales – costs = profit</a:t>
            </a:r>
          </a:p>
          <a:p>
            <a:r>
              <a:rPr lang="en-GB"/>
              <a:t>Calculate costs to set up business &amp; work back to estimate sales to achieve target profit</a:t>
            </a:r>
          </a:p>
        </p:txBody>
      </p:sp>
      <p:sp>
        <p:nvSpPr>
          <p:cNvPr id="9" name="Inhaltsplatzhalter 8">
            <a:extLst>
              <a:ext uri="{FF2B5EF4-FFF2-40B4-BE49-F238E27FC236}">
                <a16:creationId xmlns:a16="http://schemas.microsoft.com/office/drawing/2014/main" id="{1534A715-8FEA-C0BF-D76E-4B9080C0862B}"/>
              </a:ext>
            </a:extLst>
          </p:cNvPr>
          <p:cNvSpPr>
            <a:spLocks noGrp="1"/>
          </p:cNvSpPr>
          <p:nvPr>
            <p:ph sz="half" idx="2"/>
          </p:nvPr>
        </p:nvSpPr>
        <p:spPr/>
        <p:txBody>
          <a:bodyPr/>
          <a:lstStyle/>
          <a:p>
            <a:pPr marL="0" indent="0">
              <a:buNone/>
            </a:pPr>
            <a:r>
              <a:rPr lang="de-DE" b="1"/>
              <a:t>Are </a:t>
            </a:r>
            <a:r>
              <a:rPr lang="de-DE" b="1" err="1"/>
              <a:t>they</a:t>
            </a:r>
            <a:r>
              <a:rPr lang="de-DE" b="1"/>
              <a:t> </a:t>
            </a:r>
            <a:r>
              <a:rPr lang="de-DE" b="1" err="1"/>
              <a:t>realistic</a:t>
            </a:r>
            <a:r>
              <a:rPr lang="de-DE" b="1"/>
              <a:t> &amp; </a:t>
            </a:r>
            <a:r>
              <a:rPr lang="de-DE" b="1" err="1"/>
              <a:t>achievale</a:t>
            </a:r>
            <a:r>
              <a:rPr lang="de-DE" b="1"/>
              <a:t>?</a:t>
            </a:r>
            <a:endParaRPr lang="de-AT" b="1"/>
          </a:p>
        </p:txBody>
      </p:sp>
    </p:spTree>
    <p:extLst>
      <p:ext uri="{BB962C8B-B14F-4D97-AF65-F5344CB8AC3E}">
        <p14:creationId xmlns:p14="http://schemas.microsoft.com/office/powerpoint/2010/main" val="2555851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Line 3"/>
          <p:cNvSpPr>
            <a:spLocks noChangeShapeType="1"/>
          </p:cNvSpPr>
          <p:nvPr/>
        </p:nvSpPr>
        <p:spPr bwMode="auto">
          <a:xfrm>
            <a:off x="7526338" y="2894013"/>
            <a:ext cx="0" cy="360362"/>
          </a:xfrm>
          <a:prstGeom prst="line">
            <a:avLst/>
          </a:prstGeom>
          <a:noFill/>
          <a:ln w="38100">
            <a:solidFill>
              <a:schemeClr val="tx2"/>
            </a:solidFill>
            <a:prstDash val="sysDot"/>
            <a:round/>
            <a:headEnd type="triangle" w="med"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4" name="Line 4"/>
          <p:cNvSpPr>
            <a:spLocks noChangeShapeType="1"/>
          </p:cNvSpPr>
          <p:nvPr/>
        </p:nvSpPr>
        <p:spPr bwMode="auto">
          <a:xfrm>
            <a:off x="3630613" y="2138363"/>
            <a:ext cx="0" cy="365760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5" name="Line 5"/>
          <p:cNvSpPr>
            <a:spLocks noChangeShapeType="1"/>
          </p:cNvSpPr>
          <p:nvPr/>
        </p:nvSpPr>
        <p:spPr bwMode="auto">
          <a:xfrm rot="-5400000">
            <a:off x="6575652" y="2830740"/>
            <a:ext cx="0" cy="5930446"/>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7" name="Line 7"/>
          <p:cNvSpPr>
            <a:spLocks noChangeShapeType="1"/>
          </p:cNvSpPr>
          <p:nvPr/>
        </p:nvSpPr>
        <p:spPr bwMode="auto">
          <a:xfrm>
            <a:off x="7526338" y="3357565"/>
            <a:ext cx="44450" cy="2438401"/>
          </a:xfrm>
          <a:prstGeom prst="line">
            <a:avLst/>
          </a:prstGeom>
          <a:noFill/>
          <a:ln w="38100">
            <a:solidFill>
              <a:schemeClr val="tx2"/>
            </a:solidFill>
            <a:prstDash val="sysDot"/>
            <a:round/>
            <a:headEnd type="triangle"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8" name="Text Box 8"/>
          <p:cNvSpPr txBox="1">
            <a:spLocks noChangeArrowheads="1"/>
          </p:cNvSpPr>
          <p:nvPr/>
        </p:nvSpPr>
        <p:spPr bwMode="auto">
          <a:xfrm>
            <a:off x="7526338" y="4791076"/>
            <a:ext cx="1873250"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solidFill>
                  <a:schemeClr val="bg1">
                    <a:lumMod val="50000"/>
                  </a:schemeClr>
                </a:solidFill>
              </a:rPr>
              <a:t>Fixed costs</a:t>
            </a:r>
          </a:p>
        </p:txBody>
      </p:sp>
      <p:sp>
        <p:nvSpPr>
          <p:cNvPr id="20489" name="Text Box 9"/>
          <p:cNvSpPr txBox="1">
            <a:spLocks noChangeArrowheads="1"/>
          </p:cNvSpPr>
          <p:nvPr/>
        </p:nvSpPr>
        <p:spPr bwMode="auto">
          <a:xfrm>
            <a:off x="7926496" y="5877272"/>
            <a:ext cx="1913921" cy="338554"/>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1600" b="1">
                <a:solidFill>
                  <a:schemeClr val="bg1">
                    <a:lumMod val="50000"/>
                  </a:schemeClr>
                </a:solidFill>
              </a:rPr>
              <a:t>Output volume</a:t>
            </a:r>
          </a:p>
        </p:txBody>
      </p:sp>
      <p:sp>
        <p:nvSpPr>
          <p:cNvPr id="20490" name="Text Box 10"/>
          <p:cNvSpPr txBox="1">
            <a:spLocks noChangeArrowheads="1"/>
          </p:cNvSpPr>
          <p:nvPr/>
        </p:nvSpPr>
        <p:spPr bwMode="auto">
          <a:xfrm>
            <a:off x="2566988" y="1722295"/>
            <a:ext cx="1117368" cy="584775"/>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GB" altLang="en-US" sz="1600" b="1">
                <a:solidFill>
                  <a:schemeClr val="bg1">
                    <a:lumMod val="50000"/>
                  </a:schemeClr>
                </a:solidFill>
              </a:rPr>
              <a:t>Sales or costs £/$</a:t>
            </a:r>
          </a:p>
        </p:txBody>
      </p:sp>
      <p:sp>
        <p:nvSpPr>
          <p:cNvPr id="20491" name="Line 11"/>
          <p:cNvSpPr>
            <a:spLocks noChangeShapeType="1"/>
          </p:cNvSpPr>
          <p:nvPr/>
        </p:nvSpPr>
        <p:spPr bwMode="auto">
          <a:xfrm flipH="1">
            <a:off x="6168008" y="3814765"/>
            <a:ext cx="0" cy="1981201"/>
          </a:xfrm>
          <a:prstGeom prst="line">
            <a:avLst/>
          </a:prstGeom>
          <a:noFill/>
          <a:ln w="38100">
            <a:solidFill>
              <a:schemeClr val="tx2"/>
            </a:solidFill>
            <a:prstDash val="sysDot"/>
            <a:round/>
            <a:headEnd type="triangle" w="med"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2" name="Line 12"/>
          <p:cNvSpPr>
            <a:spLocks noChangeShapeType="1"/>
          </p:cNvSpPr>
          <p:nvPr/>
        </p:nvSpPr>
        <p:spPr bwMode="auto">
          <a:xfrm rot="19371174">
            <a:off x="3652838" y="2887663"/>
            <a:ext cx="5473700" cy="1728788"/>
          </a:xfrm>
          <a:prstGeom prst="line">
            <a:avLst/>
          </a:prstGeom>
          <a:noFill/>
          <a:ln w="19050">
            <a:solidFill>
              <a:schemeClr val="accent3"/>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3" name="Line 13"/>
          <p:cNvSpPr>
            <a:spLocks noChangeShapeType="1"/>
          </p:cNvSpPr>
          <p:nvPr/>
        </p:nvSpPr>
        <p:spPr bwMode="auto">
          <a:xfrm rot="18923745">
            <a:off x="2980746" y="3391897"/>
            <a:ext cx="6499029" cy="828358"/>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4" name="Line 14"/>
          <p:cNvSpPr>
            <a:spLocks noChangeShapeType="1"/>
          </p:cNvSpPr>
          <p:nvPr/>
        </p:nvSpPr>
        <p:spPr bwMode="auto">
          <a:xfrm flipV="1">
            <a:off x="3630613" y="4729164"/>
            <a:ext cx="5487988" cy="0"/>
          </a:xfrm>
          <a:prstGeom prst="line">
            <a:avLst/>
          </a:prstGeom>
          <a:noFill/>
          <a:ln w="76200">
            <a:no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5" name="Text Box 15"/>
          <p:cNvSpPr txBox="1">
            <a:spLocks noChangeArrowheads="1"/>
          </p:cNvSpPr>
          <p:nvPr/>
        </p:nvSpPr>
        <p:spPr bwMode="auto">
          <a:xfrm rot="19387577">
            <a:off x="7055505" y="1837293"/>
            <a:ext cx="1834953"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solidFill>
                  <a:schemeClr val="bg1">
                    <a:lumMod val="50000"/>
                  </a:schemeClr>
                </a:solidFill>
              </a:rPr>
              <a:t>Turnover</a:t>
            </a:r>
          </a:p>
        </p:txBody>
      </p:sp>
      <p:sp>
        <p:nvSpPr>
          <p:cNvPr id="20496" name="Text Box 16"/>
          <p:cNvSpPr txBox="1">
            <a:spLocks noChangeArrowheads="1"/>
          </p:cNvSpPr>
          <p:nvPr/>
        </p:nvSpPr>
        <p:spPr bwMode="auto">
          <a:xfrm rot="21484574" flipH="1">
            <a:off x="7262814" y="3379759"/>
            <a:ext cx="2303463"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solidFill>
                  <a:schemeClr val="bg1">
                    <a:lumMod val="50000"/>
                  </a:schemeClr>
                </a:solidFill>
              </a:rPr>
              <a:t>Total costs</a:t>
            </a:r>
          </a:p>
        </p:txBody>
      </p:sp>
      <p:sp>
        <p:nvSpPr>
          <p:cNvPr id="20497" name="Text Box 17"/>
          <p:cNvSpPr txBox="1">
            <a:spLocks noChangeArrowheads="1"/>
          </p:cNvSpPr>
          <p:nvPr/>
        </p:nvSpPr>
        <p:spPr bwMode="auto">
          <a:xfrm>
            <a:off x="9048752" y="4508502"/>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B</a:t>
            </a:r>
          </a:p>
        </p:txBody>
      </p:sp>
      <p:sp>
        <p:nvSpPr>
          <p:cNvPr id="20498" name="Text Box 18"/>
          <p:cNvSpPr txBox="1">
            <a:spLocks noChangeArrowheads="1"/>
          </p:cNvSpPr>
          <p:nvPr/>
        </p:nvSpPr>
        <p:spPr bwMode="auto">
          <a:xfrm>
            <a:off x="3138489" y="4575177"/>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A</a:t>
            </a:r>
          </a:p>
        </p:txBody>
      </p:sp>
      <p:sp>
        <p:nvSpPr>
          <p:cNvPr id="20499" name="Text Box 19"/>
          <p:cNvSpPr txBox="1">
            <a:spLocks noChangeArrowheads="1"/>
          </p:cNvSpPr>
          <p:nvPr/>
        </p:nvSpPr>
        <p:spPr bwMode="auto">
          <a:xfrm>
            <a:off x="9060260" y="2564905"/>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C</a:t>
            </a:r>
          </a:p>
        </p:txBody>
      </p:sp>
      <p:sp>
        <p:nvSpPr>
          <p:cNvPr id="20500" name="Text Box 20"/>
          <p:cNvSpPr txBox="1">
            <a:spLocks noChangeArrowheads="1"/>
          </p:cNvSpPr>
          <p:nvPr/>
        </p:nvSpPr>
        <p:spPr bwMode="auto">
          <a:xfrm>
            <a:off x="8759827" y="1557339"/>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M</a:t>
            </a:r>
          </a:p>
        </p:txBody>
      </p:sp>
      <p:sp>
        <p:nvSpPr>
          <p:cNvPr id="20501" name="Text Box 21"/>
          <p:cNvSpPr txBox="1">
            <a:spLocks noChangeArrowheads="1"/>
          </p:cNvSpPr>
          <p:nvPr/>
        </p:nvSpPr>
        <p:spPr bwMode="auto">
          <a:xfrm rot="20183751">
            <a:off x="7483432" y="2411438"/>
            <a:ext cx="2063750"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t>Target profit</a:t>
            </a:r>
          </a:p>
        </p:txBody>
      </p:sp>
      <p:sp>
        <p:nvSpPr>
          <p:cNvPr id="20502" name="Text Box 22"/>
          <p:cNvSpPr txBox="1">
            <a:spLocks noChangeArrowheads="1"/>
          </p:cNvSpPr>
          <p:nvPr/>
        </p:nvSpPr>
        <p:spPr bwMode="auto">
          <a:xfrm>
            <a:off x="5953127" y="5810253"/>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X</a:t>
            </a:r>
          </a:p>
        </p:txBody>
      </p:sp>
      <p:sp>
        <p:nvSpPr>
          <p:cNvPr id="20503" name="Text Box 23"/>
          <p:cNvSpPr txBox="1">
            <a:spLocks noChangeArrowheads="1"/>
          </p:cNvSpPr>
          <p:nvPr/>
        </p:nvSpPr>
        <p:spPr bwMode="auto">
          <a:xfrm>
            <a:off x="7359652" y="5810253"/>
            <a:ext cx="493713"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Y</a:t>
            </a:r>
          </a:p>
        </p:txBody>
      </p:sp>
      <p:sp>
        <p:nvSpPr>
          <p:cNvPr id="20504" name="Text Box 24"/>
          <p:cNvSpPr txBox="1">
            <a:spLocks noChangeArrowheads="1"/>
          </p:cNvSpPr>
          <p:nvPr/>
        </p:nvSpPr>
        <p:spPr bwMode="auto">
          <a:xfrm>
            <a:off x="3133727" y="5799140"/>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L</a:t>
            </a:r>
          </a:p>
        </p:txBody>
      </p:sp>
      <p:sp>
        <p:nvSpPr>
          <p:cNvPr id="27" name="Text Box 10"/>
          <p:cNvSpPr txBox="1">
            <a:spLocks noChangeArrowheads="1"/>
          </p:cNvSpPr>
          <p:nvPr/>
        </p:nvSpPr>
        <p:spPr bwMode="auto">
          <a:xfrm>
            <a:off x="4654698" y="2852936"/>
            <a:ext cx="1873350" cy="70788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GB" altLang="en-US" sz="2000" b="1"/>
              <a:t>Break-even point</a:t>
            </a:r>
          </a:p>
        </p:txBody>
      </p:sp>
      <p:sp>
        <p:nvSpPr>
          <p:cNvPr id="28" name="Line 14"/>
          <p:cNvSpPr>
            <a:spLocks noChangeShapeType="1"/>
          </p:cNvSpPr>
          <p:nvPr/>
        </p:nvSpPr>
        <p:spPr bwMode="auto">
          <a:xfrm flipV="1">
            <a:off x="3630614" y="4729163"/>
            <a:ext cx="5487987" cy="0"/>
          </a:xfrm>
          <a:prstGeom prst="line">
            <a:avLst/>
          </a:prstGeom>
          <a:noFill/>
          <a:ln w="76200">
            <a:solidFill>
              <a:schemeClr val="accent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 name="Down Arrow 1"/>
          <p:cNvSpPr/>
          <p:nvPr/>
        </p:nvSpPr>
        <p:spPr>
          <a:xfrm rot="19258257">
            <a:off x="5796457" y="3470423"/>
            <a:ext cx="349251" cy="315912"/>
          </a:xfrm>
          <a:prstGeom prst="down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el 3">
            <a:extLst>
              <a:ext uri="{FF2B5EF4-FFF2-40B4-BE49-F238E27FC236}">
                <a16:creationId xmlns:a16="http://schemas.microsoft.com/office/drawing/2014/main" id="{1B7B7728-B12B-F86D-E638-73BB4615D3BB}"/>
              </a:ext>
            </a:extLst>
          </p:cNvPr>
          <p:cNvSpPr>
            <a:spLocks noGrp="1"/>
          </p:cNvSpPr>
          <p:nvPr>
            <p:ph type="title"/>
          </p:nvPr>
        </p:nvSpPr>
        <p:spPr/>
        <p:txBody>
          <a:bodyPr/>
          <a:lstStyle/>
          <a:p>
            <a:r>
              <a:rPr lang="de-DE"/>
              <a:t>Breakeven</a:t>
            </a:r>
            <a:endParaRPr lang="de-AT"/>
          </a:p>
        </p:txBody>
      </p:sp>
    </p:spTree>
    <p:extLst>
      <p:ext uri="{BB962C8B-B14F-4D97-AF65-F5344CB8AC3E}">
        <p14:creationId xmlns:p14="http://schemas.microsoft.com/office/powerpoint/2010/main" val="4193064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93"/>
                                        </p:tgtEl>
                                        <p:attrNameLst>
                                          <p:attrName>style.visibility</p:attrName>
                                        </p:attrNameLst>
                                      </p:cBhvr>
                                      <p:to>
                                        <p:strVal val="visible"/>
                                      </p:to>
                                    </p:set>
                                    <p:animEffect transition="in" filter="dissolve">
                                      <p:cBhvr>
                                        <p:cTn id="7" dur="500"/>
                                        <p:tgtEl>
                                          <p:spTgt spid="2049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491"/>
                                        </p:tgtEl>
                                        <p:attrNameLst>
                                          <p:attrName>style.visibility</p:attrName>
                                        </p:attrNameLst>
                                      </p:cBhvr>
                                      <p:to>
                                        <p:strVal val="visible"/>
                                      </p:to>
                                    </p:set>
                                    <p:animEffect transition="in" filter="dissolve">
                                      <p:cBhvr>
                                        <p:cTn id="10" dur="500"/>
                                        <p:tgtEl>
                                          <p:spTgt spid="2049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dissolve">
                                      <p:cBhvr>
                                        <p:cTn id="13" dur="500"/>
                                        <p:tgtEl>
                                          <p:spTgt spid="2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0502"/>
                                        </p:tgtEl>
                                        <p:attrNameLst>
                                          <p:attrName>style.visibility</p:attrName>
                                        </p:attrNameLst>
                                      </p:cBhvr>
                                      <p:to>
                                        <p:strVal val="visible"/>
                                      </p:to>
                                    </p:set>
                                    <p:animEffect transition="in" filter="dissolve">
                                      <p:cBhvr>
                                        <p:cTn id="16" dur="500"/>
                                        <p:tgtEl>
                                          <p:spTgt spid="20502"/>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0495"/>
                                        </p:tgtEl>
                                        <p:attrNameLst>
                                          <p:attrName>style.visibility</p:attrName>
                                        </p:attrNameLst>
                                      </p:cBhvr>
                                      <p:to>
                                        <p:strVal val="visible"/>
                                      </p:to>
                                    </p:set>
                                    <p:animEffect transition="in" filter="dissolve">
                                      <p:cBhvr>
                                        <p:cTn id="22" dur="500"/>
                                        <p:tgtEl>
                                          <p:spTgt spid="2049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487"/>
                                        </p:tgtEl>
                                        <p:attrNameLst>
                                          <p:attrName>style.visibility</p:attrName>
                                        </p:attrNameLst>
                                      </p:cBhvr>
                                      <p:to>
                                        <p:strVal val="visible"/>
                                      </p:to>
                                    </p:set>
                                    <p:animEffect transition="in" filter="dissolve">
                                      <p:cBhvr>
                                        <p:cTn id="27" dur="500"/>
                                        <p:tgtEl>
                                          <p:spTgt spid="20487"/>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0500"/>
                                        </p:tgtEl>
                                        <p:attrNameLst>
                                          <p:attrName>style.visibility</p:attrName>
                                        </p:attrNameLst>
                                      </p:cBhvr>
                                      <p:to>
                                        <p:strVal val="visible"/>
                                      </p:to>
                                    </p:set>
                                    <p:animEffect transition="in" filter="dissolve">
                                      <p:cBhvr>
                                        <p:cTn id="30" dur="500"/>
                                        <p:tgtEl>
                                          <p:spTgt spid="20500"/>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20483"/>
                                        </p:tgtEl>
                                        <p:attrNameLst>
                                          <p:attrName>style.visibility</p:attrName>
                                        </p:attrNameLst>
                                      </p:cBhvr>
                                      <p:to>
                                        <p:strVal val="visible"/>
                                      </p:to>
                                    </p:set>
                                    <p:animEffect transition="in" filter="dissolve">
                                      <p:cBhvr>
                                        <p:cTn id="33" dur="500"/>
                                        <p:tgtEl>
                                          <p:spTgt spid="20483"/>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20501"/>
                                        </p:tgtEl>
                                        <p:attrNameLst>
                                          <p:attrName>style.visibility</p:attrName>
                                        </p:attrNameLst>
                                      </p:cBhvr>
                                      <p:to>
                                        <p:strVal val="visible"/>
                                      </p:to>
                                    </p:set>
                                    <p:animEffect transition="in" filter="dissolve">
                                      <p:cBhvr>
                                        <p:cTn id="36" dur="500"/>
                                        <p:tgtEl>
                                          <p:spTgt spid="20501"/>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20503"/>
                                        </p:tgtEl>
                                        <p:attrNameLst>
                                          <p:attrName>style.visibility</p:attrName>
                                        </p:attrNameLst>
                                      </p:cBhvr>
                                      <p:to>
                                        <p:strVal val="visible"/>
                                      </p:to>
                                    </p:set>
                                    <p:animEffect transition="in" filter="dissolve">
                                      <p:cBhvr>
                                        <p:cTn id="39" dur="500"/>
                                        <p:tgtEl>
                                          <p:spTgt spid="20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487" grpId="0" animBg="1"/>
      <p:bldP spid="20491" grpId="0" animBg="1"/>
      <p:bldP spid="20493" grpId="0" animBg="1"/>
      <p:bldP spid="20495" grpId="0"/>
      <p:bldP spid="20500" grpId="0"/>
      <p:bldP spid="20501" grpId="0"/>
      <p:bldP spid="20502" grpId="0"/>
      <p:bldP spid="20503" grpId="0"/>
      <p:bldP spid="27" grpId="0"/>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D896B6-A456-4CE0-B067-687A00AA61E6}"/>
              </a:ext>
            </a:extLst>
          </p:cNvPr>
          <p:cNvPicPr>
            <a:picLocks noChangeAspect="1"/>
          </p:cNvPicPr>
          <p:nvPr/>
        </p:nvPicPr>
        <p:blipFill>
          <a:blip r:embed="rId2"/>
          <a:stretch>
            <a:fillRect/>
          </a:stretch>
        </p:blipFill>
        <p:spPr>
          <a:xfrm>
            <a:off x="1268186" y="1761917"/>
            <a:ext cx="7709296" cy="4026107"/>
          </a:xfrm>
          <a:prstGeom prst="rect">
            <a:avLst/>
          </a:prstGeom>
        </p:spPr>
      </p:pic>
      <p:sp>
        <p:nvSpPr>
          <p:cNvPr id="3" name="TextBox 2">
            <a:extLst>
              <a:ext uri="{FF2B5EF4-FFF2-40B4-BE49-F238E27FC236}">
                <a16:creationId xmlns:a16="http://schemas.microsoft.com/office/drawing/2014/main" id="{04F1A348-CB2C-48FC-9E0C-FB7AF8329A71}"/>
              </a:ext>
            </a:extLst>
          </p:cNvPr>
          <p:cNvSpPr txBox="1"/>
          <p:nvPr/>
        </p:nvSpPr>
        <p:spPr>
          <a:xfrm>
            <a:off x="8977482" y="3297916"/>
            <a:ext cx="3280217" cy="954107"/>
          </a:xfrm>
          <a:prstGeom prst="rect">
            <a:avLst/>
          </a:prstGeom>
          <a:noFill/>
        </p:spPr>
        <p:txBody>
          <a:bodyPr wrap="square" rtlCol="0">
            <a:spAutoFit/>
          </a:bodyPr>
          <a:lstStyle/>
          <a:p>
            <a:r>
              <a:rPr lang="sv-SE" sz="2800"/>
              <a:t>Revenues – </a:t>
            </a:r>
            <a:r>
              <a:rPr lang="sv-SE" sz="2800" err="1"/>
              <a:t>Cost</a:t>
            </a:r>
            <a:r>
              <a:rPr lang="sv-SE" sz="2800"/>
              <a:t> = </a:t>
            </a:r>
          </a:p>
          <a:p>
            <a:r>
              <a:rPr lang="sv-SE" sz="2800"/>
              <a:t>Profit/Loss</a:t>
            </a:r>
          </a:p>
        </p:txBody>
      </p:sp>
      <p:sp>
        <p:nvSpPr>
          <p:cNvPr id="8" name="Titel 7">
            <a:extLst>
              <a:ext uri="{FF2B5EF4-FFF2-40B4-BE49-F238E27FC236}">
                <a16:creationId xmlns:a16="http://schemas.microsoft.com/office/drawing/2014/main" id="{9159E4E4-9BAA-038B-0730-4FC1CC7C976A}"/>
              </a:ext>
            </a:extLst>
          </p:cNvPr>
          <p:cNvSpPr>
            <a:spLocks noGrp="1"/>
          </p:cNvSpPr>
          <p:nvPr>
            <p:ph type="title"/>
          </p:nvPr>
        </p:nvSpPr>
        <p:spPr/>
        <p:txBody>
          <a:bodyPr/>
          <a:lstStyle/>
          <a:p>
            <a:r>
              <a:rPr lang="de-DE"/>
              <a:t>Financial </a:t>
            </a:r>
            <a:r>
              <a:rPr lang="de-DE" err="1"/>
              <a:t>reports</a:t>
            </a:r>
            <a:endParaRPr lang="de-AT"/>
          </a:p>
        </p:txBody>
      </p:sp>
    </p:spTree>
    <p:extLst>
      <p:ext uri="{BB962C8B-B14F-4D97-AF65-F5344CB8AC3E}">
        <p14:creationId xmlns:p14="http://schemas.microsoft.com/office/powerpoint/2010/main" val="717060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62820-996A-4346-AB70-6CE7C89E557E}"/>
              </a:ext>
            </a:extLst>
          </p:cNvPr>
          <p:cNvSpPr>
            <a:spLocks noGrp="1"/>
          </p:cNvSpPr>
          <p:nvPr>
            <p:ph type="title"/>
          </p:nvPr>
        </p:nvSpPr>
        <p:spPr>
          <a:xfrm>
            <a:off x="1268186" y="365125"/>
            <a:ext cx="8008336" cy="1325563"/>
          </a:xfrm>
        </p:spPr>
        <p:txBody>
          <a:bodyPr>
            <a:normAutofit/>
          </a:bodyPr>
          <a:lstStyle/>
          <a:p>
            <a:r>
              <a:rPr lang="sv-SE" err="1"/>
              <a:t>Balance</a:t>
            </a:r>
            <a:r>
              <a:rPr lang="sv-SE"/>
              <a:t> </a:t>
            </a:r>
            <a:r>
              <a:rPr lang="sv-SE" err="1"/>
              <a:t>sheet</a:t>
            </a:r>
            <a:endParaRPr lang="sv-SE"/>
          </a:p>
        </p:txBody>
      </p:sp>
      <p:pic>
        <p:nvPicPr>
          <p:cNvPr id="7" name="Picture 6">
            <a:extLst>
              <a:ext uri="{FF2B5EF4-FFF2-40B4-BE49-F238E27FC236}">
                <a16:creationId xmlns:a16="http://schemas.microsoft.com/office/drawing/2014/main" id="{CD55A44B-4668-407A-B627-00964651F25E}"/>
              </a:ext>
            </a:extLst>
          </p:cNvPr>
          <p:cNvPicPr>
            <a:picLocks noChangeAspect="1"/>
          </p:cNvPicPr>
          <p:nvPr/>
        </p:nvPicPr>
        <p:blipFill>
          <a:blip r:embed="rId2"/>
          <a:stretch>
            <a:fillRect/>
          </a:stretch>
        </p:blipFill>
        <p:spPr>
          <a:xfrm>
            <a:off x="1268413" y="1451381"/>
            <a:ext cx="5403943" cy="4737148"/>
          </a:xfrm>
          <a:prstGeom prst="rect">
            <a:avLst/>
          </a:prstGeom>
        </p:spPr>
      </p:pic>
      <p:sp>
        <p:nvSpPr>
          <p:cNvPr id="9" name="TextBox 8">
            <a:extLst>
              <a:ext uri="{FF2B5EF4-FFF2-40B4-BE49-F238E27FC236}">
                <a16:creationId xmlns:a16="http://schemas.microsoft.com/office/drawing/2014/main" id="{E8246029-7D44-4D16-AF19-B6B2638BE459}"/>
              </a:ext>
            </a:extLst>
          </p:cNvPr>
          <p:cNvSpPr txBox="1"/>
          <p:nvPr/>
        </p:nvSpPr>
        <p:spPr>
          <a:xfrm>
            <a:off x="6885591" y="3167390"/>
            <a:ext cx="4780344" cy="523220"/>
          </a:xfrm>
          <a:prstGeom prst="rect">
            <a:avLst/>
          </a:prstGeom>
          <a:noFill/>
        </p:spPr>
        <p:txBody>
          <a:bodyPr wrap="square" rtlCol="0">
            <a:spAutoFit/>
          </a:bodyPr>
          <a:lstStyle/>
          <a:p>
            <a:r>
              <a:rPr lang="sv-SE" sz="2800">
                <a:latin typeface="Arial" panose="020B0604020202020204" pitchFamily="34" charset="0"/>
                <a:cs typeface="Arial" panose="020B0604020202020204" pitchFamily="34" charset="0"/>
              </a:rPr>
              <a:t>Assets – Liabilities = Equity</a:t>
            </a:r>
          </a:p>
        </p:txBody>
      </p:sp>
    </p:spTree>
    <p:extLst>
      <p:ext uri="{BB962C8B-B14F-4D97-AF65-F5344CB8AC3E}">
        <p14:creationId xmlns:p14="http://schemas.microsoft.com/office/powerpoint/2010/main" val="3029922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250AA-D6EF-4BDD-9513-72252F784179}"/>
              </a:ext>
            </a:extLst>
          </p:cNvPr>
          <p:cNvSpPr>
            <a:spLocks noGrp="1"/>
          </p:cNvSpPr>
          <p:nvPr>
            <p:ph type="title"/>
          </p:nvPr>
        </p:nvSpPr>
        <p:spPr/>
        <p:txBody>
          <a:bodyPr>
            <a:normAutofit/>
          </a:bodyPr>
          <a:lstStyle/>
          <a:p>
            <a:r>
              <a:rPr lang="en-GB"/>
              <a:t>Cash flow statement</a:t>
            </a:r>
            <a:endParaRPr lang="sv-SE"/>
          </a:p>
        </p:txBody>
      </p:sp>
      <p:pic>
        <p:nvPicPr>
          <p:cNvPr id="4" name="Picture 3">
            <a:extLst>
              <a:ext uri="{FF2B5EF4-FFF2-40B4-BE49-F238E27FC236}">
                <a16:creationId xmlns:a16="http://schemas.microsoft.com/office/drawing/2014/main" id="{32B08E92-341B-4D1E-BF59-23149991F372}"/>
              </a:ext>
            </a:extLst>
          </p:cNvPr>
          <p:cNvPicPr>
            <a:picLocks noChangeAspect="1"/>
          </p:cNvPicPr>
          <p:nvPr/>
        </p:nvPicPr>
        <p:blipFill>
          <a:blip r:embed="rId2"/>
          <a:stretch>
            <a:fillRect/>
          </a:stretch>
        </p:blipFill>
        <p:spPr>
          <a:xfrm>
            <a:off x="1268186" y="1604716"/>
            <a:ext cx="5978614" cy="4331650"/>
          </a:xfrm>
          <a:prstGeom prst="rect">
            <a:avLst/>
          </a:prstGeom>
        </p:spPr>
      </p:pic>
    </p:spTree>
    <p:extLst>
      <p:ext uri="{BB962C8B-B14F-4D97-AF65-F5344CB8AC3E}">
        <p14:creationId xmlns:p14="http://schemas.microsoft.com/office/powerpoint/2010/main" val="1190631357"/>
      </p:ext>
    </p:extLst>
  </p:cSld>
  <p:clrMapOvr>
    <a:masterClrMapping/>
  </p:clrMapOvr>
</p:sld>
</file>

<file path=ppt/theme/theme1.xml><?xml version="1.0" encoding="utf-8"?>
<a:theme xmlns:a="http://schemas.openxmlformats.org/drawingml/2006/main" name="Endorseakt">
  <a:themeElements>
    <a:clrScheme name="Benutzerdefiniert 4">
      <a:dk1>
        <a:srgbClr val="0E385E"/>
      </a:dk1>
      <a:lt1>
        <a:srgbClr val="F2F2F2"/>
      </a:lt1>
      <a:dk2>
        <a:srgbClr val="212529"/>
      </a:dk2>
      <a:lt2>
        <a:srgbClr val="F2F2F2"/>
      </a:lt2>
      <a:accent1>
        <a:srgbClr val="F07921"/>
      </a:accent1>
      <a:accent2>
        <a:srgbClr val="01AD4B"/>
      </a:accent2>
      <a:accent3>
        <a:srgbClr val="0281B4"/>
      </a:accent3>
      <a:accent4>
        <a:srgbClr val="EE297B"/>
      </a:accent4>
      <a:accent5>
        <a:srgbClr val="FFFFFF"/>
      </a:accent5>
      <a:accent6>
        <a:srgbClr val="FFFFFF"/>
      </a:accent6>
      <a:hlink>
        <a:srgbClr val="2F4866"/>
      </a:hlink>
      <a:folHlink>
        <a:srgbClr val="D6D6D6"/>
      </a:folHlink>
    </a:clrScheme>
    <a:fontScheme name="Endorse">
      <a:majorFont>
        <a:latin typeface="Aptos Serif"/>
        <a:ea typeface=""/>
        <a:cs typeface=""/>
      </a:majorFont>
      <a:minorFont>
        <a:latin typeface="Assista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dorseakt" id="{82489726-E61E-41F5-9FA5-6D937E4727F4}" vid="{8FE2F443-450C-471B-8308-D3CB6438626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558FFDB33B04204D805D358742B5F84C" ma:contentTypeVersion="17" ma:contentTypeDescription="Skapa ett nytt dokument." ma:contentTypeScope="" ma:versionID="d9ac0d3be44e680cc683ccc3b23979b2">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1dad5e8b1d2be9ebbc5f89a57b19d58e"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Bildmarkeringar"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419AAC-5780-4A5A-ADC1-C1ED69257832}">
  <ds:schemaRefs>
    <ds:schemaRef ds:uri="151c28b5-17be-487d-903d-7070014f18c7"/>
    <ds:schemaRef ds:uri="323be961-96ff-4fd7-9242-58d5ac1cef5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7EA850F-4157-4E29-8E36-74DF51F3342B}"/>
</file>

<file path=customXml/itemProps3.xml><?xml version="1.0" encoding="utf-8"?>
<ds:datastoreItem xmlns:ds="http://schemas.openxmlformats.org/officeDocument/2006/customXml" ds:itemID="{84776174-58D7-4A6C-ADC9-131E8AD43D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Bredbild</PresentationFormat>
  <Slides>10</Slides>
  <Notes>3</Notes>
  <HiddenSlides>0</HiddenSlides>
  <ScaleCrop>false</ScaleCrop>
  <HeadingPairs>
    <vt:vector size="4" baseType="variant">
      <vt:variant>
        <vt:lpstr>Tema</vt:lpstr>
      </vt:variant>
      <vt:variant>
        <vt:i4>1</vt:i4>
      </vt:variant>
      <vt:variant>
        <vt:lpstr>Bildrubriker</vt:lpstr>
      </vt:variant>
      <vt:variant>
        <vt:i4>10</vt:i4>
      </vt:variant>
    </vt:vector>
  </HeadingPairs>
  <TitlesOfParts>
    <vt:vector size="11" baseType="lpstr">
      <vt:lpstr>Endorseakt</vt:lpstr>
      <vt:lpstr> Entrepreneurship and New business creation </vt:lpstr>
      <vt:lpstr>2.4  Navigating the entrepreneurial process </vt:lpstr>
      <vt:lpstr>Performance metrics</vt:lpstr>
      <vt:lpstr>Financial objectives</vt:lpstr>
      <vt:lpstr>Forecasting sales &amp; costs</vt:lpstr>
      <vt:lpstr>Breakeven</vt:lpstr>
      <vt:lpstr>Financial reports</vt:lpstr>
      <vt:lpstr>Balance sheet</vt:lpstr>
      <vt:lpstr>Cash flow statement</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revision>6</cp:revision>
  <dcterms:created xsi:type="dcterms:W3CDTF">2022-04-04T19:32:46Z</dcterms:created>
  <dcterms:modified xsi:type="dcterms:W3CDTF">2024-03-22T15:25:00Z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