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omments/modernComment_1CA_E4760352.xml" ContentType="application/vnd.ms-powerpoint.comments+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85" r:id="rId4"/>
  </p:sldMasterIdLst>
  <p:notesMasterIdLst>
    <p:notesMasterId r:id="rId18"/>
  </p:notesMasterIdLst>
  <p:sldIdLst>
    <p:sldId id="495" r:id="rId5"/>
    <p:sldId id="491" r:id="rId6"/>
    <p:sldId id="513" r:id="rId7"/>
    <p:sldId id="444" r:id="rId8"/>
    <p:sldId id="514" r:id="rId9"/>
    <p:sldId id="445" r:id="rId10"/>
    <p:sldId id="458" r:id="rId11"/>
    <p:sldId id="517" r:id="rId12"/>
    <p:sldId id="524" r:id="rId13"/>
    <p:sldId id="528" r:id="rId14"/>
    <p:sldId id="529" r:id="rId15"/>
    <p:sldId id="527" r:id="rId16"/>
    <p:sldId id="494" r:id="rId17"/>
  </p:sldIdLst>
  <p:sldSz cx="12192000" cy="6858000"/>
  <p:notesSz cx="6858000" cy="9144000"/>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70C19942-CDD0-DB24-F2F2-AD9A397FEC1A}" name="Cornelia Amon" initials="CA" userId="S::cornelia.amon@fh-krems.ac.at::5954e632-5942-4ce2-bb41-89c16c6cc23e"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07921"/>
    <a:srgbClr val="EE297B"/>
    <a:srgbClr val="0281B4"/>
    <a:srgbClr val="0D385E"/>
    <a:srgbClr val="01AD4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F95CF6D-2BB2-9C2E-20E9-72AB39B7D839}" v="9" dt="2024-03-22T15:33:22.227"/>
  </p1510:revLst>
</p1510:revInfo>
</file>

<file path=ppt/tableStyles.xml><?xml version="1.0" encoding="utf-8"?>
<a:tblStyleLst xmlns:a="http://schemas.openxmlformats.org/drawingml/2006/main" def="{5C22544A-7EE6-4342-B048-85BDC9FD1C3A}">
  <a:tblStyle styleId="{912C8C85-51F0-491E-9774-3900AFEF0FD7}" styleName="Helle Formatvorlage 2 - Akz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2A488322-F2BA-4B5B-9748-0D474271808F}" styleName="Mittlere Formatvorlage 3 - Akzent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 styleId="{93296810-A885-4BE3-A3E7-6D5BEEA58F35}" styleName="Mittlere Formatvorlage 2 - Akz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1"/>
    <p:restoredTop sz="83401"/>
  </p:normalViewPr>
  <p:slideViewPr>
    <p:cSldViewPr snapToGrid="0">
      <p:cViewPr varScale="1">
        <p:scale>
          <a:sx n="107" d="100"/>
          <a:sy n="107" d="100"/>
        </p:scale>
        <p:origin x="1402" y="103"/>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microsoft.com/office/2018/10/relationships/authors" Target="author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von Friedrichs, Yvonne" userId="S::yvonne.vonfriedrichs_miun.se#ext#@imcfhkrems.onmicrosoft.com::1446dabb-076f-4b93-84a7-10efe9a3e9e5" providerId="AD" clId="Web-{4F95CF6D-2BB2-9C2E-20E9-72AB39B7D839}"/>
    <pc:docChg chg="modSld">
      <pc:chgData name="von Friedrichs, Yvonne" userId="S::yvonne.vonfriedrichs_miun.se#ext#@imcfhkrems.onmicrosoft.com::1446dabb-076f-4b93-84a7-10efe9a3e9e5" providerId="AD" clId="Web-{4F95CF6D-2BB2-9C2E-20E9-72AB39B7D839}" dt="2024-03-22T15:33:22.227" v="5" actId="20577"/>
      <pc:docMkLst>
        <pc:docMk/>
      </pc:docMkLst>
      <pc:sldChg chg="modSp">
        <pc:chgData name="von Friedrichs, Yvonne" userId="S::yvonne.vonfriedrichs_miun.se#ext#@imcfhkrems.onmicrosoft.com::1446dabb-076f-4b93-84a7-10efe9a3e9e5" providerId="AD" clId="Web-{4F95CF6D-2BB2-9C2E-20E9-72AB39B7D839}" dt="2024-03-22T15:33:22.227" v="5" actId="20577"/>
        <pc:sldMkLst>
          <pc:docMk/>
          <pc:sldMk cId="3620944923" sldId="491"/>
        </pc:sldMkLst>
        <pc:spChg chg="mod">
          <ac:chgData name="von Friedrichs, Yvonne" userId="S::yvonne.vonfriedrichs_miun.se#ext#@imcfhkrems.onmicrosoft.com::1446dabb-076f-4b93-84a7-10efe9a3e9e5" providerId="AD" clId="Web-{4F95CF6D-2BB2-9C2E-20E9-72AB39B7D839}" dt="2024-03-22T15:33:11.961" v="0" actId="20577"/>
          <ac:spMkLst>
            <pc:docMk/>
            <pc:sldMk cId="3620944923" sldId="491"/>
            <ac:spMk id="4" creationId="{07E0CBB6-C5F8-4624-9918-2ABBDA00096C}"/>
          </ac:spMkLst>
        </pc:spChg>
        <pc:spChg chg="mod">
          <ac:chgData name="von Friedrichs, Yvonne" userId="S::yvonne.vonfriedrichs_miun.se#ext#@imcfhkrems.onmicrosoft.com::1446dabb-076f-4b93-84a7-10efe9a3e9e5" providerId="AD" clId="Web-{4F95CF6D-2BB2-9C2E-20E9-72AB39B7D839}" dt="2024-03-22T15:33:22.227" v="5" actId="20577"/>
          <ac:spMkLst>
            <pc:docMk/>
            <pc:sldMk cId="3620944923" sldId="491"/>
            <ac:spMk id="7" creationId="{873FA4FA-9E59-CAFC-9D21-7C99A28612C8}"/>
          </ac:spMkLst>
        </pc:spChg>
      </pc:sldChg>
    </pc:docChg>
  </pc:docChgLst>
  <pc:docChgLst>
    <pc:chgData name="Cornelia Amon" userId="5954e632-5942-4ce2-bb41-89c16c6cc23e" providerId="ADAL" clId="{903E384F-5366-49E4-BC40-4AD1123FAF46}"/>
    <pc:docChg chg="undo custSel addSld delSld modSld">
      <pc:chgData name="Cornelia Amon" userId="5954e632-5942-4ce2-bb41-89c16c6cc23e" providerId="ADAL" clId="{903E384F-5366-49E4-BC40-4AD1123FAF46}" dt="2024-03-14T13:29:10.070" v="1272"/>
      <pc:docMkLst>
        <pc:docMk/>
      </pc:docMkLst>
      <pc:sldChg chg="addSp delSp modSp del mod">
        <pc:chgData name="Cornelia Amon" userId="5954e632-5942-4ce2-bb41-89c16c6cc23e" providerId="ADAL" clId="{903E384F-5366-49E4-BC40-4AD1123FAF46}" dt="2024-03-14T12:59:44.723" v="747" actId="47"/>
        <pc:sldMkLst>
          <pc:docMk/>
          <pc:sldMk cId="1733998333" sldId="431"/>
        </pc:sldMkLst>
        <pc:spChg chg="del">
          <ac:chgData name="Cornelia Amon" userId="5954e632-5942-4ce2-bb41-89c16c6cc23e" providerId="ADAL" clId="{903E384F-5366-49E4-BC40-4AD1123FAF46}" dt="2024-03-14T12:14:07.318" v="523" actId="478"/>
          <ac:spMkLst>
            <pc:docMk/>
            <pc:sldMk cId="1733998333" sldId="431"/>
            <ac:spMk id="2" creationId="{00000000-0000-0000-0000-000000000000}"/>
          </ac:spMkLst>
        </pc:spChg>
        <pc:spChg chg="mod">
          <ac:chgData name="Cornelia Amon" userId="5954e632-5942-4ce2-bb41-89c16c6cc23e" providerId="ADAL" clId="{903E384F-5366-49E4-BC40-4AD1123FAF46}" dt="2024-03-14T12:14:29.187" v="525" actId="13822"/>
          <ac:spMkLst>
            <pc:docMk/>
            <pc:sldMk cId="1733998333" sldId="431"/>
            <ac:spMk id="10" creationId="{00000000-0000-0000-0000-000000000000}"/>
          </ac:spMkLst>
        </pc:spChg>
        <pc:spChg chg="mod">
          <ac:chgData name="Cornelia Amon" userId="5954e632-5942-4ce2-bb41-89c16c6cc23e" providerId="ADAL" clId="{903E384F-5366-49E4-BC40-4AD1123FAF46}" dt="2024-03-14T12:14:29.187" v="525" actId="13822"/>
          <ac:spMkLst>
            <pc:docMk/>
            <pc:sldMk cId="1733998333" sldId="431"/>
            <ac:spMk id="11" creationId="{00000000-0000-0000-0000-000000000000}"/>
          </ac:spMkLst>
        </pc:spChg>
        <pc:spChg chg="mod">
          <ac:chgData name="Cornelia Amon" userId="5954e632-5942-4ce2-bb41-89c16c6cc23e" providerId="ADAL" clId="{903E384F-5366-49E4-BC40-4AD1123FAF46}" dt="2024-03-14T12:14:29.187" v="525" actId="13822"/>
          <ac:spMkLst>
            <pc:docMk/>
            <pc:sldMk cId="1733998333" sldId="431"/>
            <ac:spMk id="12" creationId="{00000000-0000-0000-0000-000000000000}"/>
          </ac:spMkLst>
        </pc:spChg>
        <pc:spChg chg="mod">
          <ac:chgData name="Cornelia Amon" userId="5954e632-5942-4ce2-bb41-89c16c6cc23e" providerId="ADAL" clId="{903E384F-5366-49E4-BC40-4AD1123FAF46}" dt="2024-03-14T12:14:29.187" v="525" actId="13822"/>
          <ac:spMkLst>
            <pc:docMk/>
            <pc:sldMk cId="1733998333" sldId="431"/>
            <ac:spMk id="13" creationId="{00000000-0000-0000-0000-000000000000}"/>
          </ac:spMkLst>
        </pc:spChg>
        <pc:spChg chg="mod">
          <ac:chgData name="Cornelia Amon" userId="5954e632-5942-4ce2-bb41-89c16c6cc23e" providerId="ADAL" clId="{903E384F-5366-49E4-BC40-4AD1123FAF46}" dt="2024-03-14T12:14:29.187" v="525" actId="13822"/>
          <ac:spMkLst>
            <pc:docMk/>
            <pc:sldMk cId="1733998333" sldId="431"/>
            <ac:spMk id="14" creationId="{00000000-0000-0000-0000-000000000000}"/>
          </ac:spMkLst>
        </pc:spChg>
        <pc:spChg chg="mod">
          <ac:chgData name="Cornelia Amon" userId="5954e632-5942-4ce2-bb41-89c16c6cc23e" providerId="ADAL" clId="{903E384F-5366-49E4-BC40-4AD1123FAF46}" dt="2024-03-14T12:14:29.187" v="525" actId="13822"/>
          <ac:spMkLst>
            <pc:docMk/>
            <pc:sldMk cId="1733998333" sldId="431"/>
            <ac:spMk id="15" creationId="{00000000-0000-0000-0000-000000000000}"/>
          </ac:spMkLst>
        </pc:spChg>
        <pc:spChg chg="mod">
          <ac:chgData name="Cornelia Amon" userId="5954e632-5942-4ce2-bb41-89c16c6cc23e" providerId="ADAL" clId="{903E384F-5366-49E4-BC40-4AD1123FAF46}" dt="2024-03-14T12:14:29.187" v="525" actId="13822"/>
          <ac:spMkLst>
            <pc:docMk/>
            <pc:sldMk cId="1733998333" sldId="431"/>
            <ac:spMk id="16" creationId="{00000000-0000-0000-0000-000000000000}"/>
          </ac:spMkLst>
        </pc:spChg>
        <pc:spChg chg="mod">
          <ac:chgData name="Cornelia Amon" userId="5954e632-5942-4ce2-bb41-89c16c6cc23e" providerId="ADAL" clId="{903E384F-5366-49E4-BC40-4AD1123FAF46}" dt="2024-03-14T12:14:29.187" v="525" actId="13822"/>
          <ac:spMkLst>
            <pc:docMk/>
            <pc:sldMk cId="1733998333" sldId="431"/>
            <ac:spMk id="17" creationId="{00000000-0000-0000-0000-000000000000}"/>
          </ac:spMkLst>
        </pc:spChg>
        <pc:spChg chg="mod">
          <ac:chgData name="Cornelia Amon" userId="5954e632-5942-4ce2-bb41-89c16c6cc23e" providerId="ADAL" clId="{903E384F-5366-49E4-BC40-4AD1123FAF46}" dt="2024-03-14T12:14:29.187" v="525" actId="13822"/>
          <ac:spMkLst>
            <pc:docMk/>
            <pc:sldMk cId="1733998333" sldId="431"/>
            <ac:spMk id="18" creationId="{00000000-0000-0000-0000-000000000000}"/>
          </ac:spMkLst>
        </pc:spChg>
        <pc:spChg chg="mod">
          <ac:chgData name="Cornelia Amon" userId="5954e632-5942-4ce2-bb41-89c16c6cc23e" providerId="ADAL" clId="{903E384F-5366-49E4-BC40-4AD1123FAF46}" dt="2024-03-14T12:14:29.187" v="525" actId="13822"/>
          <ac:spMkLst>
            <pc:docMk/>
            <pc:sldMk cId="1733998333" sldId="431"/>
            <ac:spMk id="19" creationId="{00000000-0000-0000-0000-000000000000}"/>
          </ac:spMkLst>
        </pc:spChg>
        <pc:spChg chg="mod">
          <ac:chgData name="Cornelia Amon" userId="5954e632-5942-4ce2-bb41-89c16c6cc23e" providerId="ADAL" clId="{903E384F-5366-49E4-BC40-4AD1123FAF46}" dt="2024-03-14T12:14:29.187" v="525" actId="13822"/>
          <ac:spMkLst>
            <pc:docMk/>
            <pc:sldMk cId="1733998333" sldId="431"/>
            <ac:spMk id="20" creationId="{00000000-0000-0000-0000-000000000000}"/>
          </ac:spMkLst>
        </pc:spChg>
        <pc:spChg chg="mod">
          <ac:chgData name="Cornelia Amon" userId="5954e632-5942-4ce2-bb41-89c16c6cc23e" providerId="ADAL" clId="{903E384F-5366-49E4-BC40-4AD1123FAF46}" dt="2024-03-14T12:14:29.187" v="525" actId="13822"/>
          <ac:spMkLst>
            <pc:docMk/>
            <pc:sldMk cId="1733998333" sldId="431"/>
            <ac:spMk id="21" creationId="{00000000-0000-0000-0000-000000000000}"/>
          </ac:spMkLst>
        </pc:spChg>
        <pc:spChg chg="mod">
          <ac:chgData name="Cornelia Amon" userId="5954e632-5942-4ce2-bb41-89c16c6cc23e" providerId="ADAL" clId="{903E384F-5366-49E4-BC40-4AD1123FAF46}" dt="2024-03-14T12:14:29.187" v="525" actId="13822"/>
          <ac:spMkLst>
            <pc:docMk/>
            <pc:sldMk cId="1733998333" sldId="431"/>
            <ac:spMk id="22" creationId="{00000000-0000-0000-0000-000000000000}"/>
          </ac:spMkLst>
        </pc:spChg>
        <pc:spChg chg="mod">
          <ac:chgData name="Cornelia Amon" userId="5954e632-5942-4ce2-bb41-89c16c6cc23e" providerId="ADAL" clId="{903E384F-5366-49E4-BC40-4AD1123FAF46}" dt="2024-03-14T12:14:29.187" v="525" actId="13822"/>
          <ac:spMkLst>
            <pc:docMk/>
            <pc:sldMk cId="1733998333" sldId="431"/>
            <ac:spMk id="23" creationId="{00000000-0000-0000-0000-000000000000}"/>
          </ac:spMkLst>
        </pc:spChg>
        <pc:spChg chg="mod">
          <ac:chgData name="Cornelia Amon" userId="5954e632-5942-4ce2-bb41-89c16c6cc23e" providerId="ADAL" clId="{903E384F-5366-49E4-BC40-4AD1123FAF46}" dt="2024-03-14T12:14:35.578" v="527" actId="1076"/>
          <ac:spMkLst>
            <pc:docMk/>
            <pc:sldMk cId="1733998333" sldId="431"/>
            <ac:spMk id="24" creationId="{00000000-0000-0000-0000-000000000000}"/>
          </ac:spMkLst>
        </pc:spChg>
        <pc:spChg chg="mod">
          <ac:chgData name="Cornelia Amon" userId="5954e632-5942-4ce2-bb41-89c16c6cc23e" providerId="ADAL" clId="{903E384F-5366-49E4-BC40-4AD1123FAF46}" dt="2024-03-14T12:14:29.187" v="525" actId="13822"/>
          <ac:spMkLst>
            <pc:docMk/>
            <pc:sldMk cId="1733998333" sldId="431"/>
            <ac:spMk id="25" creationId="{00000000-0000-0000-0000-000000000000}"/>
          </ac:spMkLst>
        </pc:spChg>
        <pc:spChg chg="add del mod">
          <ac:chgData name="Cornelia Amon" userId="5954e632-5942-4ce2-bb41-89c16c6cc23e" providerId="ADAL" clId="{903E384F-5366-49E4-BC40-4AD1123FAF46}" dt="2024-03-14T12:14:29.187" v="525" actId="13822"/>
          <ac:spMkLst>
            <pc:docMk/>
            <pc:sldMk cId="1733998333" sldId="431"/>
            <ac:spMk id="26" creationId="{00000000-0000-0000-0000-000000000000}"/>
          </ac:spMkLst>
        </pc:spChg>
        <pc:spChg chg="mod">
          <ac:chgData name="Cornelia Amon" userId="5954e632-5942-4ce2-bb41-89c16c6cc23e" providerId="ADAL" clId="{903E384F-5366-49E4-BC40-4AD1123FAF46}" dt="2024-03-14T12:14:29.187" v="525" actId="13822"/>
          <ac:spMkLst>
            <pc:docMk/>
            <pc:sldMk cId="1733998333" sldId="431"/>
            <ac:spMk id="27" creationId="{00000000-0000-0000-0000-000000000000}"/>
          </ac:spMkLst>
        </pc:spChg>
        <pc:spChg chg="mod">
          <ac:chgData name="Cornelia Amon" userId="5954e632-5942-4ce2-bb41-89c16c6cc23e" providerId="ADAL" clId="{903E384F-5366-49E4-BC40-4AD1123FAF46}" dt="2024-03-14T12:14:29.187" v="525" actId="13822"/>
          <ac:spMkLst>
            <pc:docMk/>
            <pc:sldMk cId="1733998333" sldId="431"/>
            <ac:spMk id="28" creationId="{00000000-0000-0000-0000-000000000000}"/>
          </ac:spMkLst>
        </pc:spChg>
        <pc:spChg chg="mod">
          <ac:chgData name="Cornelia Amon" userId="5954e632-5942-4ce2-bb41-89c16c6cc23e" providerId="ADAL" clId="{903E384F-5366-49E4-BC40-4AD1123FAF46}" dt="2024-03-14T12:14:29.187" v="525" actId="13822"/>
          <ac:spMkLst>
            <pc:docMk/>
            <pc:sldMk cId="1733998333" sldId="431"/>
            <ac:spMk id="29" creationId="{00000000-0000-0000-0000-000000000000}"/>
          </ac:spMkLst>
        </pc:spChg>
        <pc:spChg chg="mod">
          <ac:chgData name="Cornelia Amon" userId="5954e632-5942-4ce2-bb41-89c16c6cc23e" providerId="ADAL" clId="{903E384F-5366-49E4-BC40-4AD1123FAF46}" dt="2024-03-14T12:14:29.187" v="525" actId="13822"/>
          <ac:spMkLst>
            <pc:docMk/>
            <pc:sldMk cId="1733998333" sldId="431"/>
            <ac:spMk id="30" creationId="{00000000-0000-0000-0000-000000000000}"/>
          </ac:spMkLst>
        </pc:spChg>
        <pc:spChg chg="mod">
          <ac:chgData name="Cornelia Amon" userId="5954e632-5942-4ce2-bb41-89c16c6cc23e" providerId="ADAL" clId="{903E384F-5366-49E4-BC40-4AD1123FAF46}" dt="2024-03-14T12:14:29.187" v="525" actId="13822"/>
          <ac:spMkLst>
            <pc:docMk/>
            <pc:sldMk cId="1733998333" sldId="431"/>
            <ac:spMk id="31" creationId="{00000000-0000-0000-0000-000000000000}"/>
          </ac:spMkLst>
        </pc:spChg>
        <pc:spChg chg="mod">
          <ac:chgData name="Cornelia Amon" userId="5954e632-5942-4ce2-bb41-89c16c6cc23e" providerId="ADAL" clId="{903E384F-5366-49E4-BC40-4AD1123FAF46}" dt="2024-03-14T12:14:29.187" v="525" actId="13822"/>
          <ac:spMkLst>
            <pc:docMk/>
            <pc:sldMk cId="1733998333" sldId="431"/>
            <ac:spMk id="32" creationId="{00000000-0000-0000-0000-000000000000}"/>
          </ac:spMkLst>
        </pc:spChg>
        <pc:spChg chg="mod">
          <ac:chgData name="Cornelia Amon" userId="5954e632-5942-4ce2-bb41-89c16c6cc23e" providerId="ADAL" clId="{903E384F-5366-49E4-BC40-4AD1123FAF46}" dt="2024-03-14T12:14:29.187" v="525" actId="13822"/>
          <ac:spMkLst>
            <pc:docMk/>
            <pc:sldMk cId="1733998333" sldId="431"/>
            <ac:spMk id="33" creationId="{00000000-0000-0000-0000-000000000000}"/>
          </ac:spMkLst>
        </pc:spChg>
        <pc:spChg chg="mod">
          <ac:chgData name="Cornelia Amon" userId="5954e632-5942-4ce2-bb41-89c16c6cc23e" providerId="ADAL" clId="{903E384F-5366-49E4-BC40-4AD1123FAF46}" dt="2024-03-14T12:14:29.187" v="525" actId="13822"/>
          <ac:spMkLst>
            <pc:docMk/>
            <pc:sldMk cId="1733998333" sldId="431"/>
            <ac:spMk id="34" creationId="{00000000-0000-0000-0000-000000000000}"/>
          </ac:spMkLst>
        </pc:spChg>
        <pc:spChg chg="mod">
          <ac:chgData name="Cornelia Amon" userId="5954e632-5942-4ce2-bb41-89c16c6cc23e" providerId="ADAL" clId="{903E384F-5366-49E4-BC40-4AD1123FAF46}" dt="2024-03-14T12:14:29.187" v="525" actId="13822"/>
          <ac:spMkLst>
            <pc:docMk/>
            <pc:sldMk cId="1733998333" sldId="431"/>
            <ac:spMk id="35" creationId="{00000000-0000-0000-0000-000000000000}"/>
          </ac:spMkLst>
        </pc:spChg>
        <pc:spChg chg="mod">
          <ac:chgData name="Cornelia Amon" userId="5954e632-5942-4ce2-bb41-89c16c6cc23e" providerId="ADAL" clId="{903E384F-5366-49E4-BC40-4AD1123FAF46}" dt="2024-03-14T12:14:29.187" v="525" actId="13822"/>
          <ac:spMkLst>
            <pc:docMk/>
            <pc:sldMk cId="1733998333" sldId="431"/>
            <ac:spMk id="36" creationId="{00000000-0000-0000-0000-000000000000}"/>
          </ac:spMkLst>
        </pc:spChg>
        <pc:spChg chg="mod">
          <ac:chgData name="Cornelia Amon" userId="5954e632-5942-4ce2-bb41-89c16c6cc23e" providerId="ADAL" clId="{903E384F-5366-49E4-BC40-4AD1123FAF46}" dt="2024-03-14T12:14:29.187" v="525" actId="13822"/>
          <ac:spMkLst>
            <pc:docMk/>
            <pc:sldMk cId="1733998333" sldId="431"/>
            <ac:spMk id="37" creationId="{00000000-0000-0000-0000-000000000000}"/>
          </ac:spMkLst>
        </pc:spChg>
        <pc:spChg chg="mod">
          <ac:chgData name="Cornelia Amon" userId="5954e632-5942-4ce2-bb41-89c16c6cc23e" providerId="ADAL" clId="{903E384F-5366-49E4-BC40-4AD1123FAF46}" dt="2024-03-14T12:14:29.187" v="525" actId="13822"/>
          <ac:spMkLst>
            <pc:docMk/>
            <pc:sldMk cId="1733998333" sldId="431"/>
            <ac:spMk id="38" creationId="{00000000-0000-0000-0000-000000000000}"/>
          </ac:spMkLst>
        </pc:spChg>
        <pc:spChg chg="mod">
          <ac:chgData name="Cornelia Amon" userId="5954e632-5942-4ce2-bb41-89c16c6cc23e" providerId="ADAL" clId="{903E384F-5366-49E4-BC40-4AD1123FAF46}" dt="2024-03-14T12:14:29.187" v="525" actId="13822"/>
          <ac:spMkLst>
            <pc:docMk/>
            <pc:sldMk cId="1733998333" sldId="431"/>
            <ac:spMk id="39" creationId="{00000000-0000-0000-0000-000000000000}"/>
          </ac:spMkLst>
        </pc:spChg>
      </pc:sldChg>
      <pc:sldChg chg="addSp delSp modSp del mod modClrScheme chgLayout">
        <pc:chgData name="Cornelia Amon" userId="5954e632-5942-4ce2-bb41-89c16c6cc23e" providerId="ADAL" clId="{903E384F-5366-49E4-BC40-4AD1123FAF46}" dt="2024-03-14T13:25:56.621" v="1252" actId="47"/>
        <pc:sldMkLst>
          <pc:docMk/>
          <pc:sldMk cId="936834956" sldId="432"/>
        </pc:sldMkLst>
        <pc:spChg chg="mod ord">
          <ac:chgData name="Cornelia Amon" userId="5954e632-5942-4ce2-bb41-89c16c6cc23e" providerId="ADAL" clId="{903E384F-5366-49E4-BC40-4AD1123FAF46}" dt="2024-03-14T12:59:53.576" v="748" actId="700"/>
          <ac:spMkLst>
            <pc:docMk/>
            <pc:sldMk cId="936834956" sldId="432"/>
            <ac:spMk id="2" creationId="{00000000-0000-0000-0000-000000000000}"/>
          </ac:spMkLst>
        </pc:spChg>
        <pc:spChg chg="add mod ord">
          <ac:chgData name="Cornelia Amon" userId="5954e632-5942-4ce2-bb41-89c16c6cc23e" providerId="ADAL" clId="{903E384F-5366-49E4-BC40-4AD1123FAF46}" dt="2024-03-14T13:00:04.895" v="752" actId="27636"/>
          <ac:spMkLst>
            <pc:docMk/>
            <pc:sldMk cId="936834956" sldId="432"/>
            <ac:spMk id="3" creationId="{8ECFB50B-C4B5-98F3-8D7B-331DEFEB2AB5}"/>
          </ac:spMkLst>
        </pc:spChg>
        <pc:spChg chg="add del mod ord">
          <ac:chgData name="Cornelia Amon" userId="5954e632-5942-4ce2-bb41-89c16c6cc23e" providerId="ADAL" clId="{903E384F-5366-49E4-BC40-4AD1123FAF46}" dt="2024-03-14T13:00:34.714" v="754" actId="478"/>
          <ac:spMkLst>
            <pc:docMk/>
            <pc:sldMk cId="936834956" sldId="432"/>
            <ac:spMk id="4" creationId="{7809FC52-0F15-6A67-CC83-AD88FCA1C49E}"/>
          </ac:spMkLst>
        </pc:spChg>
        <pc:spChg chg="del">
          <ac:chgData name="Cornelia Amon" userId="5954e632-5942-4ce2-bb41-89c16c6cc23e" providerId="ADAL" clId="{903E384F-5366-49E4-BC40-4AD1123FAF46}" dt="2024-03-14T13:00:08.129" v="753" actId="478"/>
          <ac:spMkLst>
            <pc:docMk/>
            <pc:sldMk cId="936834956" sldId="432"/>
            <ac:spMk id="42" creationId="{00000000-0000-0000-0000-000000000000}"/>
          </ac:spMkLst>
        </pc:spChg>
      </pc:sldChg>
      <pc:sldChg chg="delSp modSp mod">
        <pc:chgData name="Cornelia Amon" userId="5954e632-5942-4ce2-bb41-89c16c6cc23e" providerId="ADAL" clId="{903E384F-5366-49E4-BC40-4AD1123FAF46}" dt="2024-03-14T11:46:15.606" v="8" actId="207"/>
        <pc:sldMkLst>
          <pc:docMk/>
          <pc:sldMk cId="244445029" sldId="444"/>
        </pc:sldMkLst>
        <pc:spChg chg="del mod">
          <ac:chgData name="Cornelia Amon" userId="5954e632-5942-4ce2-bb41-89c16c6cc23e" providerId="ADAL" clId="{903E384F-5366-49E4-BC40-4AD1123FAF46}" dt="2024-03-14T11:43:37.164" v="4" actId="478"/>
          <ac:spMkLst>
            <pc:docMk/>
            <pc:sldMk cId="244445029" sldId="444"/>
            <ac:spMk id="2" creationId="{00000000-0000-0000-0000-000000000000}"/>
          </ac:spMkLst>
        </pc:spChg>
        <pc:spChg chg="mod">
          <ac:chgData name="Cornelia Amon" userId="5954e632-5942-4ce2-bb41-89c16c6cc23e" providerId="ADAL" clId="{903E384F-5366-49E4-BC40-4AD1123FAF46}" dt="2024-03-14T11:46:15.606" v="8" actId="207"/>
          <ac:spMkLst>
            <pc:docMk/>
            <pc:sldMk cId="244445029" sldId="444"/>
            <ac:spMk id="4" creationId="{00000000-0000-0000-0000-000000000000}"/>
          </ac:spMkLst>
        </pc:spChg>
        <pc:spChg chg="del">
          <ac:chgData name="Cornelia Amon" userId="5954e632-5942-4ce2-bb41-89c16c6cc23e" providerId="ADAL" clId="{903E384F-5366-49E4-BC40-4AD1123FAF46}" dt="2024-03-14T11:43:33.252" v="2" actId="478"/>
          <ac:spMkLst>
            <pc:docMk/>
            <pc:sldMk cId="244445029" sldId="444"/>
            <ac:spMk id="5" creationId="{00000000-0000-0000-0000-000000000000}"/>
          </ac:spMkLst>
        </pc:spChg>
        <pc:spChg chg="mod">
          <ac:chgData name="Cornelia Amon" userId="5954e632-5942-4ce2-bb41-89c16c6cc23e" providerId="ADAL" clId="{903E384F-5366-49E4-BC40-4AD1123FAF46}" dt="2024-03-14T11:43:31.709" v="1" actId="20577"/>
          <ac:spMkLst>
            <pc:docMk/>
            <pc:sldMk cId="244445029" sldId="444"/>
            <ac:spMk id="6" creationId="{BCE69259-2695-9B41-5094-76FEC588B6F6}"/>
          </ac:spMkLst>
        </pc:spChg>
      </pc:sldChg>
      <pc:sldChg chg="addSp delSp modSp mod chgLayout">
        <pc:chgData name="Cornelia Amon" userId="5954e632-5942-4ce2-bb41-89c16c6cc23e" providerId="ADAL" clId="{903E384F-5366-49E4-BC40-4AD1123FAF46}" dt="2024-03-14T12:01:57.956" v="293" actId="478"/>
        <pc:sldMkLst>
          <pc:docMk/>
          <pc:sldMk cId="1070447595" sldId="445"/>
        </pc:sldMkLst>
        <pc:spChg chg="mod">
          <ac:chgData name="Cornelia Amon" userId="5954e632-5942-4ce2-bb41-89c16c6cc23e" providerId="ADAL" clId="{903E384F-5366-49E4-BC40-4AD1123FAF46}" dt="2024-03-14T11:59:07.283" v="256" actId="1076"/>
          <ac:spMkLst>
            <pc:docMk/>
            <pc:sldMk cId="1070447595" sldId="445"/>
            <ac:spMk id="2" creationId="{00000000-0000-0000-0000-000000000000}"/>
          </ac:spMkLst>
        </pc:spChg>
        <pc:spChg chg="del">
          <ac:chgData name="Cornelia Amon" userId="5954e632-5942-4ce2-bb41-89c16c6cc23e" providerId="ADAL" clId="{903E384F-5366-49E4-BC40-4AD1123FAF46}" dt="2024-03-14T12:01:57.956" v="293" actId="478"/>
          <ac:spMkLst>
            <pc:docMk/>
            <pc:sldMk cId="1070447595" sldId="445"/>
            <ac:spMk id="3" creationId="{00000000-0000-0000-0000-000000000000}"/>
          </ac:spMkLst>
        </pc:spChg>
        <pc:spChg chg="del">
          <ac:chgData name="Cornelia Amon" userId="5954e632-5942-4ce2-bb41-89c16c6cc23e" providerId="ADAL" clId="{903E384F-5366-49E4-BC40-4AD1123FAF46}" dt="2024-03-14T11:58:58.699" v="255" actId="478"/>
          <ac:spMkLst>
            <pc:docMk/>
            <pc:sldMk cId="1070447595" sldId="445"/>
            <ac:spMk id="5" creationId="{00000000-0000-0000-0000-000000000000}"/>
          </ac:spMkLst>
        </pc:spChg>
        <pc:spChg chg="mod">
          <ac:chgData name="Cornelia Amon" userId="5954e632-5942-4ce2-bb41-89c16c6cc23e" providerId="ADAL" clId="{903E384F-5366-49E4-BC40-4AD1123FAF46}" dt="2024-03-14T11:59:12.180" v="257" actId="1076"/>
          <ac:spMkLst>
            <pc:docMk/>
            <pc:sldMk cId="1070447595" sldId="445"/>
            <ac:spMk id="6" creationId="{5043167A-4903-4A7A-A921-94364E0509C6}"/>
          </ac:spMkLst>
        </pc:spChg>
        <pc:spChg chg="mod">
          <ac:chgData name="Cornelia Amon" userId="5954e632-5942-4ce2-bb41-89c16c6cc23e" providerId="ADAL" clId="{903E384F-5366-49E4-BC40-4AD1123FAF46}" dt="2024-03-14T11:59:07.283" v="256" actId="1076"/>
          <ac:spMkLst>
            <pc:docMk/>
            <pc:sldMk cId="1070447595" sldId="445"/>
            <ac:spMk id="11" creationId="{00000000-0000-0000-0000-000000000000}"/>
          </ac:spMkLst>
        </pc:spChg>
        <pc:spChg chg="mod">
          <ac:chgData name="Cornelia Amon" userId="5954e632-5942-4ce2-bb41-89c16c6cc23e" providerId="ADAL" clId="{903E384F-5366-49E4-BC40-4AD1123FAF46}" dt="2024-03-14T11:59:07.283" v="256" actId="1076"/>
          <ac:spMkLst>
            <pc:docMk/>
            <pc:sldMk cId="1070447595" sldId="445"/>
            <ac:spMk id="12" creationId="{00000000-0000-0000-0000-000000000000}"/>
          </ac:spMkLst>
        </pc:spChg>
        <pc:spChg chg="mod">
          <ac:chgData name="Cornelia Amon" userId="5954e632-5942-4ce2-bb41-89c16c6cc23e" providerId="ADAL" clId="{903E384F-5366-49E4-BC40-4AD1123FAF46}" dt="2024-03-14T11:59:07.283" v="256" actId="1076"/>
          <ac:spMkLst>
            <pc:docMk/>
            <pc:sldMk cId="1070447595" sldId="445"/>
            <ac:spMk id="13" creationId="{00000000-0000-0000-0000-000000000000}"/>
          </ac:spMkLst>
        </pc:spChg>
        <pc:spChg chg="mod">
          <ac:chgData name="Cornelia Amon" userId="5954e632-5942-4ce2-bb41-89c16c6cc23e" providerId="ADAL" clId="{903E384F-5366-49E4-BC40-4AD1123FAF46}" dt="2024-03-14T11:59:07.283" v="256" actId="1076"/>
          <ac:spMkLst>
            <pc:docMk/>
            <pc:sldMk cId="1070447595" sldId="445"/>
            <ac:spMk id="14" creationId="{00000000-0000-0000-0000-000000000000}"/>
          </ac:spMkLst>
        </pc:spChg>
        <pc:spChg chg="mod">
          <ac:chgData name="Cornelia Amon" userId="5954e632-5942-4ce2-bb41-89c16c6cc23e" providerId="ADAL" clId="{903E384F-5366-49E4-BC40-4AD1123FAF46}" dt="2024-03-14T11:59:07.283" v="256" actId="1076"/>
          <ac:spMkLst>
            <pc:docMk/>
            <pc:sldMk cId="1070447595" sldId="445"/>
            <ac:spMk id="15" creationId="{00000000-0000-0000-0000-000000000000}"/>
          </ac:spMkLst>
        </pc:spChg>
        <pc:spChg chg="mod">
          <ac:chgData name="Cornelia Amon" userId="5954e632-5942-4ce2-bb41-89c16c6cc23e" providerId="ADAL" clId="{903E384F-5366-49E4-BC40-4AD1123FAF46}" dt="2024-03-14T11:59:07.283" v="256" actId="1076"/>
          <ac:spMkLst>
            <pc:docMk/>
            <pc:sldMk cId="1070447595" sldId="445"/>
            <ac:spMk id="16" creationId="{00000000-0000-0000-0000-000000000000}"/>
          </ac:spMkLst>
        </pc:spChg>
        <pc:spChg chg="mod">
          <ac:chgData name="Cornelia Amon" userId="5954e632-5942-4ce2-bb41-89c16c6cc23e" providerId="ADAL" clId="{903E384F-5366-49E4-BC40-4AD1123FAF46}" dt="2024-03-14T11:59:07.283" v="256" actId="1076"/>
          <ac:spMkLst>
            <pc:docMk/>
            <pc:sldMk cId="1070447595" sldId="445"/>
            <ac:spMk id="18" creationId="{00000000-0000-0000-0000-000000000000}"/>
          </ac:spMkLst>
        </pc:spChg>
        <pc:spChg chg="mod">
          <ac:chgData name="Cornelia Amon" userId="5954e632-5942-4ce2-bb41-89c16c6cc23e" providerId="ADAL" clId="{903E384F-5366-49E4-BC40-4AD1123FAF46}" dt="2024-03-14T11:59:07.283" v="256" actId="1076"/>
          <ac:spMkLst>
            <pc:docMk/>
            <pc:sldMk cId="1070447595" sldId="445"/>
            <ac:spMk id="19" creationId="{00000000-0000-0000-0000-000000000000}"/>
          </ac:spMkLst>
        </pc:spChg>
        <pc:spChg chg="add mod ord">
          <ac:chgData name="Cornelia Amon" userId="5954e632-5942-4ce2-bb41-89c16c6cc23e" providerId="ADAL" clId="{903E384F-5366-49E4-BC40-4AD1123FAF46}" dt="2024-03-14T12:01:49.597" v="292" actId="20577"/>
          <ac:spMkLst>
            <pc:docMk/>
            <pc:sldMk cId="1070447595" sldId="445"/>
            <ac:spMk id="24" creationId="{6BA8B4A1-1F0A-A9B7-BF46-E1C67DA861AA}"/>
          </ac:spMkLst>
        </pc:spChg>
        <pc:picChg chg="mod">
          <ac:chgData name="Cornelia Amon" userId="5954e632-5942-4ce2-bb41-89c16c6cc23e" providerId="ADAL" clId="{903E384F-5366-49E4-BC40-4AD1123FAF46}" dt="2024-03-14T12:01:11.890" v="266" actId="1076"/>
          <ac:picMkLst>
            <pc:docMk/>
            <pc:sldMk cId="1070447595" sldId="445"/>
            <ac:picMk id="17" creationId="{79F5D5DF-A086-4D3E-A741-D59B61F73908}"/>
          </ac:picMkLst>
        </pc:picChg>
        <pc:picChg chg="add mod">
          <ac:chgData name="Cornelia Amon" userId="5954e632-5942-4ce2-bb41-89c16c6cc23e" providerId="ADAL" clId="{903E384F-5366-49E4-BC40-4AD1123FAF46}" dt="2024-03-14T12:00:28.618" v="264" actId="1076"/>
          <ac:picMkLst>
            <pc:docMk/>
            <pc:sldMk cId="1070447595" sldId="445"/>
            <ac:picMk id="22" creationId="{0DB0C1D2-CDD7-10C2-9429-9B0378691F8B}"/>
          </ac:picMkLst>
        </pc:picChg>
        <pc:cxnChg chg="mod">
          <ac:chgData name="Cornelia Amon" userId="5954e632-5942-4ce2-bb41-89c16c6cc23e" providerId="ADAL" clId="{903E384F-5366-49E4-BC40-4AD1123FAF46}" dt="2024-03-14T11:59:07.283" v="256" actId="1076"/>
          <ac:cxnSpMkLst>
            <pc:docMk/>
            <pc:sldMk cId="1070447595" sldId="445"/>
            <ac:cxnSpMk id="4" creationId="{00000000-0000-0000-0000-000000000000}"/>
          </ac:cxnSpMkLst>
        </pc:cxnChg>
        <pc:cxnChg chg="mod">
          <ac:chgData name="Cornelia Amon" userId="5954e632-5942-4ce2-bb41-89c16c6cc23e" providerId="ADAL" clId="{903E384F-5366-49E4-BC40-4AD1123FAF46}" dt="2024-03-14T11:59:07.283" v="256" actId="1076"/>
          <ac:cxnSpMkLst>
            <pc:docMk/>
            <pc:sldMk cId="1070447595" sldId="445"/>
            <ac:cxnSpMk id="8" creationId="{00000000-0000-0000-0000-000000000000}"/>
          </ac:cxnSpMkLst>
        </pc:cxnChg>
        <pc:cxnChg chg="mod">
          <ac:chgData name="Cornelia Amon" userId="5954e632-5942-4ce2-bb41-89c16c6cc23e" providerId="ADAL" clId="{903E384F-5366-49E4-BC40-4AD1123FAF46}" dt="2024-03-14T11:59:07.283" v="256" actId="1076"/>
          <ac:cxnSpMkLst>
            <pc:docMk/>
            <pc:sldMk cId="1070447595" sldId="445"/>
            <ac:cxnSpMk id="23" creationId="{00000000-0000-0000-0000-000000000000}"/>
          </ac:cxnSpMkLst>
        </pc:cxnChg>
      </pc:sldChg>
      <pc:sldChg chg="addSp delSp modSp mod addCm chgLayout">
        <pc:chgData name="Cornelia Amon" userId="5954e632-5942-4ce2-bb41-89c16c6cc23e" providerId="ADAL" clId="{903E384F-5366-49E4-BC40-4AD1123FAF46}" dt="2024-03-14T12:04:53.524" v="335" actId="478"/>
        <pc:sldMkLst>
          <pc:docMk/>
          <pc:sldMk cId="3832939346" sldId="458"/>
        </pc:sldMkLst>
        <pc:spChg chg="del mod ord">
          <ac:chgData name="Cornelia Amon" userId="5954e632-5942-4ce2-bb41-89c16c6cc23e" providerId="ADAL" clId="{903E384F-5366-49E4-BC40-4AD1123FAF46}" dt="2024-03-14T12:02:24.707" v="298" actId="478"/>
          <ac:spMkLst>
            <pc:docMk/>
            <pc:sldMk cId="3832939346" sldId="458"/>
            <ac:spMk id="2" creationId="{00000000-0000-0000-0000-000000000000}"/>
          </ac:spMkLst>
        </pc:spChg>
        <pc:spChg chg="del mod">
          <ac:chgData name="Cornelia Amon" userId="5954e632-5942-4ce2-bb41-89c16c6cc23e" providerId="ADAL" clId="{903E384F-5366-49E4-BC40-4AD1123FAF46}" dt="2024-03-14T12:04:53.524" v="335" actId="478"/>
          <ac:spMkLst>
            <pc:docMk/>
            <pc:sldMk cId="3832939346" sldId="458"/>
            <ac:spMk id="3" creationId="{233BC9D3-9E36-4DE8-A3FB-D0C05E531A5D}"/>
          </ac:spMkLst>
        </pc:spChg>
        <pc:spChg chg="mod ord">
          <ac:chgData name="Cornelia Amon" userId="5954e632-5942-4ce2-bb41-89c16c6cc23e" providerId="ADAL" clId="{903E384F-5366-49E4-BC40-4AD1123FAF46}" dt="2024-03-14T12:02:05.754" v="294" actId="6264"/>
          <ac:spMkLst>
            <pc:docMk/>
            <pc:sldMk cId="3832939346" sldId="458"/>
            <ac:spMk id="4" creationId="{00000000-0000-0000-0000-000000000000}"/>
          </ac:spMkLst>
        </pc:spChg>
        <pc:spChg chg="del">
          <ac:chgData name="Cornelia Amon" userId="5954e632-5942-4ce2-bb41-89c16c6cc23e" providerId="ADAL" clId="{903E384F-5366-49E4-BC40-4AD1123FAF46}" dt="2024-03-14T12:02:14.283" v="297" actId="478"/>
          <ac:spMkLst>
            <pc:docMk/>
            <pc:sldMk cId="3832939346" sldId="458"/>
            <ac:spMk id="5" creationId="{00000000-0000-0000-0000-000000000000}"/>
          </ac:spMkLst>
        </pc:spChg>
        <pc:spChg chg="add del mod">
          <ac:chgData name="Cornelia Amon" userId="5954e632-5942-4ce2-bb41-89c16c6cc23e" providerId="ADAL" clId="{903E384F-5366-49E4-BC40-4AD1123FAF46}" dt="2024-03-14T12:02:05.754" v="294" actId="6264"/>
          <ac:spMkLst>
            <pc:docMk/>
            <pc:sldMk cId="3832939346" sldId="458"/>
            <ac:spMk id="7" creationId="{7AC363D1-D446-4E6F-8918-85EB66D3269C}"/>
          </ac:spMkLst>
        </pc:spChg>
        <pc:spChg chg="add mod ord">
          <ac:chgData name="Cornelia Amon" userId="5954e632-5942-4ce2-bb41-89c16c6cc23e" providerId="ADAL" clId="{903E384F-5366-49E4-BC40-4AD1123FAF46}" dt="2024-03-14T12:02:12.198" v="296" actId="20577"/>
          <ac:spMkLst>
            <pc:docMk/>
            <pc:sldMk cId="3832939346" sldId="458"/>
            <ac:spMk id="8" creationId="{38469241-07CC-CA0D-514D-83C6058BE6DC}"/>
          </ac:spMkLst>
        </pc:spChg>
        <pc:picChg chg="del mod">
          <ac:chgData name="Cornelia Amon" userId="5954e632-5942-4ce2-bb41-89c16c6cc23e" providerId="ADAL" clId="{903E384F-5366-49E4-BC40-4AD1123FAF46}" dt="2024-03-14T12:04:51.773" v="334" actId="478"/>
          <ac:picMkLst>
            <pc:docMk/>
            <pc:sldMk cId="3832939346" sldId="458"/>
            <ac:picMk id="6" creationId="{5233F55B-10F6-440F-9103-5DB3CBA4C372}"/>
          </ac:picMkLst>
        </pc:picChg>
        <pc:extLst>
          <p:ext xmlns:p="http://schemas.openxmlformats.org/presentationml/2006/main" uri="{D6D511B9-2390-475A-947B-AFAB55BFBCF1}">
            <pc226:cmChg xmlns:pc226="http://schemas.microsoft.com/office/powerpoint/2022/06/main/command" chg="add">
              <pc226:chgData name="Cornelia Amon" userId="5954e632-5942-4ce2-bb41-89c16c6cc23e" providerId="ADAL" clId="{903E384F-5366-49E4-BC40-4AD1123FAF46}" dt="2024-03-14T12:04:47.076" v="333"/>
              <pc2:cmMkLst xmlns:pc2="http://schemas.microsoft.com/office/powerpoint/2019/9/main/command">
                <pc:docMk/>
                <pc:sldMk cId="3832939346" sldId="458"/>
                <pc2:cmMk id="{FF58258A-5E2B-4E2E-AAC3-8FA45ADAC21C}"/>
              </pc2:cmMkLst>
            </pc226:cmChg>
          </p:ext>
        </pc:extLst>
      </pc:sldChg>
      <pc:sldChg chg="add">
        <pc:chgData name="Cornelia Amon" userId="5954e632-5942-4ce2-bb41-89c16c6cc23e" providerId="ADAL" clId="{903E384F-5366-49E4-BC40-4AD1123FAF46}" dt="2024-03-14T13:29:10.070" v="1272"/>
        <pc:sldMkLst>
          <pc:docMk/>
          <pc:sldMk cId="2094950677" sldId="494"/>
        </pc:sldMkLst>
      </pc:sldChg>
      <pc:sldChg chg="addSp delSp modSp mod modClrScheme delAnim modAnim chgLayout">
        <pc:chgData name="Cornelia Amon" userId="5954e632-5942-4ce2-bb41-89c16c6cc23e" providerId="ADAL" clId="{903E384F-5366-49E4-BC40-4AD1123FAF46}" dt="2024-03-14T11:52:55.832" v="190" actId="120"/>
        <pc:sldMkLst>
          <pc:docMk/>
          <pc:sldMk cId="2576366585" sldId="514"/>
        </pc:sldMkLst>
        <pc:spChg chg="del">
          <ac:chgData name="Cornelia Amon" userId="5954e632-5942-4ce2-bb41-89c16c6cc23e" providerId="ADAL" clId="{903E384F-5366-49E4-BC40-4AD1123FAF46}" dt="2024-03-14T11:46:48.191" v="25" actId="478"/>
          <ac:spMkLst>
            <pc:docMk/>
            <pc:sldMk cId="2576366585" sldId="514"/>
            <ac:spMk id="2" creationId="{00000000-0000-0000-0000-000000000000}"/>
          </ac:spMkLst>
        </pc:spChg>
        <pc:spChg chg="add del mod">
          <ac:chgData name="Cornelia Amon" userId="5954e632-5942-4ce2-bb41-89c16c6cc23e" providerId="ADAL" clId="{903E384F-5366-49E4-BC40-4AD1123FAF46}" dt="2024-03-14T11:52:55.832" v="190" actId="120"/>
          <ac:spMkLst>
            <pc:docMk/>
            <pc:sldMk cId="2576366585" sldId="514"/>
            <ac:spMk id="3" creationId="{00000000-0000-0000-0000-000000000000}"/>
          </ac:spMkLst>
        </pc:spChg>
        <pc:spChg chg="del mod ord">
          <ac:chgData name="Cornelia Amon" userId="5954e632-5942-4ce2-bb41-89c16c6cc23e" providerId="ADAL" clId="{903E384F-5366-49E4-BC40-4AD1123FAF46}" dt="2024-03-14T11:47:31.367" v="37" actId="478"/>
          <ac:spMkLst>
            <pc:docMk/>
            <pc:sldMk cId="2576366585" sldId="514"/>
            <ac:spMk id="4" creationId="{00000000-0000-0000-0000-000000000000}"/>
          </ac:spMkLst>
        </pc:spChg>
        <pc:spChg chg="add del mod">
          <ac:chgData name="Cornelia Amon" userId="5954e632-5942-4ce2-bb41-89c16c6cc23e" providerId="ADAL" clId="{903E384F-5366-49E4-BC40-4AD1123FAF46}" dt="2024-03-14T11:46:29.483" v="9" actId="6264"/>
          <ac:spMkLst>
            <pc:docMk/>
            <pc:sldMk cId="2576366585" sldId="514"/>
            <ac:spMk id="5" creationId="{7D8C5D74-9617-2764-0F46-469D3E01EB51}"/>
          </ac:spMkLst>
        </pc:spChg>
        <pc:spChg chg="add del mod">
          <ac:chgData name="Cornelia Amon" userId="5954e632-5942-4ce2-bb41-89c16c6cc23e" providerId="ADAL" clId="{903E384F-5366-49E4-BC40-4AD1123FAF46}" dt="2024-03-14T11:46:33.005" v="10" actId="6264"/>
          <ac:spMkLst>
            <pc:docMk/>
            <pc:sldMk cId="2576366585" sldId="514"/>
            <ac:spMk id="6" creationId="{8380BD26-E536-DCBF-1327-246DEC31BD11}"/>
          </ac:spMkLst>
        </pc:spChg>
        <pc:spChg chg="add mod ord">
          <ac:chgData name="Cornelia Amon" userId="5954e632-5942-4ce2-bb41-89c16c6cc23e" providerId="ADAL" clId="{903E384F-5366-49E4-BC40-4AD1123FAF46}" dt="2024-03-14T11:46:45.259" v="24" actId="20577"/>
          <ac:spMkLst>
            <pc:docMk/>
            <pc:sldMk cId="2576366585" sldId="514"/>
            <ac:spMk id="7" creationId="{1EAD1E27-765D-B54D-1390-9528D0E360C0}"/>
          </ac:spMkLst>
        </pc:spChg>
        <pc:spChg chg="mod">
          <ac:chgData name="Cornelia Amon" userId="5954e632-5942-4ce2-bb41-89c16c6cc23e" providerId="ADAL" clId="{903E384F-5366-49E4-BC40-4AD1123FAF46}" dt="2024-03-14T11:52:55.832" v="190" actId="120"/>
          <ac:spMkLst>
            <pc:docMk/>
            <pc:sldMk cId="2576366585" sldId="514"/>
            <ac:spMk id="8" creationId="{00000000-0000-0000-0000-000000000000}"/>
          </ac:spMkLst>
        </pc:spChg>
        <pc:spChg chg="mod">
          <ac:chgData name="Cornelia Amon" userId="5954e632-5942-4ce2-bb41-89c16c6cc23e" providerId="ADAL" clId="{903E384F-5366-49E4-BC40-4AD1123FAF46}" dt="2024-03-14T11:52:55.832" v="190" actId="120"/>
          <ac:spMkLst>
            <pc:docMk/>
            <pc:sldMk cId="2576366585" sldId="514"/>
            <ac:spMk id="9" creationId="{00000000-0000-0000-0000-000000000000}"/>
          </ac:spMkLst>
        </pc:spChg>
        <pc:spChg chg="mod">
          <ac:chgData name="Cornelia Amon" userId="5954e632-5942-4ce2-bb41-89c16c6cc23e" providerId="ADAL" clId="{903E384F-5366-49E4-BC40-4AD1123FAF46}" dt="2024-03-14T11:52:55.832" v="190" actId="120"/>
          <ac:spMkLst>
            <pc:docMk/>
            <pc:sldMk cId="2576366585" sldId="514"/>
            <ac:spMk id="10" creationId="{00000000-0000-0000-0000-000000000000}"/>
          </ac:spMkLst>
        </pc:spChg>
        <pc:spChg chg="mod">
          <ac:chgData name="Cornelia Amon" userId="5954e632-5942-4ce2-bb41-89c16c6cc23e" providerId="ADAL" clId="{903E384F-5366-49E4-BC40-4AD1123FAF46}" dt="2024-03-14T11:52:55.832" v="190" actId="120"/>
          <ac:spMkLst>
            <pc:docMk/>
            <pc:sldMk cId="2576366585" sldId="514"/>
            <ac:spMk id="11" creationId="{00000000-0000-0000-0000-000000000000}"/>
          </ac:spMkLst>
        </pc:spChg>
        <pc:spChg chg="del mod">
          <ac:chgData name="Cornelia Amon" userId="5954e632-5942-4ce2-bb41-89c16c6cc23e" providerId="ADAL" clId="{903E384F-5366-49E4-BC40-4AD1123FAF46}" dt="2024-03-14T11:48:13.535" v="45" actId="478"/>
          <ac:spMkLst>
            <pc:docMk/>
            <pc:sldMk cId="2576366585" sldId="514"/>
            <ac:spMk id="12" creationId="{00000000-0000-0000-0000-000000000000}"/>
          </ac:spMkLst>
        </pc:spChg>
        <pc:spChg chg="del">
          <ac:chgData name="Cornelia Amon" userId="5954e632-5942-4ce2-bb41-89c16c6cc23e" providerId="ADAL" clId="{903E384F-5366-49E4-BC40-4AD1123FAF46}" dt="2024-03-14T11:48:26.895" v="49" actId="478"/>
          <ac:spMkLst>
            <pc:docMk/>
            <pc:sldMk cId="2576366585" sldId="514"/>
            <ac:spMk id="13" creationId="{00000000-0000-0000-0000-000000000000}"/>
          </ac:spMkLst>
        </pc:spChg>
        <pc:spChg chg="add del mod ord">
          <ac:chgData name="Cornelia Amon" userId="5954e632-5942-4ce2-bb41-89c16c6cc23e" providerId="ADAL" clId="{903E384F-5366-49E4-BC40-4AD1123FAF46}" dt="2024-03-14T11:46:52.861" v="26" actId="478"/>
          <ac:spMkLst>
            <pc:docMk/>
            <pc:sldMk cId="2576366585" sldId="514"/>
            <ac:spMk id="14" creationId="{18C48E20-5458-7AA4-1DBC-26913353D770}"/>
          </ac:spMkLst>
        </pc:spChg>
        <pc:spChg chg="del mod">
          <ac:chgData name="Cornelia Amon" userId="5954e632-5942-4ce2-bb41-89c16c6cc23e" providerId="ADAL" clId="{903E384F-5366-49E4-BC40-4AD1123FAF46}" dt="2024-03-14T11:49:35.872" v="63" actId="478"/>
          <ac:spMkLst>
            <pc:docMk/>
            <pc:sldMk cId="2576366585" sldId="514"/>
            <ac:spMk id="15" creationId="{00000000-0000-0000-0000-000000000000}"/>
          </ac:spMkLst>
        </pc:spChg>
        <pc:spChg chg="del mod">
          <ac:chgData name="Cornelia Amon" userId="5954e632-5942-4ce2-bb41-89c16c6cc23e" providerId="ADAL" clId="{903E384F-5366-49E4-BC40-4AD1123FAF46}" dt="2024-03-14T11:49:37.961" v="64" actId="478"/>
          <ac:spMkLst>
            <pc:docMk/>
            <pc:sldMk cId="2576366585" sldId="514"/>
            <ac:spMk id="16" creationId="{00000000-0000-0000-0000-000000000000}"/>
          </ac:spMkLst>
        </pc:spChg>
        <pc:spChg chg="del">
          <ac:chgData name="Cornelia Amon" userId="5954e632-5942-4ce2-bb41-89c16c6cc23e" providerId="ADAL" clId="{903E384F-5366-49E4-BC40-4AD1123FAF46}" dt="2024-03-14T11:48:48.846" v="56" actId="478"/>
          <ac:spMkLst>
            <pc:docMk/>
            <pc:sldMk cId="2576366585" sldId="514"/>
            <ac:spMk id="17" creationId="{00000000-0000-0000-0000-000000000000}"/>
          </ac:spMkLst>
        </pc:spChg>
      </pc:sldChg>
      <pc:sldChg chg="addSp delSp modSp mod chgLayout">
        <pc:chgData name="Cornelia Amon" userId="5954e632-5942-4ce2-bb41-89c16c6cc23e" providerId="ADAL" clId="{903E384F-5366-49E4-BC40-4AD1123FAF46}" dt="2024-03-14T12:05:10.476" v="342" actId="20577"/>
        <pc:sldMkLst>
          <pc:docMk/>
          <pc:sldMk cId="3182868809" sldId="517"/>
        </pc:sldMkLst>
        <pc:spChg chg="mod ord">
          <ac:chgData name="Cornelia Amon" userId="5954e632-5942-4ce2-bb41-89c16c6cc23e" providerId="ADAL" clId="{903E384F-5366-49E4-BC40-4AD1123FAF46}" dt="2024-03-14T12:04:58.683" v="336" actId="6264"/>
          <ac:spMkLst>
            <pc:docMk/>
            <pc:sldMk cId="3182868809" sldId="517"/>
            <ac:spMk id="2" creationId="{00000000-0000-0000-0000-000000000000}"/>
          </ac:spMkLst>
        </pc:spChg>
        <pc:spChg chg="add del mod">
          <ac:chgData name="Cornelia Amon" userId="5954e632-5942-4ce2-bb41-89c16c6cc23e" providerId="ADAL" clId="{903E384F-5366-49E4-BC40-4AD1123FAF46}" dt="2024-03-14T12:04:58.683" v="336" actId="6264"/>
          <ac:spMkLst>
            <pc:docMk/>
            <pc:sldMk cId="3182868809" sldId="517"/>
            <ac:spMk id="3" creationId="{CA35DC20-F83C-EA30-E56C-2F52E8709C78}"/>
          </ac:spMkLst>
        </pc:spChg>
        <pc:spChg chg="mod ord">
          <ac:chgData name="Cornelia Amon" userId="5954e632-5942-4ce2-bb41-89c16c6cc23e" providerId="ADAL" clId="{903E384F-5366-49E4-BC40-4AD1123FAF46}" dt="2024-03-14T12:05:10.476" v="342" actId="20577"/>
          <ac:spMkLst>
            <pc:docMk/>
            <pc:sldMk cId="3182868809" sldId="517"/>
            <ac:spMk id="4" creationId="{00000000-0000-0000-0000-000000000000}"/>
          </ac:spMkLst>
        </pc:spChg>
        <pc:spChg chg="del">
          <ac:chgData name="Cornelia Amon" userId="5954e632-5942-4ce2-bb41-89c16c6cc23e" providerId="ADAL" clId="{903E384F-5366-49E4-BC40-4AD1123FAF46}" dt="2024-03-14T12:05:04.139" v="337" actId="478"/>
          <ac:spMkLst>
            <pc:docMk/>
            <pc:sldMk cId="3182868809" sldId="517"/>
            <ac:spMk id="5" creationId="{00000000-0000-0000-0000-000000000000}"/>
          </ac:spMkLst>
        </pc:spChg>
        <pc:spChg chg="add mod ord">
          <ac:chgData name="Cornelia Amon" userId="5954e632-5942-4ce2-bb41-89c16c6cc23e" providerId="ADAL" clId="{903E384F-5366-49E4-BC40-4AD1123FAF46}" dt="2024-03-14T12:05:06.717" v="339" actId="20577"/>
          <ac:spMkLst>
            <pc:docMk/>
            <pc:sldMk cId="3182868809" sldId="517"/>
            <ac:spMk id="6" creationId="{B826F27D-E3D1-4334-CD04-12E831001A1B}"/>
          </ac:spMkLst>
        </pc:spChg>
      </pc:sldChg>
      <pc:sldChg chg="addSp delSp modSp mod modClrScheme chgLayout">
        <pc:chgData name="Cornelia Amon" userId="5954e632-5942-4ce2-bb41-89c16c6cc23e" providerId="ADAL" clId="{903E384F-5366-49E4-BC40-4AD1123FAF46}" dt="2024-03-14T12:13:11.878" v="517" actId="1038"/>
        <pc:sldMkLst>
          <pc:docMk/>
          <pc:sldMk cId="2187229322" sldId="524"/>
        </pc:sldMkLst>
        <pc:spChg chg="del">
          <ac:chgData name="Cornelia Amon" userId="5954e632-5942-4ce2-bb41-89c16c6cc23e" providerId="ADAL" clId="{903E384F-5366-49E4-BC40-4AD1123FAF46}" dt="2024-03-14T12:05:19.004" v="344" actId="478"/>
          <ac:spMkLst>
            <pc:docMk/>
            <pc:sldMk cId="2187229322" sldId="524"/>
            <ac:spMk id="2" creationId="{00000000-0000-0000-0000-000000000000}"/>
          </ac:spMkLst>
        </pc:spChg>
        <pc:spChg chg="del mod">
          <ac:chgData name="Cornelia Amon" userId="5954e632-5942-4ce2-bb41-89c16c6cc23e" providerId="ADAL" clId="{903E384F-5366-49E4-BC40-4AD1123FAF46}" dt="2024-03-14T12:11:20.277" v="480" actId="478"/>
          <ac:spMkLst>
            <pc:docMk/>
            <pc:sldMk cId="2187229322" sldId="524"/>
            <ac:spMk id="3" creationId="{00000000-0000-0000-0000-000000000000}"/>
          </ac:spMkLst>
        </pc:spChg>
        <pc:spChg chg="add mod">
          <ac:chgData name="Cornelia Amon" userId="5954e632-5942-4ce2-bb41-89c16c6cc23e" providerId="ADAL" clId="{903E384F-5366-49E4-BC40-4AD1123FAF46}" dt="2024-03-14T12:11:09.500" v="475" actId="1076"/>
          <ac:spMkLst>
            <pc:docMk/>
            <pc:sldMk cId="2187229322" sldId="524"/>
            <ac:spMk id="8" creationId="{91F1EC77-6B90-964E-95FF-007EB68A8144}"/>
          </ac:spMkLst>
        </pc:spChg>
        <pc:spChg chg="del">
          <ac:chgData name="Cornelia Amon" userId="5954e632-5942-4ce2-bb41-89c16c6cc23e" providerId="ADAL" clId="{903E384F-5366-49E4-BC40-4AD1123FAF46}" dt="2024-03-14T12:11:27.636" v="495" actId="478"/>
          <ac:spMkLst>
            <pc:docMk/>
            <pc:sldMk cId="2187229322" sldId="524"/>
            <ac:spMk id="11" creationId="{00000000-0000-0000-0000-000000000000}"/>
          </ac:spMkLst>
        </pc:spChg>
        <pc:spChg chg="add mod ord">
          <ac:chgData name="Cornelia Amon" userId="5954e632-5942-4ce2-bb41-89c16c6cc23e" providerId="ADAL" clId="{903E384F-5366-49E4-BC40-4AD1123FAF46}" dt="2024-03-14T12:11:24.415" v="494" actId="20577"/>
          <ac:spMkLst>
            <pc:docMk/>
            <pc:sldMk cId="2187229322" sldId="524"/>
            <ac:spMk id="12" creationId="{B9B98061-4077-F01E-0E0E-0FE15BC29EBB}"/>
          </ac:spMkLst>
        </pc:spChg>
        <pc:spChg chg="add mod ord">
          <ac:chgData name="Cornelia Amon" userId="5954e632-5942-4ce2-bb41-89c16c6cc23e" providerId="ADAL" clId="{903E384F-5366-49E4-BC40-4AD1123FAF46}" dt="2024-03-14T12:11:37.205" v="497" actId="167"/>
          <ac:spMkLst>
            <pc:docMk/>
            <pc:sldMk cId="2187229322" sldId="524"/>
            <ac:spMk id="13" creationId="{28D6E492-33DA-F8B2-2A8F-D4B1407F64FE}"/>
          </ac:spMkLst>
        </pc:spChg>
        <pc:picChg chg="add del">
          <ac:chgData name="Cornelia Amon" userId="5954e632-5942-4ce2-bb41-89c16c6cc23e" providerId="ADAL" clId="{903E384F-5366-49E4-BC40-4AD1123FAF46}" dt="2024-03-14T12:06:27.609" v="346" actId="22"/>
          <ac:picMkLst>
            <pc:docMk/>
            <pc:sldMk cId="2187229322" sldId="524"/>
            <ac:picMk id="5" creationId="{B1C239A8-D7CE-1416-E078-159D96006CCF}"/>
          </ac:picMkLst>
        </pc:picChg>
        <pc:picChg chg="add mod">
          <ac:chgData name="Cornelia Amon" userId="5954e632-5942-4ce2-bb41-89c16c6cc23e" providerId="ADAL" clId="{903E384F-5366-49E4-BC40-4AD1123FAF46}" dt="2024-03-14T12:11:56.235" v="498"/>
          <ac:picMkLst>
            <pc:docMk/>
            <pc:sldMk cId="2187229322" sldId="524"/>
            <ac:picMk id="7" creationId="{BCF4EAFB-AAE3-F645-03A0-F7466E4E4A44}"/>
          </ac:picMkLst>
        </pc:picChg>
        <pc:picChg chg="add del">
          <ac:chgData name="Cornelia Amon" userId="5954e632-5942-4ce2-bb41-89c16c6cc23e" providerId="ADAL" clId="{903E384F-5366-49E4-BC40-4AD1123FAF46}" dt="2024-03-14T12:08:02.460" v="352" actId="22"/>
          <ac:picMkLst>
            <pc:docMk/>
            <pc:sldMk cId="2187229322" sldId="524"/>
            <ac:picMk id="10" creationId="{3CFCFCD1-E90C-6F6B-F5EC-01C029E5401F}"/>
          </ac:picMkLst>
        </pc:picChg>
        <pc:picChg chg="del mod ord">
          <ac:chgData name="Cornelia Amon" userId="5954e632-5942-4ce2-bb41-89c16c6cc23e" providerId="ADAL" clId="{903E384F-5366-49E4-BC40-4AD1123FAF46}" dt="2024-03-14T12:10:42.029" v="471" actId="478"/>
          <ac:picMkLst>
            <pc:docMk/>
            <pc:sldMk cId="2187229322" sldId="524"/>
            <ac:picMk id="14" creationId="{2E5BCAA9-6ECB-42F6-82B5-B196E513EC4D}"/>
          </ac:picMkLst>
        </pc:picChg>
        <pc:picChg chg="add mod">
          <ac:chgData name="Cornelia Amon" userId="5954e632-5942-4ce2-bb41-89c16c6cc23e" providerId="ADAL" clId="{903E384F-5366-49E4-BC40-4AD1123FAF46}" dt="2024-03-14T12:13:11.878" v="517" actId="1038"/>
          <ac:picMkLst>
            <pc:docMk/>
            <pc:sldMk cId="2187229322" sldId="524"/>
            <ac:picMk id="16" creationId="{0D2A5A1D-8F0A-73E3-679E-B8138F7F7939}"/>
          </ac:picMkLst>
        </pc:picChg>
        <pc:picChg chg="del">
          <ac:chgData name="Cornelia Amon" userId="5954e632-5942-4ce2-bb41-89c16c6cc23e" providerId="ADAL" clId="{903E384F-5366-49E4-BC40-4AD1123FAF46}" dt="2024-03-14T12:05:16.603" v="343" actId="478"/>
          <ac:picMkLst>
            <pc:docMk/>
            <pc:sldMk cId="2187229322" sldId="524"/>
            <ac:picMk id="5122" creationId="{00000000-0000-0000-0000-000000000000}"/>
          </ac:picMkLst>
        </pc:picChg>
      </pc:sldChg>
      <pc:sldChg chg="addSp delSp modSp mod chgLayout">
        <pc:chgData name="Cornelia Amon" userId="5954e632-5942-4ce2-bb41-89c16c6cc23e" providerId="ADAL" clId="{903E384F-5366-49E4-BC40-4AD1123FAF46}" dt="2024-03-14T13:28:14.112" v="1271" actId="478"/>
        <pc:sldMkLst>
          <pc:docMk/>
          <pc:sldMk cId="2646908589" sldId="527"/>
        </pc:sldMkLst>
        <pc:spChg chg="del mod ord">
          <ac:chgData name="Cornelia Amon" userId="5954e632-5942-4ce2-bb41-89c16c6cc23e" providerId="ADAL" clId="{903E384F-5366-49E4-BC40-4AD1123FAF46}" dt="2024-03-14T13:28:14.112" v="1271" actId="478"/>
          <ac:spMkLst>
            <pc:docMk/>
            <pc:sldMk cId="2646908589" sldId="527"/>
            <ac:spMk id="2" creationId="{00000000-0000-0000-0000-000000000000}"/>
          </ac:spMkLst>
        </pc:spChg>
        <pc:spChg chg="mod ord">
          <ac:chgData name="Cornelia Amon" userId="5954e632-5942-4ce2-bb41-89c16c6cc23e" providerId="ADAL" clId="{903E384F-5366-49E4-BC40-4AD1123FAF46}" dt="2024-03-14T13:27:50.513" v="1270" actId="20577"/>
          <ac:spMkLst>
            <pc:docMk/>
            <pc:sldMk cId="2646908589" sldId="527"/>
            <ac:spMk id="3" creationId="{00000000-0000-0000-0000-000000000000}"/>
          </ac:spMkLst>
        </pc:spChg>
        <pc:spChg chg="add mod ord">
          <ac:chgData name="Cornelia Amon" userId="5954e632-5942-4ce2-bb41-89c16c6cc23e" providerId="ADAL" clId="{903E384F-5366-49E4-BC40-4AD1123FAF46}" dt="2024-03-14T13:27:43.451" v="1268" actId="6264"/>
          <ac:spMkLst>
            <pc:docMk/>
            <pc:sldMk cId="2646908589" sldId="527"/>
            <ac:spMk id="4" creationId="{E896C1FD-AC1C-51E3-1668-41DC51CEBE34}"/>
          </ac:spMkLst>
        </pc:spChg>
        <pc:spChg chg="add del mod">
          <ac:chgData name="Cornelia Amon" userId="5954e632-5942-4ce2-bb41-89c16c6cc23e" providerId="ADAL" clId="{903E384F-5366-49E4-BC40-4AD1123FAF46}" dt="2024-03-14T13:27:43.451" v="1268" actId="6264"/>
          <ac:spMkLst>
            <pc:docMk/>
            <pc:sldMk cId="2646908589" sldId="527"/>
            <ac:spMk id="5" creationId="{DC9567F9-77D5-214F-EF8D-14810413C385}"/>
          </ac:spMkLst>
        </pc:spChg>
        <pc:spChg chg="add del mod">
          <ac:chgData name="Cornelia Amon" userId="5954e632-5942-4ce2-bb41-89c16c6cc23e" providerId="ADAL" clId="{903E384F-5366-49E4-BC40-4AD1123FAF46}" dt="2024-03-14T13:27:43.451" v="1268" actId="6264"/>
          <ac:spMkLst>
            <pc:docMk/>
            <pc:sldMk cId="2646908589" sldId="527"/>
            <ac:spMk id="6" creationId="{DB55F4A2-3F61-B2E9-ED9B-761DC03A25B7}"/>
          </ac:spMkLst>
        </pc:spChg>
        <pc:spChg chg="del">
          <ac:chgData name="Cornelia Amon" userId="5954e632-5942-4ce2-bb41-89c16c6cc23e" providerId="ADAL" clId="{903E384F-5366-49E4-BC40-4AD1123FAF46}" dt="2024-03-14T13:27:24.703" v="1267" actId="478"/>
          <ac:spMkLst>
            <pc:docMk/>
            <pc:sldMk cId="2646908589" sldId="527"/>
            <ac:spMk id="7" creationId="{00000000-0000-0000-0000-000000000000}"/>
          </ac:spMkLst>
        </pc:spChg>
      </pc:sldChg>
      <pc:sldChg chg="addSp delSp modSp add mod modClrScheme delAnim chgLayout">
        <pc:chgData name="Cornelia Amon" userId="5954e632-5942-4ce2-bb41-89c16c6cc23e" providerId="ADAL" clId="{903E384F-5366-49E4-BC40-4AD1123FAF46}" dt="2024-03-14T12:57:19.576" v="746" actId="1036"/>
        <pc:sldMkLst>
          <pc:docMk/>
          <pc:sldMk cId="3478818658" sldId="528"/>
        </pc:sldMkLst>
        <pc:spChg chg="del">
          <ac:chgData name="Cornelia Amon" userId="5954e632-5942-4ce2-bb41-89c16c6cc23e" providerId="ADAL" clId="{903E384F-5366-49E4-BC40-4AD1123FAF46}" dt="2024-03-14T12:18:46.329" v="662" actId="478"/>
          <ac:spMkLst>
            <pc:docMk/>
            <pc:sldMk cId="3478818658" sldId="528"/>
            <ac:spMk id="2" creationId="{00000000-0000-0000-0000-000000000000}"/>
          </ac:spMkLst>
        </pc:spChg>
        <pc:spChg chg="add mod">
          <ac:chgData name="Cornelia Amon" userId="5954e632-5942-4ce2-bb41-89c16c6cc23e" providerId="ADAL" clId="{903E384F-5366-49E4-BC40-4AD1123FAF46}" dt="2024-03-14T12:54:37.165" v="719" actId="14100"/>
          <ac:spMkLst>
            <pc:docMk/>
            <pc:sldMk cId="3478818658" sldId="528"/>
            <ac:spMk id="3" creationId="{3FD6648D-2544-F750-99F2-EE68D33519EC}"/>
          </ac:spMkLst>
        </pc:spChg>
        <pc:spChg chg="add mod">
          <ac:chgData name="Cornelia Amon" userId="5954e632-5942-4ce2-bb41-89c16c6cc23e" providerId="ADAL" clId="{903E384F-5366-49E4-BC40-4AD1123FAF46}" dt="2024-03-14T12:54:46.503" v="720" actId="14100"/>
          <ac:spMkLst>
            <pc:docMk/>
            <pc:sldMk cId="3478818658" sldId="528"/>
            <ac:spMk id="4" creationId="{B0504E4C-7E37-F7CF-F7D3-CE6590973A6D}"/>
          </ac:spMkLst>
        </pc:spChg>
        <pc:spChg chg="add mod">
          <ac:chgData name="Cornelia Amon" userId="5954e632-5942-4ce2-bb41-89c16c6cc23e" providerId="ADAL" clId="{903E384F-5366-49E4-BC40-4AD1123FAF46}" dt="2024-03-14T12:54:37.165" v="719" actId="14100"/>
          <ac:spMkLst>
            <pc:docMk/>
            <pc:sldMk cId="3478818658" sldId="528"/>
            <ac:spMk id="5" creationId="{A57167DA-F0EE-6242-2DD3-7CE8B7AEDD24}"/>
          </ac:spMkLst>
        </pc:spChg>
        <pc:spChg chg="add mod">
          <ac:chgData name="Cornelia Amon" userId="5954e632-5942-4ce2-bb41-89c16c6cc23e" providerId="ADAL" clId="{903E384F-5366-49E4-BC40-4AD1123FAF46}" dt="2024-03-14T12:54:37.165" v="719" actId="14100"/>
          <ac:spMkLst>
            <pc:docMk/>
            <pc:sldMk cId="3478818658" sldId="528"/>
            <ac:spMk id="6" creationId="{F2C84C91-BB98-1061-C7C8-A0998F3553BB}"/>
          </ac:spMkLst>
        </pc:spChg>
        <pc:spChg chg="add mod">
          <ac:chgData name="Cornelia Amon" userId="5954e632-5942-4ce2-bb41-89c16c6cc23e" providerId="ADAL" clId="{903E384F-5366-49E4-BC40-4AD1123FAF46}" dt="2024-03-14T12:54:37.165" v="719" actId="14100"/>
          <ac:spMkLst>
            <pc:docMk/>
            <pc:sldMk cId="3478818658" sldId="528"/>
            <ac:spMk id="7" creationId="{6C955061-E6C9-BFA2-3715-582F35683AF8}"/>
          </ac:spMkLst>
        </pc:spChg>
        <pc:spChg chg="add mod">
          <ac:chgData name="Cornelia Amon" userId="5954e632-5942-4ce2-bb41-89c16c6cc23e" providerId="ADAL" clId="{903E384F-5366-49E4-BC40-4AD1123FAF46}" dt="2024-03-14T12:54:37.165" v="719" actId="14100"/>
          <ac:spMkLst>
            <pc:docMk/>
            <pc:sldMk cId="3478818658" sldId="528"/>
            <ac:spMk id="8" creationId="{D07D32E3-4BA6-006B-4761-884753DBD698}"/>
          </ac:spMkLst>
        </pc:spChg>
        <pc:spChg chg="add mod">
          <ac:chgData name="Cornelia Amon" userId="5954e632-5942-4ce2-bb41-89c16c6cc23e" providerId="ADAL" clId="{903E384F-5366-49E4-BC40-4AD1123FAF46}" dt="2024-03-14T12:54:37.165" v="719" actId="14100"/>
          <ac:spMkLst>
            <pc:docMk/>
            <pc:sldMk cId="3478818658" sldId="528"/>
            <ac:spMk id="9" creationId="{A6B4F56A-96D1-6993-2FC3-6DB26F900AB9}"/>
          </ac:spMkLst>
        </pc:spChg>
        <pc:spChg chg="del">
          <ac:chgData name="Cornelia Amon" userId="5954e632-5942-4ce2-bb41-89c16c6cc23e" providerId="ADAL" clId="{903E384F-5366-49E4-BC40-4AD1123FAF46}" dt="2024-03-14T12:17:54.588" v="647" actId="478"/>
          <ac:spMkLst>
            <pc:docMk/>
            <pc:sldMk cId="3478818658" sldId="528"/>
            <ac:spMk id="10" creationId="{00000000-0000-0000-0000-000000000000}"/>
          </ac:spMkLst>
        </pc:spChg>
        <pc:spChg chg="mod">
          <ac:chgData name="Cornelia Amon" userId="5954e632-5942-4ce2-bb41-89c16c6cc23e" providerId="ADAL" clId="{903E384F-5366-49E4-BC40-4AD1123FAF46}" dt="2024-03-14T12:36:04.834" v="708" actId="14100"/>
          <ac:spMkLst>
            <pc:docMk/>
            <pc:sldMk cId="3478818658" sldId="528"/>
            <ac:spMk id="11" creationId="{00000000-0000-0000-0000-000000000000}"/>
          </ac:spMkLst>
        </pc:spChg>
        <pc:spChg chg="del">
          <ac:chgData name="Cornelia Amon" userId="5954e632-5942-4ce2-bb41-89c16c6cc23e" providerId="ADAL" clId="{903E384F-5366-49E4-BC40-4AD1123FAF46}" dt="2024-03-14T12:17:04.289" v="629" actId="478"/>
          <ac:spMkLst>
            <pc:docMk/>
            <pc:sldMk cId="3478818658" sldId="528"/>
            <ac:spMk id="12" creationId="{00000000-0000-0000-0000-000000000000}"/>
          </ac:spMkLst>
        </pc:spChg>
        <pc:spChg chg="del">
          <ac:chgData name="Cornelia Amon" userId="5954e632-5942-4ce2-bb41-89c16c6cc23e" providerId="ADAL" clId="{903E384F-5366-49E4-BC40-4AD1123FAF46}" dt="2024-03-14T12:17:06.633" v="630" actId="478"/>
          <ac:spMkLst>
            <pc:docMk/>
            <pc:sldMk cId="3478818658" sldId="528"/>
            <ac:spMk id="13" creationId="{00000000-0000-0000-0000-000000000000}"/>
          </ac:spMkLst>
        </pc:spChg>
        <pc:spChg chg="del">
          <ac:chgData name="Cornelia Amon" userId="5954e632-5942-4ce2-bb41-89c16c6cc23e" providerId="ADAL" clId="{903E384F-5366-49E4-BC40-4AD1123FAF46}" dt="2024-03-14T12:17:25.986" v="637" actId="478"/>
          <ac:spMkLst>
            <pc:docMk/>
            <pc:sldMk cId="3478818658" sldId="528"/>
            <ac:spMk id="14" creationId="{00000000-0000-0000-0000-000000000000}"/>
          </ac:spMkLst>
        </pc:spChg>
        <pc:spChg chg="mod">
          <ac:chgData name="Cornelia Amon" userId="5954e632-5942-4ce2-bb41-89c16c6cc23e" providerId="ADAL" clId="{903E384F-5366-49E4-BC40-4AD1123FAF46}" dt="2024-03-14T12:57:19.576" v="746" actId="1036"/>
          <ac:spMkLst>
            <pc:docMk/>
            <pc:sldMk cId="3478818658" sldId="528"/>
            <ac:spMk id="15" creationId="{00000000-0000-0000-0000-000000000000}"/>
          </ac:spMkLst>
        </pc:spChg>
        <pc:spChg chg="del">
          <ac:chgData name="Cornelia Amon" userId="5954e632-5942-4ce2-bb41-89c16c6cc23e" providerId="ADAL" clId="{903E384F-5366-49E4-BC40-4AD1123FAF46}" dt="2024-03-14T12:17:27.889" v="638" actId="478"/>
          <ac:spMkLst>
            <pc:docMk/>
            <pc:sldMk cId="3478818658" sldId="528"/>
            <ac:spMk id="16" creationId="{00000000-0000-0000-0000-000000000000}"/>
          </ac:spMkLst>
        </pc:spChg>
        <pc:spChg chg="mod">
          <ac:chgData name="Cornelia Amon" userId="5954e632-5942-4ce2-bb41-89c16c6cc23e" providerId="ADAL" clId="{903E384F-5366-49E4-BC40-4AD1123FAF46}" dt="2024-03-14T12:56:43.249" v="732" actId="1036"/>
          <ac:spMkLst>
            <pc:docMk/>
            <pc:sldMk cId="3478818658" sldId="528"/>
            <ac:spMk id="17" creationId="{00000000-0000-0000-0000-000000000000}"/>
          </ac:spMkLst>
        </pc:spChg>
        <pc:spChg chg="del mod">
          <ac:chgData name="Cornelia Amon" userId="5954e632-5942-4ce2-bb41-89c16c6cc23e" providerId="ADAL" clId="{903E384F-5366-49E4-BC40-4AD1123FAF46}" dt="2024-03-14T12:17:56.371" v="648" actId="478"/>
          <ac:spMkLst>
            <pc:docMk/>
            <pc:sldMk cId="3478818658" sldId="528"/>
            <ac:spMk id="18" creationId="{00000000-0000-0000-0000-000000000000}"/>
          </ac:spMkLst>
        </pc:spChg>
        <pc:spChg chg="mod">
          <ac:chgData name="Cornelia Amon" userId="5954e632-5942-4ce2-bb41-89c16c6cc23e" providerId="ADAL" clId="{903E384F-5366-49E4-BC40-4AD1123FAF46}" dt="2024-03-14T12:36:04.834" v="708" actId="14100"/>
          <ac:spMkLst>
            <pc:docMk/>
            <pc:sldMk cId="3478818658" sldId="528"/>
            <ac:spMk id="19" creationId="{00000000-0000-0000-0000-000000000000}"/>
          </ac:spMkLst>
        </pc:spChg>
        <pc:spChg chg="mod">
          <ac:chgData name="Cornelia Amon" userId="5954e632-5942-4ce2-bb41-89c16c6cc23e" providerId="ADAL" clId="{903E384F-5366-49E4-BC40-4AD1123FAF46}" dt="2024-03-14T12:56:56.953" v="736" actId="1036"/>
          <ac:spMkLst>
            <pc:docMk/>
            <pc:sldMk cId="3478818658" sldId="528"/>
            <ac:spMk id="20" creationId="{00000000-0000-0000-0000-000000000000}"/>
          </ac:spMkLst>
        </pc:spChg>
        <pc:spChg chg="mod">
          <ac:chgData name="Cornelia Amon" userId="5954e632-5942-4ce2-bb41-89c16c6cc23e" providerId="ADAL" clId="{903E384F-5366-49E4-BC40-4AD1123FAF46}" dt="2024-03-14T12:36:14.263" v="709" actId="1076"/>
          <ac:spMkLst>
            <pc:docMk/>
            <pc:sldMk cId="3478818658" sldId="528"/>
            <ac:spMk id="21" creationId="{00000000-0000-0000-0000-000000000000}"/>
          </ac:spMkLst>
        </pc:spChg>
        <pc:spChg chg="del">
          <ac:chgData name="Cornelia Amon" userId="5954e632-5942-4ce2-bb41-89c16c6cc23e" providerId="ADAL" clId="{903E384F-5366-49E4-BC40-4AD1123FAF46}" dt="2024-03-14T12:15:15.496" v="547" actId="478"/>
          <ac:spMkLst>
            <pc:docMk/>
            <pc:sldMk cId="3478818658" sldId="528"/>
            <ac:spMk id="22" creationId="{00000000-0000-0000-0000-000000000000}"/>
          </ac:spMkLst>
        </pc:spChg>
        <pc:spChg chg="del">
          <ac:chgData name="Cornelia Amon" userId="5954e632-5942-4ce2-bb41-89c16c6cc23e" providerId="ADAL" clId="{903E384F-5366-49E4-BC40-4AD1123FAF46}" dt="2024-03-14T12:14:39.823" v="529" actId="478"/>
          <ac:spMkLst>
            <pc:docMk/>
            <pc:sldMk cId="3478818658" sldId="528"/>
            <ac:spMk id="23" creationId="{00000000-0000-0000-0000-000000000000}"/>
          </ac:spMkLst>
        </pc:spChg>
        <pc:spChg chg="del">
          <ac:chgData name="Cornelia Amon" userId="5954e632-5942-4ce2-bb41-89c16c6cc23e" providerId="ADAL" clId="{903E384F-5366-49E4-BC40-4AD1123FAF46}" dt="2024-03-14T12:14:39.239" v="528" actId="478"/>
          <ac:spMkLst>
            <pc:docMk/>
            <pc:sldMk cId="3478818658" sldId="528"/>
            <ac:spMk id="24" creationId="{00000000-0000-0000-0000-000000000000}"/>
          </ac:spMkLst>
        </pc:spChg>
        <pc:spChg chg="del">
          <ac:chgData name="Cornelia Amon" userId="5954e632-5942-4ce2-bb41-89c16c6cc23e" providerId="ADAL" clId="{903E384F-5366-49E4-BC40-4AD1123FAF46}" dt="2024-03-14T12:15:14.544" v="546" actId="478"/>
          <ac:spMkLst>
            <pc:docMk/>
            <pc:sldMk cId="3478818658" sldId="528"/>
            <ac:spMk id="25" creationId="{00000000-0000-0000-0000-000000000000}"/>
          </ac:spMkLst>
        </pc:spChg>
        <pc:spChg chg="del">
          <ac:chgData name="Cornelia Amon" userId="5954e632-5942-4ce2-bb41-89c16c6cc23e" providerId="ADAL" clId="{903E384F-5366-49E4-BC40-4AD1123FAF46}" dt="2024-03-14T12:15:40.208" v="571" actId="478"/>
          <ac:spMkLst>
            <pc:docMk/>
            <pc:sldMk cId="3478818658" sldId="528"/>
            <ac:spMk id="26" creationId="{00000000-0000-0000-0000-000000000000}"/>
          </ac:spMkLst>
        </pc:spChg>
        <pc:spChg chg="mod">
          <ac:chgData name="Cornelia Amon" userId="5954e632-5942-4ce2-bb41-89c16c6cc23e" providerId="ADAL" clId="{903E384F-5366-49E4-BC40-4AD1123FAF46}" dt="2024-03-14T12:36:16.968" v="710" actId="1076"/>
          <ac:spMkLst>
            <pc:docMk/>
            <pc:sldMk cId="3478818658" sldId="528"/>
            <ac:spMk id="27" creationId="{00000000-0000-0000-0000-000000000000}"/>
          </ac:spMkLst>
        </pc:spChg>
        <pc:spChg chg="del">
          <ac:chgData name="Cornelia Amon" userId="5954e632-5942-4ce2-bb41-89c16c6cc23e" providerId="ADAL" clId="{903E384F-5366-49E4-BC40-4AD1123FAF46}" dt="2024-03-14T12:15:39.103" v="570" actId="478"/>
          <ac:spMkLst>
            <pc:docMk/>
            <pc:sldMk cId="3478818658" sldId="528"/>
            <ac:spMk id="28" creationId="{00000000-0000-0000-0000-000000000000}"/>
          </ac:spMkLst>
        </pc:spChg>
        <pc:spChg chg="mod">
          <ac:chgData name="Cornelia Amon" userId="5954e632-5942-4ce2-bb41-89c16c6cc23e" providerId="ADAL" clId="{903E384F-5366-49E4-BC40-4AD1123FAF46}" dt="2024-03-14T12:57:03.417" v="741" actId="1036"/>
          <ac:spMkLst>
            <pc:docMk/>
            <pc:sldMk cId="3478818658" sldId="528"/>
            <ac:spMk id="29" creationId="{00000000-0000-0000-0000-000000000000}"/>
          </ac:spMkLst>
        </pc:spChg>
        <pc:spChg chg="mod">
          <ac:chgData name="Cornelia Amon" userId="5954e632-5942-4ce2-bb41-89c16c6cc23e" providerId="ADAL" clId="{903E384F-5366-49E4-BC40-4AD1123FAF46}" dt="2024-03-14T12:57:07.953" v="742" actId="1035"/>
          <ac:spMkLst>
            <pc:docMk/>
            <pc:sldMk cId="3478818658" sldId="528"/>
            <ac:spMk id="30" creationId="{00000000-0000-0000-0000-000000000000}"/>
          </ac:spMkLst>
        </pc:spChg>
        <pc:spChg chg="del">
          <ac:chgData name="Cornelia Amon" userId="5954e632-5942-4ce2-bb41-89c16c6cc23e" providerId="ADAL" clId="{903E384F-5366-49E4-BC40-4AD1123FAF46}" dt="2024-03-14T12:16:36.881" v="621" actId="478"/>
          <ac:spMkLst>
            <pc:docMk/>
            <pc:sldMk cId="3478818658" sldId="528"/>
            <ac:spMk id="31" creationId="{00000000-0000-0000-0000-000000000000}"/>
          </ac:spMkLst>
        </pc:spChg>
        <pc:spChg chg="del">
          <ac:chgData name="Cornelia Amon" userId="5954e632-5942-4ce2-bb41-89c16c6cc23e" providerId="ADAL" clId="{903E384F-5366-49E4-BC40-4AD1123FAF46}" dt="2024-03-14T12:16:31.265" v="617" actId="478"/>
          <ac:spMkLst>
            <pc:docMk/>
            <pc:sldMk cId="3478818658" sldId="528"/>
            <ac:spMk id="32" creationId="{00000000-0000-0000-0000-000000000000}"/>
          </ac:spMkLst>
        </pc:spChg>
        <pc:spChg chg="del">
          <ac:chgData name="Cornelia Amon" userId="5954e632-5942-4ce2-bb41-89c16c6cc23e" providerId="ADAL" clId="{903E384F-5366-49E4-BC40-4AD1123FAF46}" dt="2024-03-14T12:16:36.137" v="620" actId="478"/>
          <ac:spMkLst>
            <pc:docMk/>
            <pc:sldMk cId="3478818658" sldId="528"/>
            <ac:spMk id="33" creationId="{00000000-0000-0000-0000-000000000000}"/>
          </ac:spMkLst>
        </pc:spChg>
        <pc:spChg chg="del">
          <ac:chgData name="Cornelia Amon" userId="5954e632-5942-4ce2-bb41-89c16c6cc23e" providerId="ADAL" clId="{903E384F-5366-49E4-BC40-4AD1123FAF46}" dt="2024-03-14T12:16:32.994" v="618" actId="478"/>
          <ac:spMkLst>
            <pc:docMk/>
            <pc:sldMk cId="3478818658" sldId="528"/>
            <ac:spMk id="34" creationId="{00000000-0000-0000-0000-000000000000}"/>
          </ac:spMkLst>
        </pc:spChg>
        <pc:spChg chg="mod">
          <ac:chgData name="Cornelia Amon" userId="5954e632-5942-4ce2-bb41-89c16c6cc23e" providerId="ADAL" clId="{903E384F-5366-49E4-BC40-4AD1123FAF46}" dt="2024-03-14T12:36:28.392" v="713" actId="1076"/>
          <ac:spMkLst>
            <pc:docMk/>
            <pc:sldMk cId="3478818658" sldId="528"/>
            <ac:spMk id="35" creationId="{00000000-0000-0000-0000-000000000000}"/>
          </ac:spMkLst>
        </pc:spChg>
        <pc:spChg chg="mod">
          <ac:chgData name="Cornelia Amon" userId="5954e632-5942-4ce2-bb41-89c16c6cc23e" providerId="ADAL" clId="{903E384F-5366-49E4-BC40-4AD1123FAF46}" dt="2024-03-14T12:36:41.208" v="714" actId="1076"/>
          <ac:spMkLst>
            <pc:docMk/>
            <pc:sldMk cId="3478818658" sldId="528"/>
            <ac:spMk id="36" creationId="{00000000-0000-0000-0000-000000000000}"/>
          </ac:spMkLst>
        </pc:spChg>
        <pc:spChg chg="mod">
          <ac:chgData name="Cornelia Amon" userId="5954e632-5942-4ce2-bb41-89c16c6cc23e" providerId="ADAL" clId="{903E384F-5366-49E4-BC40-4AD1123FAF46}" dt="2024-03-14T12:57:01.561" v="739" actId="1036"/>
          <ac:spMkLst>
            <pc:docMk/>
            <pc:sldMk cId="3478818658" sldId="528"/>
            <ac:spMk id="37" creationId="{00000000-0000-0000-0000-000000000000}"/>
          </ac:spMkLst>
        </pc:spChg>
        <pc:spChg chg="mod">
          <ac:chgData name="Cornelia Amon" userId="5954e632-5942-4ce2-bb41-89c16c6cc23e" providerId="ADAL" clId="{903E384F-5366-49E4-BC40-4AD1123FAF46}" dt="2024-03-14T12:55:41.712" v="724" actId="1076"/>
          <ac:spMkLst>
            <pc:docMk/>
            <pc:sldMk cId="3478818658" sldId="528"/>
            <ac:spMk id="38" creationId="{00000000-0000-0000-0000-000000000000}"/>
          </ac:spMkLst>
        </pc:spChg>
        <pc:spChg chg="mod">
          <ac:chgData name="Cornelia Amon" userId="5954e632-5942-4ce2-bb41-89c16c6cc23e" providerId="ADAL" clId="{903E384F-5366-49E4-BC40-4AD1123FAF46}" dt="2024-03-14T12:56:34.833" v="727" actId="1076"/>
          <ac:spMkLst>
            <pc:docMk/>
            <pc:sldMk cId="3478818658" sldId="528"/>
            <ac:spMk id="39" creationId="{00000000-0000-0000-0000-000000000000}"/>
          </ac:spMkLst>
        </pc:spChg>
        <pc:spChg chg="del">
          <ac:chgData name="Cornelia Amon" userId="5954e632-5942-4ce2-bb41-89c16c6cc23e" providerId="ADAL" clId="{903E384F-5366-49E4-BC40-4AD1123FAF46}" dt="2024-03-14T12:19:32.163" v="670" actId="478"/>
          <ac:spMkLst>
            <pc:docMk/>
            <pc:sldMk cId="3478818658" sldId="528"/>
            <ac:spMk id="42" creationId="{00000000-0000-0000-0000-000000000000}"/>
          </ac:spMkLst>
        </pc:spChg>
        <pc:spChg chg="add mod">
          <ac:chgData name="Cornelia Amon" userId="5954e632-5942-4ce2-bb41-89c16c6cc23e" providerId="ADAL" clId="{903E384F-5366-49E4-BC40-4AD1123FAF46}" dt="2024-03-14T12:56:05.344" v="726" actId="1076"/>
          <ac:spMkLst>
            <pc:docMk/>
            <pc:sldMk cId="3478818658" sldId="528"/>
            <ac:spMk id="43" creationId="{415FAB82-D6D3-418C-1754-9385CE88464D}"/>
          </ac:spMkLst>
        </pc:spChg>
        <pc:spChg chg="add mod ord">
          <ac:chgData name="Cornelia Amon" userId="5954e632-5942-4ce2-bb41-89c16c6cc23e" providerId="ADAL" clId="{903E384F-5366-49E4-BC40-4AD1123FAF46}" dt="2024-03-14T12:19:30.476" v="669" actId="20577"/>
          <ac:spMkLst>
            <pc:docMk/>
            <pc:sldMk cId="3478818658" sldId="528"/>
            <ac:spMk id="44" creationId="{27BC415A-33E5-8293-4F93-34E3AC0AB6A6}"/>
          </ac:spMkLst>
        </pc:spChg>
        <pc:spChg chg="add del mod ord">
          <ac:chgData name="Cornelia Amon" userId="5954e632-5942-4ce2-bb41-89c16c6cc23e" providerId="ADAL" clId="{903E384F-5366-49E4-BC40-4AD1123FAF46}" dt="2024-03-14T12:19:33.955" v="671" actId="478"/>
          <ac:spMkLst>
            <pc:docMk/>
            <pc:sldMk cId="3478818658" sldId="528"/>
            <ac:spMk id="45" creationId="{31AFAC9A-B8F1-1F4F-4D32-BCE5F29174B3}"/>
          </ac:spMkLst>
        </pc:spChg>
      </pc:sldChg>
      <pc:sldChg chg="addSp delSp modSp add mod delAnim modAnim">
        <pc:chgData name="Cornelia Amon" userId="5954e632-5942-4ce2-bb41-89c16c6cc23e" providerId="ADAL" clId="{903E384F-5366-49E4-BC40-4AD1123FAF46}" dt="2024-03-14T13:26:15.896" v="1254" actId="2085"/>
        <pc:sldMkLst>
          <pc:docMk/>
          <pc:sldMk cId="4043651447" sldId="529"/>
        </pc:sldMkLst>
        <pc:spChg chg="del">
          <ac:chgData name="Cornelia Amon" userId="5954e632-5942-4ce2-bb41-89c16c6cc23e" providerId="ADAL" clId="{903E384F-5366-49E4-BC40-4AD1123FAF46}" dt="2024-03-14T13:25:53.855" v="1251" actId="478"/>
          <ac:spMkLst>
            <pc:docMk/>
            <pc:sldMk cId="4043651447" sldId="529"/>
            <ac:spMk id="2" creationId="{00000000-0000-0000-0000-000000000000}"/>
          </ac:spMkLst>
        </pc:spChg>
        <pc:spChg chg="add mod">
          <ac:chgData name="Cornelia Amon" userId="5954e632-5942-4ce2-bb41-89c16c6cc23e" providerId="ADAL" clId="{903E384F-5366-49E4-BC40-4AD1123FAF46}" dt="2024-03-14T13:26:15.896" v="1254" actId="2085"/>
          <ac:spMkLst>
            <pc:docMk/>
            <pc:sldMk cId="4043651447" sldId="529"/>
            <ac:spMk id="4" creationId="{0D354B85-EB87-9055-BD94-81C237DB3DD7}"/>
          </ac:spMkLst>
        </pc:spChg>
        <pc:spChg chg="add mod">
          <ac:chgData name="Cornelia Amon" userId="5954e632-5942-4ce2-bb41-89c16c6cc23e" providerId="ADAL" clId="{903E384F-5366-49E4-BC40-4AD1123FAF46}" dt="2024-03-14T13:26:15.896" v="1254" actId="2085"/>
          <ac:spMkLst>
            <pc:docMk/>
            <pc:sldMk cId="4043651447" sldId="529"/>
            <ac:spMk id="5" creationId="{A2469401-C6DC-E620-4A7D-4ECE0CE39B66}"/>
          </ac:spMkLst>
        </pc:spChg>
        <pc:spChg chg="add mod">
          <ac:chgData name="Cornelia Amon" userId="5954e632-5942-4ce2-bb41-89c16c6cc23e" providerId="ADAL" clId="{903E384F-5366-49E4-BC40-4AD1123FAF46}" dt="2024-03-14T13:26:15.896" v="1254" actId="2085"/>
          <ac:spMkLst>
            <pc:docMk/>
            <pc:sldMk cId="4043651447" sldId="529"/>
            <ac:spMk id="6" creationId="{345F191E-5E85-3446-D307-C0C605097C5F}"/>
          </ac:spMkLst>
        </pc:spChg>
        <pc:spChg chg="add mod">
          <ac:chgData name="Cornelia Amon" userId="5954e632-5942-4ce2-bb41-89c16c6cc23e" providerId="ADAL" clId="{903E384F-5366-49E4-BC40-4AD1123FAF46}" dt="2024-03-14T13:26:15.896" v="1254" actId="2085"/>
          <ac:spMkLst>
            <pc:docMk/>
            <pc:sldMk cId="4043651447" sldId="529"/>
            <ac:spMk id="7" creationId="{302F5CE5-3347-50A9-3F56-3CBDEEC1FDB9}"/>
          </ac:spMkLst>
        </pc:spChg>
        <pc:spChg chg="add del mod">
          <ac:chgData name="Cornelia Amon" userId="5954e632-5942-4ce2-bb41-89c16c6cc23e" providerId="ADAL" clId="{903E384F-5366-49E4-BC40-4AD1123FAF46}" dt="2024-03-14T13:22:43.199" v="1062" actId="478"/>
          <ac:spMkLst>
            <pc:docMk/>
            <pc:sldMk cId="4043651447" sldId="529"/>
            <ac:spMk id="8" creationId="{DFBD8530-AA4E-7D03-D5BD-130721A9EA59}"/>
          </ac:spMkLst>
        </pc:spChg>
        <pc:spChg chg="add mod ord">
          <ac:chgData name="Cornelia Amon" userId="5954e632-5942-4ce2-bb41-89c16c6cc23e" providerId="ADAL" clId="{903E384F-5366-49E4-BC40-4AD1123FAF46}" dt="2024-03-14T13:25:48.441" v="1250" actId="12788"/>
          <ac:spMkLst>
            <pc:docMk/>
            <pc:sldMk cId="4043651447" sldId="529"/>
            <ac:spMk id="9" creationId="{628E1CAB-F5C4-89AA-49D3-86A4C3B493E0}"/>
          </ac:spMkLst>
        </pc:spChg>
        <pc:spChg chg="add del mod">
          <ac:chgData name="Cornelia Amon" userId="5954e632-5942-4ce2-bb41-89c16c6cc23e" providerId="ADAL" clId="{903E384F-5366-49E4-BC40-4AD1123FAF46}" dt="2024-03-14T13:22:44.768" v="1063" actId="478"/>
          <ac:spMkLst>
            <pc:docMk/>
            <pc:sldMk cId="4043651447" sldId="529"/>
            <ac:spMk id="10" creationId="{7A12AB1D-B8ED-DBD2-403F-E5CEA87B70CF}"/>
          </ac:spMkLst>
        </pc:spChg>
        <pc:spChg chg="add mod ord">
          <ac:chgData name="Cornelia Amon" userId="5954e632-5942-4ce2-bb41-89c16c6cc23e" providerId="ADAL" clId="{903E384F-5366-49E4-BC40-4AD1123FAF46}" dt="2024-03-14T13:21:16.192" v="985" actId="167"/>
          <ac:spMkLst>
            <pc:docMk/>
            <pc:sldMk cId="4043651447" sldId="529"/>
            <ac:spMk id="12" creationId="{9CE0575D-ACE6-2C23-0D22-20527078B0F7}"/>
          </ac:spMkLst>
        </pc:spChg>
        <pc:spChg chg="del mod">
          <ac:chgData name="Cornelia Amon" userId="5954e632-5942-4ce2-bb41-89c16c6cc23e" providerId="ADAL" clId="{903E384F-5366-49E4-BC40-4AD1123FAF46}" dt="2024-03-14T13:09:39.316" v="880" actId="478"/>
          <ac:spMkLst>
            <pc:docMk/>
            <pc:sldMk cId="4043651447" sldId="529"/>
            <ac:spMk id="13" creationId="{00000000-0000-0000-0000-000000000000}"/>
          </ac:spMkLst>
        </pc:spChg>
        <pc:spChg chg="add mod ord">
          <ac:chgData name="Cornelia Amon" userId="5954e632-5942-4ce2-bb41-89c16c6cc23e" providerId="ADAL" clId="{903E384F-5366-49E4-BC40-4AD1123FAF46}" dt="2024-03-14T13:23:49.928" v="1204" actId="167"/>
          <ac:spMkLst>
            <pc:docMk/>
            <pc:sldMk cId="4043651447" sldId="529"/>
            <ac:spMk id="14" creationId="{6F55E784-F985-EA51-B40D-D129BD4DBAD0}"/>
          </ac:spMkLst>
        </pc:spChg>
        <pc:spChg chg="add mod ord">
          <ac:chgData name="Cornelia Amon" userId="5954e632-5942-4ce2-bb41-89c16c6cc23e" providerId="ADAL" clId="{903E384F-5366-49E4-BC40-4AD1123FAF46}" dt="2024-03-14T13:25:48.441" v="1250" actId="12788"/>
          <ac:spMkLst>
            <pc:docMk/>
            <pc:sldMk cId="4043651447" sldId="529"/>
            <ac:spMk id="15" creationId="{681C8E88-D1B8-4312-3F72-6C5470209DBC}"/>
          </ac:spMkLst>
        </pc:spChg>
        <pc:spChg chg="add mod ord">
          <ac:chgData name="Cornelia Amon" userId="5954e632-5942-4ce2-bb41-89c16c6cc23e" providerId="ADAL" clId="{903E384F-5366-49E4-BC40-4AD1123FAF46}" dt="2024-03-14T13:23:49.928" v="1204" actId="167"/>
          <ac:spMkLst>
            <pc:docMk/>
            <pc:sldMk cId="4043651447" sldId="529"/>
            <ac:spMk id="16" creationId="{F3FF70E6-9FA5-AAEE-0618-BDCCB6CDA0C9}"/>
          </ac:spMkLst>
        </pc:spChg>
        <pc:spChg chg="mod">
          <ac:chgData name="Cornelia Amon" userId="5954e632-5942-4ce2-bb41-89c16c6cc23e" providerId="ADAL" clId="{903E384F-5366-49E4-BC40-4AD1123FAF46}" dt="2024-03-14T13:25:02.874" v="1209" actId="207"/>
          <ac:spMkLst>
            <pc:docMk/>
            <pc:sldMk cId="4043651447" sldId="529"/>
            <ac:spMk id="18" creationId="{00000000-0000-0000-0000-000000000000}"/>
          </ac:spMkLst>
        </pc:spChg>
        <pc:spChg chg="del">
          <ac:chgData name="Cornelia Amon" userId="5954e632-5942-4ce2-bb41-89c16c6cc23e" providerId="ADAL" clId="{903E384F-5366-49E4-BC40-4AD1123FAF46}" dt="2024-03-14T13:09:36.973" v="879" actId="478"/>
          <ac:spMkLst>
            <pc:docMk/>
            <pc:sldMk cId="4043651447" sldId="529"/>
            <ac:spMk id="23" creationId="{00000000-0000-0000-0000-000000000000}"/>
          </ac:spMkLst>
        </pc:spChg>
        <pc:spChg chg="del">
          <ac:chgData name="Cornelia Amon" userId="5954e632-5942-4ce2-bb41-89c16c6cc23e" providerId="ADAL" clId="{903E384F-5366-49E4-BC40-4AD1123FAF46}" dt="2024-03-14T13:09:34.044" v="878" actId="478"/>
          <ac:spMkLst>
            <pc:docMk/>
            <pc:sldMk cId="4043651447" sldId="529"/>
            <ac:spMk id="24" creationId="{00000000-0000-0000-0000-000000000000}"/>
          </ac:spMkLst>
        </pc:spChg>
        <pc:spChg chg="del">
          <ac:chgData name="Cornelia Amon" userId="5954e632-5942-4ce2-bb41-89c16c6cc23e" providerId="ADAL" clId="{903E384F-5366-49E4-BC40-4AD1123FAF46}" dt="2024-03-14T13:08:46.221" v="826" actId="478"/>
          <ac:spMkLst>
            <pc:docMk/>
            <pc:sldMk cId="4043651447" sldId="529"/>
            <ac:spMk id="25" creationId="{00000000-0000-0000-0000-000000000000}"/>
          </ac:spMkLst>
        </pc:spChg>
        <pc:spChg chg="del">
          <ac:chgData name="Cornelia Amon" userId="5954e632-5942-4ce2-bb41-89c16c6cc23e" providerId="ADAL" clId="{903E384F-5366-49E4-BC40-4AD1123FAF46}" dt="2024-03-14T13:09:24.421" v="876" actId="478"/>
          <ac:spMkLst>
            <pc:docMk/>
            <pc:sldMk cId="4043651447" sldId="529"/>
            <ac:spMk id="32" creationId="{00000000-0000-0000-0000-000000000000}"/>
          </ac:spMkLst>
        </pc:spChg>
        <pc:spChg chg="del">
          <ac:chgData name="Cornelia Amon" userId="5954e632-5942-4ce2-bb41-89c16c6cc23e" providerId="ADAL" clId="{903E384F-5366-49E4-BC40-4AD1123FAF46}" dt="2024-03-14T13:09:26.110" v="877" actId="478"/>
          <ac:spMkLst>
            <pc:docMk/>
            <pc:sldMk cId="4043651447" sldId="529"/>
            <ac:spMk id="34" creationId="{00000000-0000-0000-0000-000000000000}"/>
          </ac:spMkLst>
        </pc:spChg>
        <pc:spChg chg="mod">
          <ac:chgData name="Cornelia Amon" userId="5954e632-5942-4ce2-bb41-89c16c6cc23e" providerId="ADAL" clId="{903E384F-5366-49E4-BC40-4AD1123FAF46}" dt="2024-03-14T13:24:48.233" v="1206" actId="207"/>
          <ac:spMkLst>
            <pc:docMk/>
            <pc:sldMk cId="4043651447" sldId="529"/>
            <ac:spMk id="38" creationId="{00000000-0000-0000-0000-000000000000}"/>
          </ac:spMkLst>
        </pc:spChg>
        <pc:spChg chg="del">
          <ac:chgData name="Cornelia Amon" userId="5954e632-5942-4ce2-bb41-89c16c6cc23e" providerId="ADAL" clId="{903E384F-5366-49E4-BC40-4AD1123FAF46}" dt="2024-03-14T13:12:49.207" v="883" actId="478"/>
          <ac:spMkLst>
            <pc:docMk/>
            <pc:sldMk cId="4043651447" sldId="529"/>
            <ac:spMk id="39" creationId="{00000000-0000-0000-0000-000000000000}"/>
          </ac:spMkLst>
        </pc:spChg>
        <pc:spChg chg="del">
          <ac:chgData name="Cornelia Amon" userId="5954e632-5942-4ce2-bb41-89c16c6cc23e" providerId="ADAL" clId="{903E384F-5366-49E4-BC40-4AD1123FAF46}" dt="2024-03-14T13:08:46.980" v="827" actId="478"/>
          <ac:spMkLst>
            <pc:docMk/>
            <pc:sldMk cId="4043651447" sldId="529"/>
            <ac:spMk id="43" creationId="{00000000-0000-0000-0000-000000000000}"/>
          </ac:spMkLst>
        </pc:spChg>
        <pc:spChg chg="del">
          <ac:chgData name="Cornelia Amon" userId="5954e632-5942-4ce2-bb41-89c16c6cc23e" providerId="ADAL" clId="{903E384F-5366-49E4-BC40-4AD1123FAF46}" dt="2024-03-14T13:12:50.574" v="885" actId="478"/>
          <ac:spMkLst>
            <pc:docMk/>
            <pc:sldMk cId="4043651447" sldId="529"/>
            <ac:spMk id="44" creationId="{00000000-0000-0000-0000-000000000000}"/>
          </ac:spMkLst>
        </pc:spChg>
        <pc:spChg chg="del">
          <ac:chgData name="Cornelia Amon" userId="5954e632-5942-4ce2-bb41-89c16c6cc23e" providerId="ADAL" clId="{903E384F-5366-49E4-BC40-4AD1123FAF46}" dt="2024-03-14T13:12:49.893" v="884" actId="478"/>
          <ac:spMkLst>
            <pc:docMk/>
            <pc:sldMk cId="4043651447" sldId="529"/>
            <ac:spMk id="46" creationId="{00000000-0000-0000-0000-000000000000}"/>
          </ac:spMkLst>
        </pc:spChg>
      </pc:sldChg>
    </pc:docChg>
  </pc:docChgLst>
</pc:chgInfo>
</file>

<file path=ppt/comments/modernComment_1CA_E4760352.xml><?xml version="1.0" encoding="utf-8"?>
<p188:cmLst xmlns:a="http://schemas.openxmlformats.org/drawingml/2006/main" xmlns:r="http://schemas.openxmlformats.org/officeDocument/2006/relationships" xmlns:p188="http://schemas.microsoft.com/office/powerpoint/2018/8/main">
  <p188:cm id="{FF58258A-5E2B-4E2E-AAC3-8FA45ADAC21C}" authorId="{70C19942-CDD0-DB24-F2F2-AD9A397FEC1A}" created="2024-03-14T12:04:46.954">
    <pc:sldMkLst xmlns:pc="http://schemas.microsoft.com/office/powerpoint/2013/main/command">
      <pc:docMk/>
      <pc:sldMk cId="3832939346" sldId="458"/>
    </pc:sldMkLst>
    <p188:txBody>
      <a:bodyPr/>
      <a:lstStyle/>
      <a:p>
        <a:r>
          <a:rPr lang="de-AT"/>
          <a:t>The Link is not working: https://www.youtube.com/watch?v=IGVhezdaeYY&amp;list=PLa0rt2ELiWKjLC6DMxK5pFOTnyak3PXno&amp;index=26
I took it out</a:t>
        </a:r>
      </a:p>
    </p188:txBody>
  </p188:cm>
</p188: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latshållare för sidhuvud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Platshållare för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43C1EAA-16A5-C244-8A92-A6051457D4B7}" type="datetimeFigureOut">
              <a:rPr lang="en-GB" smtClean="0"/>
              <a:t>22/03/2024</a:t>
            </a:fld>
            <a:endParaRPr lang="en-GB"/>
          </a:p>
        </p:txBody>
      </p:sp>
      <p:sp>
        <p:nvSpPr>
          <p:cNvPr id="4" name="Platshållare för bildobjekt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Platshållare för anteckninga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endParaRPr lang="en-GB"/>
          </a:p>
        </p:txBody>
      </p:sp>
      <p:sp>
        <p:nvSpPr>
          <p:cNvPr id="6" name="Platshållare för sidfo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Platshållare för bild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A403E6A-0E51-A24C-B8B0-7EAE05311EE0}" type="slidenum">
              <a:rPr lang="en-GB" smtClean="0"/>
              <a:t>‹#›</a:t>
            </a:fld>
            <a:endParaRPr lang="en-GB"/>
          </a:p>
        </p:txBody>
      </p:sp>
    </p:spTree>
    <p:extLst>
      <p:ext uri="{BB962C8B-B14F-4D97-AF65-F5344CB8AC3E}">
        <p14:creationId xmlns:p14="http://schemas.microsoft.com/office/powerpoint/2010/main" val="392010781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en-GB" sz="1200" kern="1200" dirty="0">
                <a:solidFill>
                  <a:schemeClr val="tx1"/>
                </a:solidFill>
                <a:effectLst/>
                <a:latin typeface="+mn-lt"/>
                <a:ea typeface="+mn-ea"/>
                <a:cs typeface="+mn-cs"/>
              </a:rPr>
              <a:t>Today's dynamic economy requires people who can take advantage of opportunities, take initiative and solve problems in creative ways. This course gives you the knowledge and skills to independently and critically approach the entrepreneurial processes that take place in all sectors of society, i.e. in businesses, in the public sector and in the civil society. It gives you tools to drive or facilitate entrepreneurship by starting your own business, developing local communities or to work with development processes in established companies, authorities, and non-profit organizations.</a:t>
            </a:r>
            <a:endParaRPr lang="sv-SE" sz="1200" kern="1200" dirty="0">
              <a:solidFill>
                <a:schemeClr val="tx1"/>
              </a:solidFill>
              <a:effectLst/>
              <a:latin typeface="+mn-lt"/>
              <a:ea typeface="+mn-ea"/>
              <a:cs typeface="+mn-cs"/>
            </a:endParaRPr>
          </a:p>
          <a:p>
            <a:endParaRPr lang="sv-SE" dirty="0"/>
          </a:p>
        </p:txBody>
      </p:sp>
      <p:sp>
        <p:nvSpPr>
          <p:cNvPr id="4" name="Platshållare för bildnummer 3"/>
          <p:cNvSpPr>
            <a:spLocks noGrp="1"/>
          </p:cNvSpPr>
          <p:nvPr>
            <p:ph type="sldNum" sz="quarter" idx="5"/>
          </p:nvPr>
        </p:nvSpPr>
        <p:spPr/>
        <p:txBody>
          <a:bodyPr/>
          <a:lstStyle/>
          <a:p>
            <a:fld id="{6A403E6A-0E51-A24C-B8B0-7EAE05311EE0}" type="slidenum">
              <a:rPr lang="en-GB" smtClean="0"/>
              <a:t>1</a:t>
            </a:fld>
            <a:endParaRPr lang="en-GB"/>
          </a:p>
        </p:txBody>
      </p:sp>
    </p:spTree>
    <p:extLst>
      <p:ext uri="{BB962C8B-B14F-4D97-AF65-F5344CB8AC3E}">
        <p14:creationId xmlns:p14="http://schemas.microsoft.com/office/powerpoint/2010/main" val="250376456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endParaRPr lang="sv-SE" dirty="0"/>
          </a:p>
        </p:txBody>
      </p:sp>
      <p:sp>
        <p:nvSpPr>
          <p:cNvPr id="4" name="Platshållare för bildnummer 3"/>
          <p:cNvSpPr>
            <a:spLocks noGrp="1"/>
          </p:cNvSpPr>
          <p:nvPr>
            <p:ph type="sldNum" sz="quarter" idx="5"/>
          </p:nvPr>
        </p:nvSpPr>
        <p:spPr/>
        <p:txBody>
          <a:bodyPr/>
          <a:lstStyle/>
          <a:p>
            <a:fld id="{6A403E6A-0E51-A24C-B8B0-7EAE05311EE0}" type="slidenum">
              <a:rPr lang="en-GB" smtClean="0"/>
              <a:t>2</a:t>
            </a:fld>
            <a:endParaRPr lang="en-GB"/>
          </a:p>
        </p:txBody>
      </p:sp>
    </p:spTree>
    <p:extLst>
      <p:ext uri="{BB962C8B-B14F-4D97-AF65-F5344CB8AC3E}">
        <p14:creationId xmlns:p14="http://schemas.microsoft.com/office/powerpoint/2010/main" val="338567521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elfoli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C944297-7CFC-BD43-BF94-59A68011C40D}"/>
              </a:ext>
            </a:extLst>
          </p:cNvPr>
          <p:cNvSpPr>
            <a:spLocks noGrp="1"/>
          </p:cNvSpPr>
          <p:nvPr>
            <p:ph type="ctrTitle"/>
          </p:nvPr>
        </p:nvSpPr>
        <p:spPr>
          <a:xfrm>
            <a:off x="1524000" y="2826412"/>
            <a:ext cx="9144000" cy="1800433"/>
          </a:xfrm>
        </p:spPr>
        <p:txBody>
          <a:bodyPr anchor="b"/>
          <a:lstStyle>
            <a:lvl1pPr algn="ctr">
              <a:defRPr sz="6000"/>
            </a:lvl1pPr>
          </a:lstStyle>
          <a:p>
            <a:r>
              <a:rPr lang="de-DE"/>
              <a:t>Mastertitelformat bearbeiten</a:t>
            </a:r>
            <a:endParaRPr lang="de-DE" dirty="0"/>
          </a:p>
        </p:txBody>
      </p:sp>
      <p:sp>
        <p:nvSpPr>
          <p:cNvPr id="3" name="Untertitel 2">
            <a:extLst>
              <a:ext uri="{FF2B5EF4-FFF2-40B4-BE49-F238E27FC236}">
                <a16:creationId xmlns:a16="http://schemas.microsoft.com/office/drawing/2014/main" id="{265A3002-614A-C549-A0DA-54D79433EBE1}"/>
              </a:ext>
            </a:extLst>
          </p:cNvPr>
          <p:cNvSpPr>
            <a:spLocks noGrp="1"/>
          </p:cNvSpPr>
          <p:nvPr>
            <p:ph type="subTitle" idx="1"/>
          </p:nvPr>
        </p:nvSpPr>
        <p:spPr>
          <a:xfrm>
            <a:off x="1524000" y="4854794"/>
            <a:ext cx="9144000" cy="403005"/>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a:t>Master-Untertitelformat bearbeiten</a:t>
            </a:r>
            <a:endParaRPr lang="de-DE" dirty="0"/>
          </a:p>
        </p:txBody>
      </p:sp>
      <p:pic>
        <p:nvPicPr>
          <p:cNvPr id="8" name="Grafik 7">
            <a:extLst>
              <a:ext uri="{FF2B5EF4-FFF2-40B4-BE49-F238E27FC236}">
                <a16:creationId xmlns:a16="http://schemas.microsoft.com/office/drawing/2014/main" id="{7C1AAF18-797F-1E40-901C-49C65B2E86D1}"/>
              </a:ext>
            </a:extLst>
          </p:cNvPr>
          <p:cNvPicPr>
            <a:picLocks noChangeAspect="1"/>
          </p:cNvPicPr>
          <p:nvPr/>
        </p:nvPicPr>
        <p:blipFill>
          <a:blip r:embed="rId2"/>
          <a:stretch>
            <a:fillRect/>
          </a:stretch>
        </p:blipFill>
        <p:spPr>
          <a:xfrm>
            <a:off x="4724400" y="5955094"/>
            <a:ext cx="2743200" cy="560976"/>
          </a:xfrm>
          <a:prstGeom prst="rect">
            <a:avLst/>
          </a:prstGeom>
        </p:spPr>
      </p:pic>
      <p:pic>
        <p:nvPicPr>
          <p:cNvPr id="20" name="Grafik 19" descr="Ein Bild, das Grafiken, Grafikdesign, Farbigkeit, Kreis enthält.&#10;&#10;Automatisch generierte Beschreibung">
            <a:extLst>
              <a:ext uri="{FF2B5EF4-FFF2-40B4-BE49-F238E27FC236}">
                <a16:creationId xmlns:a16="http://schemas.microsoft.com/office/drawing/2014/main" id="{B765EEF8-AF8A-B690-7F75-2777CAD33CD4}"/>
              </a:ext>
            </a:extLst>
          </p:cNvPr>
          <p:cNvPicPr>
            <a:picLocks noChangeAspect="1"/>
          </p:cNvPicPr>
          <p:nvPr/>
        </p:nvPicPr>
        <p:blipFill>
          <a:blip r:embed="rId3"/>
          <a:stretch>
            <a:fillRect/>
          </a:stretch>
        </p:blipFill>
        <p:spPr>
          <a:xfrm>
            <a:off x="3589043" y="0"/>
            <a:ext cx="5013914" cy="3128682"/>
          </a:xfrm>
          <a:prstGeom prst="rect">
            <a:avLst/>
          </a:prstGeom>
        </p:spPr>
      </p:pic>
    </p:spTree>
    <p:extLst>
      <p:ext uri="{BB962C8B-B14F-4D97-AF65-F5344CB8AC3E}">
        <p14:creationId xmlns:p14="http://schemas.microsoft.com/office/powerpoint/2010/main" val="394242907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titleOnly" preserve="1">
  <p:cSld name="1_Nur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CA18EC4-FB1C-274C-A4AD-B5F85F79D796}"/>
              </a:ext>
            </a:extLst>
          </p:cNvPr>
          <p:cNvSpPr>
            <a:spLocks noGrp="1"/>
          </p:cNvSpPr>
          <p:nvPr>
            <p:ph type="title"/>
          </p:nvPr>
        </p:nvSpPr>
        <p:spPr/>
        <p:txBody>
          <a:bodyPr/>
          <a:lstStyle/>
          <a:p>
            <a:r>
              <a:rPr lang="de-DE"/>
              <a:t>Mastertitelformat bearbeiten</a:t>
            </a:r>
          </a:p>
        </p:txBody>
      </p:sp>
      <p:sp>
        <p:nvSpPr>
          <p:cNvPr id="3" name="Datumsplatzhalter 2">
            <a:extLst>
              <a:ext uri="{FF2B5EF4-FFF2-40B4-BE49-F238E27FC236}">
                <a16:creationId xmlns:a16="http://schemas.microsoft.com/office/drawing/2014/main" id="{208E31BF-2CCD-1D4A-8F4D-35A01D9EE8EE}"/>
              </a:ext>
            </a:extLst>
          </p:cNvPr>
          <p:cNvSpPr>
            <a:spLocks noGrp="1"/>
          </p:cNvSpPr>
          <p:nvPr>
            <p:ph type="dt" sz="half" idx="10"/>
          </p:nvPr>
        </p:nvSpPr>
        <p:spPr>
          <a:xfrm>
            <a:off x="838200" y="6356350"/>
            <a:ext cx="2743200" cy="365125"/>
          </a:xfrm>
          <a:prstGeom prst="rect">
            <a:avLst/>
          </a:prstGeom>
        </p:spPr>
        <p:txBody>
          <a:bodyPr/>
          <a:lstStyle/>
          <a:p>
            <a:fld id="{916CEC40-BB49-4D22-BD70-8975DDC6B230}" type="datetimeFigureOut">
              <a:rPr lang="de-AT" smtClean="0"/>
              <a:t>22.03.2024</a:t>
            </a:fld>
            <a:endParaRPr lang="de-AT"/>
          </a:p>
        </p:txBody>
      </p:sp>
      <p:sp>
        <p:nvSpPr>
          <p:cNvPr id="4" name="Fußzeilenplatzhalter 3">
            <a:extLst>
              <a:ext uri="{FF2B5EF4-FFF2-40B4-BE49-F238E27FC236}">
                <a16:creationId xmlns:a16="http://schemas.microsoft.com/office/drawing/2014/main" id="{862EFAFC-87A4-8644-920E-EA1B29478B80}"/>
              </a:ext>
            </a:extLst>
          </p:cNvPr>
          <p:cNvSpPr>
            <a:spLocks noGrp="1"/>
          </p:cNvSpPr>
          <p:nvPr>
            <p:ph type="ftr" sz="quarter" idx="11"/>
          </p:nvPr>
        </p:nvSpPr>
        <p:spPr>
          <a:xfrm>
            <a:off x="4038600" y="6356350"/>
            <a:ext cx="4114800" cy="365125"/>
          </a:xfrm>
          <a:prstGeom prst="rect">
            <a:avLst/>
          </a:prstGeom>
        </p:spPr>
        <p:txBody>
          <a:bodyPr/>
          <a:lstStyle/>
          <a:p>
            <a:endParaRPr lang="de-AT"/>
          </a:p>
        </p:txBody>
      </p:sp>
      <p:sp>
        <p:nvSpPr>
          <p:cNvPr id="5" name="Foliennummernplatzhalter 4">
            <a:extLst>
              <a:ext uri="{FF2B5EF4-FFF2-40B4-BE49-F238E27FC236}">
                <a16:creationId xmlns:a16="http://schemas.microsoft.com/office/drawing/2014/main" id="{FC204C87-24AB-F644-B40D-9C5DFE317D73}"/>
              </a:ext>
            </a:extLst>
          </p:cNvPr>
          <p:cNvSpPr>
            <a:spLocks noGrp="1"/>
          </p:cNvSpPr>
          <p:nvPr>
            <p:ph type="sldNum" sz="quarter" idx="12"/>
          </p:nvPr>
        </p:nvSpPr>
        <p:spPr>
          <a:xfrm>
            <a:off x="8610600" y="6356350"/>
            <a:ext cx="2743200" cy="365125"/>
          </a:xfrm>
          <a:prstGeom prst="rect">
            <a:avLst/>
          </a:prstGeom>
        </p:spPr>
        <p:txBody>
          <a:bodyPr/>
          <a:lstStyle/>
          <a:p>
            <a:fld id="{FE034B92-E1E8-431F-BFA2-04F0100DF071}" type="slidenum">
              <a:rPr lang="de-AT" smtClean="0"/>
              <a:t>‹#›</a:t>
            </a:fld>
            <a:endParaRPr lang="de-AT"/>
          </a:p>
        </p:txBody>
      </p:sp>
    </p:spTree>
    <p:extLst>
      <p:ext uri="{BB962C8B-B14F-4D97-AF65-F5344CB8AC3E}">
        <p14:creationId xmlns:p14="http://schemas.microsoft.com/office/powerpoint/2010/main" val="199111118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a:extLst>
              <a:ext uri="{FF2B5EF4-FFF2-40B4-BE49-F238E27FC236}">
                <a16:creationId xmlns:a16="http://schemas.microsoft.com/office/drawing/2014/main" id="{9CD86FB4-C4BE-7446-91BC-AB05EC1CE62B}"/>
              </a:ext>
            </a:extLst>
          </p:cNvPr>
          <p:cNvSpPr>
            <a:spLocks noGrp="1"/>
          </p:cNvSpPr>
          <p:nvPr>
            <p:ph type="dt" sz="half" idx="10"/>
          </p:nvPr>
        </p:nvSpPr>
        <p:spPr>
          <a:xfrm>
            <a:off x="838200" y="6356350"/>
            <a:ext cx="2743200" cy="365125"/>
          </a:xfrm>
          <a:prstGeom prst="rect">
            <a:avLst/>
          </a:prstGeom>
        </p:spPr>
        <p:txBody>
          <a:bodyPr/>
          <a:lstStyle/>
          <a:p>
            <a:fld id="{916CEC40-BB49-4D22-BD70-8975DDC6B230}" type="datetimeFigureOut">
              <a:rPr lang="de-AT" smtClean="0"/>
              <a:t>22.03.2024</a:t>
            </a:fld>
            <a:endParaRPr lang="de-AT"/>
          </a:p>
        </p:txBody>
      </p:sp>
      <p:sp>
        <p:nvSpPr>
          <p:cNvPr id="3" name="Fußzeilenplatzhalter 2">
            <a:extLst>
              <a:ext uri="{FF2B5EF4-FFF2-40B4-BE49-F238E27FC236}">
                <a16:creationId xmlns:a16="http://schemas.microsoft.com/office/drawing/2014/main" id="{92E811FD-A084-5241-8191-2D2C3CA4A248}"/>
              </a:ext>
            </a:extLst>
          </p:cNvPr>
          <p:cNvSpPr>
            <a:spLocks noGrp="1"/>
          </p:cNvSpPr>
          <p:nvPr>
            <p:ph type="ftr" sz="quarter" idx="11"/>
          </p:nvPr>
        </p:nvSpPr>
        <p:spPr>
          <a:xfrm>
            <a:off x="4038600" y="6356350"/>
            <a:ext cx="4114800" cy="365125"/>
          </a:xfrm>
          <a:prstGeom prst="rect">
            <a:avLst/>
          </a:prstGeom>
        </p:spPr>
        <p:txBody>
          <a:bodyPr/>
          <a:lstStyle/>
          <a:p>
            <a:endParaRPr lang="de-AT"/>
          </a:p>
        </p:txBody>
      </p:sp>
      <p:sp>
        <p:nvSpPr>
          <p:cNvPr id="4" name="Foliennummernplatzhalter 3">
            <a:extLst>
              <a:ext uri="{FF2B5EF4-FFF2-40B4-BE49-F238E27FC236}">
                <a16:creationId xmlns:a16="http://schemas.microsoft.com/office/drawing/2014/main" id="{61FD9764-516F-FD44-BA24-6527862A12CB}"/>
              </a:ext>
            </a:extLst>
          </p:cNvPr>
          <p:cNvSpPr>
            <a:spLocks noGrp="1"/>
          </p:cNvSpPr>
          <p:nvPr>
            <p:ph type="sldNum" sz="quarter" idx="12"/>
          </p:nvPr>
        </p:nvSpPr>
        <p:spPr>
          <a:xfrm>
            <a:off x="8610600" y="6356350"/>
            <a:ext cx="2743200" cy="365125"/>
          </a:xfrm>
          <a:prstGeom prst="rect">
            <a:avLst/>
          </a:prstGeom>
        </p:spPr>
        <p:txBody>
          <a:bodyPr/>
          <a:lstStyle/>
          <a:p>
            <a:fld id="{FE034B92-E1E8-431F-BFA2-04F0100DF071}" type="slidenum">
              <a:rPr lang="de-AT" smtClean="0"/>
              <a:t>‹#›</a:t>
            </a:fld>
            <a:endParaRPr lang="de-AT"/>
          </a:p>
        </p:txBody>
      </p:sp>
    </p:spTree>
    <p:extLst>
      <p:ext uri="{BB962C8B-B14F-4D97-AF65-F5344CB8AC3E}">
        <p14:creationId xmlns:p14="http://schemas.microsoft.com/office/powerpoint/2010/main" val="239268561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blank" preserve="1">
  <p:cSld name="1_Leer">
    <p:spTree>
      <p:nvGrpSpPr>
        <p:cNvPr id="1" name=""/>
        <p:cNvGrpSpPr/>
        <p:nvPr/>
      </p:nvGrpSpPr>
      <p:grpSpPr>
        <a:xfrm>
          <a:off x="0" y="0"/>
          <a:ext cx="0" cy="0"/>
          <a:chOff x="0" y="0"/>
          <a:chExt cx="0" cy="0"/>
        </a:xfrm>
      </p:grpSpPr>
      <p:sp>
        <p:nvSpPr>
          <p:cNvPr id="2" name="Datumsplatzhalter 1">
            <a:extLst>
              <a:ext uri="{FF2B5EF4-FFF2-40B4-BE49-F238E27FC236}">
                <a16:creationId xmlns:a16="http://schemas.microsoft.com/office/drawing/2014/main" id="{9CD86FB4-C4BE-7446-91BC-AB05EC1CE62B}"/>
              </a:ext>
            </a:extLst>
          </p:cNvPr>
          <p:cNvSpPr>
            <a:spLocks noGrp="1"/>
          </p:cNvSpPr>
          <p:nvPr>
            <p:ph type="dt" sz="half" idx="10"/>
          </p:nvPr>
        </p:nvSpPr>
        <p:spPr>
          <a:xfrm>
            <a:off x="838200" y="6356350"/>
            <a:ext cx="2743200" cy="365125"/>
          </a:xfrm>
          <a:prstGeom prst="rect">
            <a:avLst/>
          </a:prstGeom>
        </p:spPr>
        <p:txBody>
          <a:bodyPr/>
          <a:lstStyle/>
          <a:p>
            <a:fld id="{916CEC40-BB49-4D22-BD70-8975DDC6B230}" type="datetimeFigureOut">
              <a:rPr lang="de-AT" smtClean="0"/>
              <a:t>22.03.2024</a:t>
            </a:fld>
            <a:endParaRPr lang="de-AT"/>
          </a:p>
        </p:txBody>
      </p:sp>
      <p:sp>
        <p:nvSpPr>
          <p:cNvPr id="3" name="Fußzeilenplatzhalter 2">
            <a:extLst>
              <a:ext uri="{FF2B5EF4-FFF2-40B4-BE49-F238E27FC236}">
                <a16:creationId xmlns:a16="http://schemas.microsoft.com/office/drawing/2014/main" id="{92E811FD-A084-5241-8191-2D2C3CA4A248}"/>
              </a:ext>
            </a:extLst>
          </p:cNvPr>
          <p:cNvSpPr>
            <a:spLocks noGrp="1"/>
          </p:cNvSpPr>
          <p:nvPr>
            <p:ph type="ftr" sz="quarter" idx="11"/>
          </p:nvPr>
        </p:nvSpPr>
        <p:spPr>
          <a:xfrm>
            <a:off x="4038600" y="6356350"/>
            <a:ext cx="4114800" cy="365125"/>
          </a:xfrm>
          <a:prstGeom prst="rect">
            <a:avLst/>
          </a:prstGeom>
        </p:spPr>
        <p:txBody>
          <a:bodyPr/>
          <a:lstStyle/>
          <a:p>
            <a:endParaRPr lang="de-AT"/>
          </a:p>
        </p:txBody>
      </p:sp>
      <p:sp>
        <p:nvSpPr>
          <p:cNvPr id="4" name="Foliennummernplatzhalter 3">
            <a:extLst>
              <a:ext uri="{FF2B5EF4-FFF2-40B4-BE49-F238E27FC236}">
                <a16:creationId xmlns:a16="http://schemas.microsoft.com/office/drawing/2014/main" id="{61FD9764-516F-FD44-BA24-6527862A12CB}"/>
              </a:ext>
            </a:extLst>
          </p:cNvPr>
          <p:cNvSpPr>
            <a:spLocks noGrp="1"/>
          </p:cNvSpPr>
          <p:nvPr>
            <p:ph type="sldNum" sz="quarter" idx="12"/>
          </p:nvPr>
        </p:nvSpPr>
        <p:spPr>
          <a:xfrm>
            <a:off x="8610600" y="6356350"/>
            <a:ext cx="2743200" cy="365125"/>
          </a:xfrm>
          <a:prstGeom prst="rect">
            <a:avLst/>
          </a:prstGeom>
        </p:spPr>
        <p:txBody>
          <a:bodyPr/>
          <a:lstStyle/>
          <a:p>
            <a:fld id="{FE034B92-E1E8-431F-BFA2-04F0100DF071}" type="slidenum">
              <a:rPr lang="de-AT" smtClean="0"/>
              <a:t>‹#›</a:t>
            </a:fld>
            <a:endParaRPr lang="de-AT"/>
          </a:p>
        </p:txBody>
      </p:sp>
    </p:spTree>
    <p:extLst>
      <p:ext uri="{BB962C8B-B14F-4D97-AF65-F5344CB8AC3E}">
        <p14:creationId xmlns:p14="http://schemas.microsoft.com/office/powerpoint/2010/main" val="138083994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911C08B-D270-8146-897F-161A2485E9F8}"/>
              </a:ext>
            </a:extLst>
          </p:cNvPr>
          <p:cNvSpPr>
            <a:spLocks noGrp="1"/>
          </p:cNvSpPr>
          <p:nvPr>
            <p:ph type="title"/>
          </p:nvPr>
        </p:nvSpPr>
        <p:spPr>
          <a:xfrm>
            <a:off x="1257300" y="457200"/>
            <a:ext cx="4027714" cy="1600200"/>
          </a:xfrm>
        </p:spPr>
        <p:txBody>
          <a:bodyPr anchor="b"/>
          <a:lstStyle>
            <a:lvl1pPr>
              <a:defRPr sz="3200"/>
            </a:lvl1pPr>
          </a:lstStyle>
          <a:p>
            <a:r>
              <a:rPr lang="de-DE"/>
              <a:t>Mastertitelformat bearbeiten</a:t>
            </a:r>
            <a:endParaRPr lang="de-DE" dirty="0"/>
          </a:p>
        </p:txBody>
      </p:sp>
      <p:sp>
        <p:nvSpPr>
          <p:cNvPr id="3" name="Inhaltsplatzhalter 2">
            <a:extLst>
              <a:ext uri="{FF2B5EF4-FFF2-40B4-BE49-F238E27FC236}">
                <a16:creationId xmlns:a16="http://schemas.microsoft.com/office/drawing/2014/main" id="{F53D061B-ABAC-8C48-A90F-85B817A311CB}"/>
              </a:ext>
            </a:extLst>
          </p:cNvPr>
          <p:cNvSpPr>
            <a:spLocks noGrp="1"/>
          </p:cNvSpPr>
          <p:nvPr>
            <p:ph idx="1"/>
          </p:nvPr>
        </p:nvSpPr>
        <p:spPr>
          <a:xfrm>
            <a:off x="5725886" y="1621971"/>
            <a:ext cx="5629502" cy="4239079"/>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Textplatzhalter 3">
            <a:extLst>
              <a:ext uri="{FF2B5EF4-FFF2-40B4-BE49-F238E27FC236}">
                <a16:creationId xmlns:a16="http://schemas.microsoft.com/office/drawing/2014/main" id="{3E326C34-0D86-0C40-85B3-2E19A59CD477}"/>
              </a:ext>
            </a:extLst>
          </p:cNvPr>
          <p:cNvSpPr>
            <a:spLocks noGrp="1"/>
          </p:cNvSpPr>
          <p:nvPr>
            <p:ph type="body" sz="half" idx="2"/>
          </p:nvPr>
        </p:nvSpPr>
        <p:spPr>
          <a:xfrm>
            <a:off x="1257300" y="2057400"/>
            <a:ext cx="4027714"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Mastertextformat bearbeiten</a:t>
            </a:r>
          </a:p>
        </p:txBody>
      </p:sp>
      <p:sp>
        <p:nvSpPr>
          <p:cNvPr id="5" name="Datumsplatzhalter 4">
            <a:extLst>
              <a:ext uri="{FF2B5EF4-FFF2-40B4-BE49-F238E27FC236}">
                <a16:creationId xmlns:a16="http://schemas.microsoft.com/office/drawing/2014/main" id="{44F5200E-1B5A-EF41-A652-7B1891409C5D}"/>
              </a:ext>
            </a:extLst>
          </p:cNvPr>
          <p:cNvSpPr>
            <a:spLocks noGrp="1"/>
          </p:cNvSpPr>
          <p:nvPr>
            <p:ph type="dt" sz="half" idx="10"/>
          </p:nvPr>
        </p:nvSpPr>
        <p:spPr>
          <a:xfrm>
            <a:off x="1257300" y="6356350"/>
            <a:ext cx="2324100" cy="365125"/>
          </a:xfrm>
          <a:prstGeom prst="rect">
            <a:avLst/>
          </a:prstGeom>
        </p:spPr>
        <p:txBody>
          <a:bodyPr/>
          <a:lstStyle/>
          <a:p>
            <a:fld id="{916CEC40-BB49-4D22-BD70-8975DDC6B230}" type="datetimeFigureOut">
              <a:rPr lang="de-AT" smtClean="0"/>
              <a:t>22.03.2024</a:t>
            </a:fld>
            <a:endParaRPr lang="de-AT"/>
          </a:p>
        </p:txBody>
      </p:sp>
      <p:sp>
        <p:nvSpPr>
          <p:cNvPr id="6" name="Fußzeilenplatzhalter 5">
            <a:extLst>
              <a:ext uri="{FF2B5EF4-FFF2-40B4-BE49-F238E27FC236}">
                <a16:creationId xmlns:a16="http://schemas.microsoft.com/office/drawing/2014/main" id="{38CEA140-ABB2-CB4E-AA74-F71EC146B900}"/>
              </a:ext>
            </a:extLst>
          </p:cNvPr>
          <p:cNvSpPr>
            <a:spLocks noGrp="1"/>
          </p:cNvSpPr>
          <p:nvPr>
            <p:ph type="ftr" sz="quarter" idx="11"/>
          </p:nvPr>
        </p:nvSpPr>
        <p:spPr>
          <a:xfrm>
            <a:off x="4038600" y="6356350"/>
            <a:ext cx="4114800" cy="365125"/>
          </a:xfrm>
          <a:prstGeom prst="rect">
            <a:avLst/>
          </a:prstGeom>
        </p:spPr>
        <p:txBody>
          <a:bodyPr/>
          <a:lstStyle/>
          <a:p>
            <a:endParaRPr lang="de-AT"/>
          </a:p>
        </p:txBody>
      </p:sp>
      <p:sp>
        <p:nvSpPr>
          <p:cNvPr id="7" name="Foliennummernplatzhalter 6">
            <a:extLst>
              <a:ext uri="{FF2B5EF4-FFF2-40B4-BE49-F238E27FC236}">
                <a16:creationId xmlns:a16="http://schemas.microsoft.com/office/drawing/2014/main" id="{D3370F29-FB82-8741-B975-2DB3791BF09E}"/>
              </a:ext>
            </a:extLst>
          </p:cNvPr>
          <p:cNvSpPr>
            <a:spLocks noGrp="1"/>
          </p:cNvSpPr>
          <p:nvPr>
            <p:ph type="sldNum" sz="quarter" idx="12"/>
          </p:nvPr>
        </p:nvSpPr>
        <p:spPr>
          <a:xfrm>
            <a:off x="8610600" y="6356350"/>
            <a:ext cx="2743200" cy="365125"/>
          </a:xfrm>
          <a:prstGeom prst="rect">
            <a:avLst/>
          </a:prstGeom>
        </p:spPr>
        <p:txBody>
          <a:bodyPr/>
          <a:lstStyle/>
          <a:p>
            <a:fld id="{FE034B92-E1E8-431F-BFA2-04F0100DF071}" type="slidenum">
              <a:rPr lang="de-AT" smtClean="0"/>
              <a:t>‹#›</a:t>
            </a:fld>
            <a:endParaRPr lang="de-AT"/>
          </a:p>
        </p:txBody>
      </p:sp>
    </p:spTree>
    <p:extLst>
      <p:ext uri="{BB962C8B-B14F-4D97-AF65-F5344CB8AC3E}">
        <p14:creationId xmlns:p14="http://schemas.microsoft.com/office/powerpoint/2010/main" val="156694928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DAC8B86-8D7B-3D44-B5DD-EF7C7A3E8AF9}"/>
              </a:ext>
            </a:extLst>
          </p:cNvPr>
          <p:cNvSpPr>
            <a:spLocks noGrp="1"/>
          </p:cNvSpPr>
          <p:nvPr>
            <p:ph type="title"/>
          </p:nvPr>
        </p:nvSpPr>
        <p:spPr>
          <a:xfrm>
            <a:off x="1251857" y="457200"/>
            <a:ext cx="3520168" cy="1600200"/>
          </a:xfrm>
        </p:spPr>
        <p:txBody>
          <a:bodyPr anchor="b"/>
          <a:lstStyle>
            <a:lvl1pPr>
              <a:defRPr sz="3200"/>
            </a:lvl1pPr>
          </a:lstStyle>
          <a:p>
            <a:r>
              <a:rPr lang="de-DE"/>
              <a:t>Mastertitelformat bearbeiten</a:t>
            </a:r>
          </a:p>
        </p:txBody>
      </p:sp>
      <p:sp>
        <p:nvSpPr>
          <p:cNvPr id="3" name="Bildplatzhalter 2">
            <a:extLst>
              <a:ext uri="{FF2B5EF4-FFF2-40B4-BE49-F238E27FC236}">
                <a16:creationId xmlns:a16="http://schemas.microsoft.com/office/drawing/2014/main" id="{C27D37D0-C49F-7B4C-A47B-58C8E07DAF2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de-DE"/>
              <a:t>Bild durch Klicken auf Symbol hinzufügen</a:t>
            </a:r>
          </a:p>
        </p:txBody>
      </p:sp>
      <p:sp>
        <p:nvSpPr>
          <p:cNvPr id="4" name="Textplatzhalter 3">
            <a:extLst>
              <a:ext uri="{FF2B5EF4-FFF2-40B4-BE49-F238E27FC236}">
                <a16:creationId xmlns:a16="http://schemas.microsoft.com/office/drawing/2014/main" id="{EA6F7884-6F6F-FF43-8F10-DF965F883A7E}"/>
              </a:ext>
            </a:extLst>
          </p:cNvPr>
          <p:cNvSpPr>
            <a:spLocks noGrp="1"/>
          </p:cNvSpPr>
          <p:nvPr>
            <p:ph type="body" sz="half" idx="2"/>
          </p:nvPr>
        </p:nvSpPr>
        <p:spPr>
          <a:xfrm>
            <a:off x="1251857" y="2057400"/>
            <a:ext cx="352016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Mastertextformat bearbeiten</a:t>
            </a:r>
          </a:p>
        </p:txBody>
      </p:sp>
      <p:sp>
        <p:nvSpPr>
          <p:cNvPr id="5" name="Datumsplatzhalter 4">
            <a:extLst>
              <a:ext uri="{FF2B5EF4-FFF2-40B4-BE49-F238E27FC236}">
                <a16:creationId xmlns:a16="http://schemas.microsoft.com/office/drawing/2014/main" id="{3895F60D-C3DB-7449-9F30-A49E8119763F}"/>
              </a:ext>
            </a:extLst>
          </p:cNvPr>
          <p:cNvSpPr>
            <a:spLocks noGrp="1"/>
          </p:cNvSpPr>
          <p:nvPr>
            <p:ph type="dt" sz="half" idx="10"/>
          </p:nvPr>
        </p:nvSpPr>
        <p:spPr>
          <a:xfrm>
            <a:off x="1251856" y="6356350"/>
            <a:ext cx="2329543" cy="365125"/>
          </a:xfrm>
          <a:prstGeom prst="rect">
            <a:avLst/>
          </a:prstGeom>
        </p:spPr>
        <p:txBody>
          <a:bodyPr/>
          <a:lstStyle/>
          <a:p>
            <a:fld id="{916CEC40-BB49-4D22-BD70-8975DDC6B230}" type="datetimeFigureOut">
              <a:rPr lang="de-AT" smtClean="0"/>
              <a:t>22.03.2024</a:t>
            </a:fld>
            <a:endParaRPr lang="de-AT"/>
          </a:p>
        </p:txBody>
      </p:sp>
      <p:sp>
        <p:nvSpPr>
          <p:cNvPr id="6" name="Fußzeilenplatzhalter 5">
            <a:extLst>
              <a:ext uri="{FF2B5EF4-FFF2-40B4-BE49-F238E27FC236}">
                <a16:creationId xmlns:a16="http://schemas.microsoft.com/office/drawing/2014/main" id="{AD4BB404-6889-204A-A348-242D4C5E6023}"/>
              </a:ext>
            </a:extLst>
          </p:cNvPr>
          <p:cNvSpPr>
            <a:spLocks noGrp="1"/>
          </p:cNvSpPr>
          <p:nvPr>
            <p:ph type="ftr" sz="quarter" idx="11"/>
          </p:nvPr>
        </p:nvSpPr>
        <p:spPr>
          <a:xfrm>
            <a:off x="4038600" y="6356350"/>
            <a:ext cx="4114800" cy="365125"/>
          </a:xfrm>
          <a:prstGeom prst="rect">
            <a:avLst/>
          </a:prstGeom>
        </p:spPr>
        <p:txBody>
          <a:bodyPr/>
          <a:lstStyle/>
          <a:p>
            <a:endParaRPr lang="de-AT"/>
          </a:p>
        </p:txBody>
      </p:sp>
      <p:sp>
        <p:nvSpPr>
          <p:cNvPr id="7" name="Foliennummernplatzhalter 6">
            <a:extLst>
              <a:ext uri="{FF2B5EF4-FFF2-40B4-BE49-F238E27FC236}">
                <a16:creationId xmlns:a16="http://schemas.microsoft.com/office/drawing/2014/main" id="{B9B2B868-8614-D341-A15C-3E55A0F56E93}"/>
              </a:ext>
            </a:extLst>
          </p:cNvPr>
          <p:cNvSpPr>
            <a:spLocks noGrp="1"/>
          </p:cNvSpPr>
          <p:nvPr>
            <p:ph type="sldNum" sz="quarter" idx="12"/>
          </p:nvPr>
        </p:nvSpPr>
        <p:spPr>
          <a:xfrm>
            <a:off x="8610600" y="6356350"/>
            <a:ext cx="2743200" cy="365125"/>
          </a:xfrm>
          <a:prstGeom prst="rect">
            <a:avLst/>
          </a:prstGeom>
        </p:spPr>
        <p:txBody>
          <a:bodyPr/>
          <a:lstStyle/>
          <a:p>
            <a:fld id="{FE034B92-E1E8-431F-BFA2-04F0100DF071}" type="slidenum">
              <a:rPr lang="de-AT" smtClean="0"/>
              <a:t>‹#›</a:t>
            </a:fld>
            <a:endParaRPr lang="de-AT"/>
          </a:p>
        </p:txBody>
      </p:sp>
    </p:spTree>
    <p:extLst>
      <p:ext uri="{BB962C8B-B14F-4D97-AF65-F5344CB8AC3E}">
        <p14:creationId xmlns:p14="http://schemas.microsoft.com/office/powerpoint/2010/main" val="135319883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C8AC94A-61F5-FF48-9E66-96641409F4C5}"/>
              </a:ext>
            </a:extLst>
          </p:cNvPr>
          <p:cNvSpPr>
            <a:spLocks noGrp="1"/>
          </p:cNvSpPr>
          <p:nvPr>
            <p:ph type="title"/>
          </p:nvPr>
        </p:nvSpPr>
        <p:spPr/>
        <p:txBody>
          <a:bodyPr/>
          <a:lstStyle/>
          <a:p>
            <a:r>
              <a:rPr lang="de-DE"/>
              <a:t>Mastertitelformat bearbeiten</a:t>
            </a:r>
          </a:p>
        </p:txBody>
      </p:sp>
      <p:sp>
        <p:nvSpPr>
          <p:cNvPr id="3" name="Vertikaler Textplatzhalter 2">
            <a:extLst>
              <a:ext uri="{FF2B5EF4-FFF2-40B4-BE49-F238E27FC236}">
                <a16:creationId xmlns:a16="http://schemas.microsoft.com/office/drawing/2014/main" id="{2222304B-3412-9C43-9D58-AC26F6E129B3}"/>
              </a:ext>
            </a:extLst>
          </p:cNvPr>
          <p:cNvSpPr>
            <a:spLocks noGrp="1"/>
          </p:cNvSpPr>
          <p:nvPr>
            <p:ph type="body" orient="vert" idx="1"/>
          </p:nvPr>
        </p:nvSpPr>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405A392C-342E-7848-AF6E-DEB38CC01105}"/>
              </a:ext>
            </a:extLst>
          </p:cNvPr>
          <p:cNvSpPr>
            <a:spLocks noGrp="1"/>
          </p:cNvSpPr>
          <p:nvPr>
            <p:ph type="dt" sz="half" idx="10"/>
          </p:nvPr>
        </p:nvSpPr>
        <p:spPr>
          <a:xfrm>
            <a:off x="838200" y="6356350"/>
            <a:ext cx="2743200" cy="365125"/>
          </a:xfrm>
          <a:prstGeom prst="rect">
            <a:avLst/>
          </a:prstGeom>
        </p:spPr>
        <p:txBody>
          <a:bodyPr/>
          <a:lstStyle/>
          <a:p>
            <a:fld id="{916CEC40-BB49-4D22-BD70-8975DDC6B230}" type="datetimeFigureOut">
              <a:rPr lang="de-AT" smtClean="0"/>
              <a:t>22.03.2024</a:t>
            </a:fld>
            <a:endParaRPr lang="de-AT"/>
          </a:p>
        </p:txBody>
      </p:sp>
      <p:sp>
        <p:nvSpPr>
          <p:cNvPr id="5" name="Fußzeilenplatzhalter 4">
            <a:extLst>
              <a:ext uri="{FF2B5EF4-FFF2-40B4-BE49-F238E27FC236}">
                <a16:creationId xmlns:a16="http://schemas.microsoft.com/office/drawing/2014/main" id="{28B45E10-112E-A647-A5C5-980CEE812459}"/>
              </a:ext>
            </a:extLst>
          </p:cNvPr>
          <p:cNvSpPr>
            <a:spLocks noGrp="1"/>
          </p:cNvSpPr>
          <p:nvPr>
            <p:ph type="ftr" sz="quarter" idx="11"/>
          </p:nvPr>
        </p:nvSpPr>
        <p:spPr>
          <a:xfrm>
            <a:off x="4038600" y="6356350"/>
            <a:ext cx="4114800" cy="365125"/>
          </a:xfrm>
          <a:prstGeom prst="rect">
            <a:avLst/>
          </a:prstGeom>
        </p:spPr>
        <p:txBody>
          <a:bodyPr/>
          <a:lstStyle/>
          <a:p>
            <a:endParaRPr lang="de-AT"/>
          </a:p>
        </p:txBody>
      </p:sp>
      <p:sp>
        <p:nvSpPr>
          <p:cNvPr id="6" name="Foliennummernplatzhalter 5">
            <a:extLst>
              <a:ext uri="{FF2B5EF4-FFF2-40B4-BE49-F238E27FC236}">
                <a16:creationId xmlns:a16="http://schemas.microsoft.com/office/drawing/2014/main" id="{61BA2C2E-42FB-FC41-8594-5629D7AFFE50}"/>
              </a:ext>
            </a:extLst>
          </p:cNvPr>
          <p:cNvSpPr>
            <a:spLocks noGrp="1"/>
          </p:cNvSpPr>
          <p:nvPr>
            <p:ph type="sldNum" sz="quarter" idx="12"/>
          </p:nvPr>
        </p:nvSpPr>
        <p:spPr>
          <a:xfrm>
            <a:off x="8610600" y="6356350"/>
            <a:ext cx="2743200" cy="365125"/>
          </a:xfrm>
          <a:prstGeom prst="rect">
            <a:avLst/>
          </a:prstGeom>
        </p:spPr>
        <p:txBody>
          <a:bodyPr/>
          <a:lstStyle/>
          <a:p>
            <a:fld id="{FE034B92-E1E8-431F-BFA2-04F0100DF071}" type="slidenum">
              <a:rPr lang="de-AT" smtClean="0"/>
              <a:t>‹#›</a:t>
            </a:fld>
            <a:endParaRPr lang="de-AT"/>
          </a:p>
        </p:txBody>
      </p:sp>
    </p:spTree>
    <p:extLst>
      <p:ext uri="{BB962C8B-B14F-4D97-AF65-F5344CB8AC3E}">
        <p14:creationId xmlns:p14="http://schemas.microsoft.com/office/powerpoint/2010/main" val="263568235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a:extLst>
              <a:ext uri="{FF2B5EF4-FFF2-40B4-BE49-F238E27FC236}">
                <a16:creationId xmlns:a16="http://schemas.microsoft.com/office/drawing/2014/main" id="{64F43949-02AE-2F42-991D-B6948EE16EBA}"/>
              </a:ext>
            </a:extLst>
          </p:cNvPr>
          <p:cNvSpPr>
            <a:spLocks noGrp="1"/>
          </p:cNvSpPr>
          <p:nvPr>
            <p:ph type="title" orient="vert"/>
          </p:nvPr>
        </p:nvSpPr>
        <p:spPr>
          <a:xfrm>
            <a:off x="8724900" y="365125"/>
            <a:ext cx="2628900" cy="5811838"/>
          </a:xfrm>
        </p:spPr>
        <p:txBody>
          <a:bodyPr vert="eaVert"/>
          <a:lstStyle/>
          <a:p>
            <a:r>
              <a:rPr lang="de-DE"/>
              <a:t>Mastertitelformat bearbeiten</a:t>
            </a:r>
          </a:p>
        </p:txBody>
      </p:sp>
      <p:sp>
        <p:nvSpPr>
          <p:cNvPr id="3" name="Vertikaler Textplatzhalter 2">
            <a:extLst>
              <a:ext uri="{FF2B5EF4-FFF2-40B4-BE49-F238E27FC236}">
                <a16:creationId xmlns:a16="http://schemas.microsoft.com/office/drawing/2014/main" id="{4611869E-77EA-FE4D-883E-A2B83315F640}"/>
              </a:ext>
            </a:extLst>
          </p:cNvPr>
          <p:cNvSpPr>
            <a:spLocks noGrp="1"/>
          </p:cNvSpPr>
          <p:nvPr>
            <p:ph type="body" orient="vert" idx="1"/>
          </p:nvPr>
        </p:nvSpPr>
        <p:spPr>
          <a:xfrm>
            <a:off x="1251856" y="365125"/>
            <a:ext cx="7320643" cy="5811838"/>
          </a:xfrm>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F9926E41-640B-2F47-B84D-7958F690853E}"/>
              </a:ext>
            </a:extLst>
          </p:cNvPr>
          <p:cNvSpPr>
            <a:spLocks noGrp="1"/>
          </p:cNvSpPr>
          <p:nvPr>
            <p:ph type="dt" sz="half" idx="10"/>
          </p:nvPr>
        </p:nvSpPr>
        <p:spPr>
          <a:xfrm>
            <a:off x="1251856" y="6356350"/>
            <a:ext cx="2329544" cy="365125"/>
          </a:xfrm>
          <a:prstGeom prst="rect">
            <a:avLst/>
          </a:prstGeom>
        </p:spPr>
        <p:txBody>
          <a:bodyPr/>
          <a:lstStyle/>
          <a:p>
            <a:fld id="{916CEC40-BB49-4D22-BD70-8975DDC6B230}" type="datetimeFigureOut">
              <a:rPr lang="de-AT" smtClean="0"/>
              <a:t>22.03.2024</a:t>
            </a:fld>
            <a:endParaRPr lang="de-AT"/>
          </a:p>
        </p:txBody>
      </p:sp>
      <p:sp>
        <p:nvSpPr>
          <p:cNvPr id="5" name="Fußzeilenplatzhalter 4">
            <a:extLst>
              <a:ext uri="{FF2B5EF4-FFF2-40B4-BE49-F238E27FC236}">
                <a16:creationId xmlns:a16="http://schemas.microsoft.com/office/drawing/2014/main" id="{90D6B451-FB7E-A348-9B6F-210884C48D36}"/>
              </a:ext>
            </a:extLst>
          </p:cNvPr>
          <p:cNvSpPr>
            <a:spLocks noGrp="1"/>
          </p:cNvSpPr>
          <p:nvPr>
            <p:ph type="ftr" sz="quarter" idx="11"/>
          </p:nvPr>
        </p:nvSpPr>
        <p:spPr>
          <a:xfrm>
            <a:off x="4038600" y="6356350"/>
            <a:ext cx="4114800" cy="365125"/>
          </a:xfrm>
          <a:prstGeom prst="rect">
            <a:avLst/>
          </a:prstGeom>
        </p:spPr>
        <p:txBody>
          <a:bodyPr/>
          <a:lstStyle/>
          <a:p>
            <a:endParaRPr lang="de-AT"/>
          </a:p>
        </p:txBody>
      </p:sp>
      <p:sp>
        <p:nvSpPr>
          <p:cNvPr id="6" name="Foliennummernplatzhalter 5">
            <a:extLst>
              <a:ext uri="{FF2B5EF4-FFF2-40B4-BE49-F238E27FC236}">
                <a16:creationId xmlns:a16="http://schemas.microsoft.com/office/drawing/2014/main" id="{3A318D13-6CCA-0546-805D-C4BDB6C109E1}"/>
              </a:ext>
            </a:extLst>
          </p:cNvPr>
          <p:cNvSpPr>
            <a:spLocks noGrp="1"/>
          </p:cNvSpPr>
          <p:nvPr>
            <p:ph type="sldNum" sz="quarter" idx="12"/>
          </p:nvPr>
        </p:nvSpPr>
        <p:spPr>
          <a:xfrm>
            <a:off x="8610600" y="6356350"/>
            <a:ext cx="2743200" cy="365125"/>
          </a:xfrm>
          <a:prstGeom prst="rect">
            <a:avLst/>
          </a:prstGeom>
        </p:spPr>
        <p:txBody>
          <a:bodyPr/>
          <a:lstStyle/>
          <a:p>
            <a:fld id="{FE034B92-E1E8-431F-BFA2-04F0100DF071}" type="slidenum">
              <a:rPr lang="de-AT" smtClean="0"/>
              <a:t>‹#›</a:t>
            </a:fld>
            <a:endParaRPr lang="de-AT"/>
          </a:p>
        </p:txBody>
      </p:sp>
    </p:spTree>
    <p:extLst>
      <p:ext uri="{BB962C8B-B14F-4D97-AF65-F5344CB8AC3E}">
        <p14:creationId xmlns:p14="http://schemas.microsoft.com/office/powerpoint/2010/main" val="107204001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Benutzerdefiniertes Layou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99ADFC6-633B-5745-BC44-94A97FAC7C3B}"/>
              </a:ext>
            </a:extLst>
          </p:cNvPr>
          <p:cNvSpPr>
            <a:spLocks noGrp="1"/>
          </p:cNvSpPr>
          <p:nvPr>
            <p:ph type="title"/>
          </p:nvPr>
        </p:nvSpPr>
        <p:spPr/>
        <p:txBody>
          <a:bodyPr/>
          <a:lstStyle/>
          <a:p>
            <a:r>
              <a:rPr lang="de-DE"/>
              <a:t>Mastertitelformat bearbeiten</a:t>
            </a:r>
          </a:p>
        </p:txBody>
      </p:sp>
      <p:sp>
        <p:nvSpPr>
          <p:cNvPr id="3" name="Datumsplatzhalter 2">
            <a:extLst>
              <a:ext uri="{FF2B5EF4-FFF2-40B4-BE49-F238E27FC236}">
                <a16:creationId xmlns:a16="http://schemas.microsoft.com/office/drawing/2014/main" id="{2B8BBB5A-27E3-6143-A5DB-07FBAE02F4AB}"/>
              </a:ext>
            </a:extLst>
          </p:cNvPr>
          <p:cNvSpPr>
            <a:spLocks noGrp="1"/>
          </p:cNvSpPr>
          <p:nvPr>
            <p:ph type="dt" sz="half" idx="10"/>
          </p:nvPr>
        </p:nvSpPr>
        <p:spPr>
          <a:xfrm>
            <a:off x="838200" y="6356350"/>
            <a:ext cx="2743200" cy="365125"/>
          </a:xfrm>
          <a:prstGeom prst="rect">
            <a:avLst/>
          </a:prstGeom>
        </p:spPr>
        <p:txBody>
          <a:bodyPr/>
          <a:lstStyle/>
          <a:p>
            <a:fld id="{916CEC40-BB49-4D22-BD70-8975DDC6B230}" type="datetimeFigureOut">
              <a:rPr lang="de-AT" smtClean="0"/>
              <a:t>22.03.2024</a:t>
            </a:fld>
            <a:endParaRPr lang="de-AT"/>
          </a:p>
        </p:txBody>
      </p:sp>
      <p:sp>
        <p:nvSpPr>
          <p:cNvPr id="4" name="Fußzeilenplatzhalter 3">
            <a:extLst>
              <a:ext uri="{FF2B5EF4-FFF2-40B4-BE49-F238E27FC236}">
                <a16:creationId xmlns:a16="http://schemas.microsoft.com/office/drawing/2014/main" id="{000A23C2-94E0-7846-805F-F3EBA6431256}"/>
              </a:ext>
            </a:extLst>
          </p:cNvPr>
          <p:cNvSpPr>
            <a:spLocks noGrp="1"/>
          </p:cNvSpPr>
          <p:nvPr>
            <p:ph type="ftr" sz="quarter" idx="11"/>
          </p:nvPr>
        </p:nvSpPr>
        <p:spPr>
          <a:xfrm>
            <a:off x="4038600" y="6356350"/>
            <a:ext cx="4114800" cy="365125"/>
          </a:xfrm>
          <a:prstGeom prst="rect">
            <a:avLst/>
          </a:prstGeom>
        </p:spPr>
        <p:txBody>
          <a:bodyPr/>
          <a:lstStyle/>
          <a:p>
            <a:endParaRPr lang="de-AT"/>
          </a:p>
        </p:txBody>
      </p:sp>
      <p:sp>
        <p:nvSpPr>
          <p:cNvPr id="5" name="Foliennummernplatzhalter 4">
            <a:extLst>
              <a:ext uri="{FF2B5EF4-FFF2-40B4-BE49-F238E27FC236}">
                <a16:creationId xmlns:a16="http://schemas.microsoft.com/office/drawing/2014/main" id="{75B5C692-35EB-6D40-B074-2C27D8B9E38A}"/>
              </a:ext>
            </a:extLst>
          </p:cNvPr>
          <p:cNvSpPr>
            <a:spLocks noGrp="1"/>
          </p:cNvSpPr>
          <p:nvPr>
            <p:ph type="sldNum" sz="quarter" idx="12"/>
          </p:nvPr>
        </p:nvSpPr>
        <p:spPr>
          <a:xfrm>
            <a:off x="8610600" y="6356350"/>
            <a:ext cx="2743200" cy="365125"/>
          </a:xfrm>
          <a:prstGeom prst="rect">
            <a:avLst/>
          </a:prstGeom>
        </p:spPr>
        <p:txBody>
          <a:bodyPr/>
          <a:lstStyle/>
          <a:p>
            <a:fld id="{FE034B92-E1E8-431F-BFA2-04F0100DF071}" type="slidenum">
              <a:rPr lang="de-AT" smtClean="0"/>
              <a:t>‹#›</a:t>
            </a:fld>
            <a:endParaRPr lang="de-AT"/>
          </a:p>
        </p:txBody>
      </p:sp>
    </p:spTree>
    <p:extLst>
      <p:ext uri="{BB962C8B-B14F-4D97-AF65-F5344CB8AC3E}">
        <p14:creationId xmlns:p14="http://schemas.microsoft.com/office/powerpoint/2010/main" val="293890228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cSld name="1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5pPr>
              <a:defRPr/>
            </a:lvl5pPr>
            <a:lvl6pPr>
              <a:defRPr/>
            </a:lvl6pPr>
            <a:lvl7pPr>
              <a:defRPr/>
            </a:lvl7pPr>
            <a:lvl8pPr>
              <a:defRPr/>
            </a:lvl8pPr>
            <a:lvl9pPr>
              <a:buFont typeface="Arial" pitchFamily="34" charset="0"/>
              <a:buChar char="•"/>
              <a:defRPr/>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4" name="Date Placeholder 3"/>
          <p:cNvSpPr>
            <a:spLocks noGrp="1"/>
          </p:cNvSpPr>
          <p:nvPr>
            <p:ph type="dt" sz="half" idx="10"/>
          </p:nvPr>
        </p:nvSpPr>
        <p:spPr/>
        <p:txBody>
          <a:bodyPr/>
          <a:lstStyle/>
          <a:p>
            <a:fld id="{916CEC40-BB49-4D22-BD70-8975DDC6B230}" type="datetimeFigureOut">
              <a:rPr lang="de-AT" smtClean="0"/>
              <a:t>22.03.2024</a:t>
            </a:fld>
            <a:endParaRPr lang="de-AT"/>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de-AT"/>
          </a:p>
        </p:txBody>
      </p:sp>
      <p:sp>
        <p:nvSpPr>
          <p:cNvPr id="6" name="Slide Number Placeholder 5"/>
          <p:cNvSpPr>
            <a:spLocks noGrp="1"/>
          </p:cNvSpPr>
          <p:nvPr>
            <p:ph type="sldNum" sz="quarter" idx="12"/>
          </p:nvPr>
        </p:nvSpPr>
        <p:spPr>
          <a:xfrm>
            <a:off x="11442701" y="1"/>
            <a:ext cx="749300" cy="365125"/>
          </a:xfrm>
          <a:prstGeom prst="rect">
            <a:avLst/>
          </a:prstGeom>
        </p:spPr>
        <p:txBody>
          <a:bodyPr/>
          <a:lstStyle>
            <a:lvl1pPr algn="r">
              <a:defRPr b="1">
                <a:solidFill>
                  <a:schemeClr val="tx2"/>
                </a:solidFill>
                <a:latin typeface="+mj-lt"/>
              </a:defRPr>
            </a:lvl1pPr>
          </a:lstStyle>
          <a:p>
            <a:fld id="{FE034B92-E1E8-431F-BFA2-04F0100DF071}" type="slidenum">
              <a:rPr lang="de-AT" smtClean="0"/>
              <a:t>‹#›</a:t>
            </a:fld>
            <a:endParaRPr lang="de-AT"/>
          </a:p>
        </p:txBody>
      </p:sp>
      <p:sp>
        <p:nvSpPr>
          <p:cNvPr id="7" name="Title 2"/>
          <p:cNvSpPr txBox="1">
            <a:spLocks/>
          </p:cNvSpPr>
          <p:nvPr/>
        </p:nvSpPr>
        <p:spPr>
          <a:xfrm>
            <a:off x="623392" y="152400"/>
            <a:ext cx="10972800" cy="1600200"/>
          </a:xfrm>
          <a:prstGeom prst="rect">
            <a:avLst/>
          </a:prstGeom>
        </p:spPr>
        <p:txBody>
          <a:bodyPr/>
          <a:lstStyle>
            <a:lvl1pPr algn="ctr" defTabSz="914400" rtl="0" eaLnBrk="1" latinLnBrk="0" hangingPunct="1">
              <a:lnSpc>
                <a:spcPts val="5800"/>
              </a:lnSpc>
              <a:spcBef>
                <a:spcPct val="0"/>
              </a:spcBef>
              <a:buNone/>
              <a:defRPr sz="4000" b="1" kern="1200">
                <a:solidFill>
                  <a:schemeClr val="tx2"/>
                </a:solidFill>
                <a:effectLst>
                  <a:outerShdw blurRad="63500" dist="38100" dir="5400000" algn="t" rotWithShape="0">
                    <a:prstClr val="black">
                      <a:alpha val="25000"/>
                    </a:prstClr>
                  </a:outerShdw>
                </a:effectLst>
                <a:latin typeface="+mn-lt"/>
                <a:ea typeface="+mj-ea"/>
                <a:cs typeface="+mj-cs"/>
              </a:defRPr>
            </a:lvl1pPr>
          </a:lstStyle>
          <a:p>
            <a:endParaRPr lang="en-GB" sz="3600" dirty="0"/>
          </a:p>
        </p:txBody>
      </p:sp>
      <p:sp>
        <p:nvSpPr>
          <p:cNvPr id="2" name="Title 2">
            <a:extLst>
              <a:ext uri="{FF2B5EF4-FFF2-40B4-BE49-F238E27FC236}">
                <a16:creationId xmlns:a16="http://schemas.microsoft.com/office/drawing/2014/main" id="{B85BCD3C-5A95-22FD-6345-28B8BF648333}"/>
              </a:ext>
            </a:extLst>
          </p:cNvPr>
          <p:cNvSpPr txBox="1">
            <a:spLocks/>
          </p:cNvSpPr>
          <p:nvPr/>
        </p:nvSpPr>
        <p:spPr>
          <a:xfrm>
            <a:off x="623392" y="152400"/>
            <a:ext cx="10972800" cy="1600200"/>
          </a:xfrm>
          <a:prstGeom prst="rect">
            <a:avLst/>
          </a:prstGeom>
        </p:spPr>
        <p:txBody>
          <a:bodyPr/>
          <a:lstStyle>
            <a:lvl1pPr algn="ctr" defTabSz="914400" rtl="0" eaLnBrk="1" latinLnBrk="0" hangingPunct="1">
              <a:lnSpc>
                <a:spcPts val="5800"/>
              </a:lnSpc>
              <a:spcBef>
                <a:spcPct val="0"/>
              </a:spcBef>
              <a:buNone/>
              <a:defRPr sz="4000" b="1" kern="1200">
                <a:solidFill>
                  <a:schemeClr val="tx2"/>
                </a:solidFill>
                <a:effectLst>
                  <a:outerShdw blurRad="63500" dist="38100" dir="5400000" algn="t" rotWithShape="0">
                    <a:prstClr val="black">
                      <a:alpha val="25000"/>
                    </a:prstClr>
                  </a:outerShdw>
                </a:effectLst>
                <a:latin typeface="+mn-lt"/>
                <a:ea typeface="+mj-ea"/>
                <a:cs typeface="+mj-cs"/>
              </a:defRPr>
            </a:lvl1pPr>
          </a:lstStyle>
          <a:p>
            <a:endParaRPr lang="en-GB" sz="3600" dirty="0"/>
          </a:p>
        </p:txBody>
      </p:sp>
    </p:spTree>
    <p:extLst>
      <p:ext uri="{BB962C8B-B14F-4D97-AF65-F5344CB8AC3E}">
        <p14:creationId xmlns:p14="http://schemas.microsoft.com/office/powerpoint/2010/main" val="261751915"/>
      </p:ext>
    </p:extLst>
  </p:cSld>
  <p:clrMapOvr>
    <a:masterClrMapping/>
  </p:clrMapOvr>
  <p:transition>
    <p:dissolv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p:cSld name="1_Benutzerdefiniertes Layou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2CAA4F9-0388-8776-E127-48DC80668CD9}"/>
              </a:ext>
            </a:extLst>
          </p:cNvPr>
          <p:cNvSpPr>
            <a:spLocks noGrp="1"/>
          </p:cNvSpPr>
          <p:nvPr>
            <p:ph type="title"/>
          </p:nvPr>
        </p:nvSpPr>
        <p:spPr/>
        <p:txBody>
          <a:bodyPr/>
          <a:lstStyle/>
          <a:p>
            <a:r>
              <a:rPr lang="de-DE"/>
              <a:t>Mastertitelformat bearbeiten</a:t>
            </a:r>
            <a:endParaRPr lang="de-AT"/>
          </a:p>
        </p:txBody>
      </p:sp>
      <p:sp>
        <p:nvSpPr>
          <p:cNvPr id="3" name="Foliennummernplatzhalter 2">
            <a:extLst>
              <a:ext uri="{FF2B5EF4-FFF2-40B4-BE49-F238E27FC236}">
                <a16:creationId xmlns:a16="http://schemas.microsoft.com/office/drawing/2014/main" id="{DD96DB93-EA35-107A-AE6A-3241389D3EFA}"/>
              </a:ext>
            </a:extLst>
          </p:cNvPr>
          <p:cNvSpPr>
            <a:spLocks noGrp="1"/>
          </p:cNvSpPr>
          <p:nvPr>
            <p:ph type="sldNum" sz="quarter" idx="10"/>
          </p:nvPr>
        </p:nvSpPr>
        <p:spPr>
          <a:xfrm>
            <a:off x="8610600" y="6356350"/>
            <a:ext cx="2743200" cy="365125"/>
          </a:xfrm>
          <a:prstGeom prst="rect">
            <a:avLst/>
          </a:prstGeom>
        </p:spPr>
        <p:txBody>
          <a:bodyPr/>
          <a:lstStyle/>
          <a:p>
            <a:fld id="{FE034B92-E1E8-431F-BFA2-04F0100DF071}" type="slidenum">
              <a:rPr lang="de-AT" smtClean="0"/>
              <a:t>‹#›</a:t>
            </a:fld>
            <a:endParaRPr lang="de-AT"/>
          </a:p>
        </p:txBody>
      </p:sp>
      <p:sp>
        <p:nvSpPr>
          <p:cNvPr id="4" name="Fußzeilenplatzhalter 3">
            <a:extLst>
              <a:ext uri="{FF2B5EF4-FFF2-40B4-BE49-F238E27FC236}">
                <a16:creationId xmlns:a16="http://schemas.microsoft.com/office/drawing/2014/main" id="{45D90BF2-5BED-1D04-2D14-8DD62E6D5936}"/>
              </a:ext>
            </a:extLst>
          </p:cNvPr>
          <p:cNvSpPr>
            <a:spLocks noGrp="1"/>
          </p:cNvSpPr>
          <p:nvPr>
            <p:ph type="ftr" sz="quarter" idx="11"/>
          </p:nvPr>
        </p:nvSpPr>
        <p:spPr>
          <a:xfrm>
            <a:off x="4038600" y="6356350"/>
            <a:ext cx="4114800" cy="365125"/>
          </a:xfrm>
          <a:prstGeom prst="rect">
            <a:avLst/>
          </a:prstGeom>
        </p:spPr>
        <p:txBody>
          <a:bodyPr/>
          <a:lstStyle/>
          <a:p>
            <a:endParaRPr lang="de-AT"/>
          </a:p>
        </p:txBody>
      </p:sp>
    </p:spTree>
    <p:extLst>
      <p:ext uri="{BB962C8B-B14F-4D97-AF65-F5344CB8AC3E}">
        <p14:creationId xmlns:p14="http://schemas.microsoft.com/office/powerpoint/2010/main" val="6992874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itle" preserve="1">
  <p:cSld name="2_Titelfoli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C944297-7CFC-BD43-BF94-59A68011C40D}"/>
              </a:ext>
            </a:extLst>
          </p:cNvPr>
          <p:cNvSpPr>
            <a:spLocks noGrp="1"/>
          </p:cNvSpPr>
          <p:nvPr>
            <p:ph type="ctrTitle"/>
          </p:nvPr>
        </p:nvSpPr>
        <p:spPr>
          <a:xfrm>
            <a:off x="1524000" y="2826412"/>
            <a:ext cx="9144000" cy="1800433"/>
          </a:xfrm>
        </p:spPr>
        <p:txBody>
          <a:bodyPr anchor="b"/>
          <a:lstStyle>
            <a:lvl1pPr algn="ctr">
              <a:defRPr sz="6000"/>
            </a:lvl1pPr>
          </a:lstStyle>
          <a:p>
            <a:r>
              <a:rPr lang="de-DE"/>
              <a:t>Mastertitelformat bearbeiten</a:t>
            </a:r>
            <a:endParaRPr lang="de-DE" dirty="0"/>
          </a:p>
        </p:txBody>
      </p:sp>
      <p:sp>
        <p:nvSpPr>
          <p:cNvPr id="3" name="Untertitel 2">
            <a:extLst>
              <a:ext uri="{FF2B5EF4-FFF2-40B4-BE49-F238E27FC236}">
                <a16:creationId xmlns:a16="http://schemas.microsoft.com/office/drawing/2014/main" id="{265A3002-614A-C549-A0DA-54D79433EBE1}"/>
              </a:ext>
            </a:extLst>
          </p:cNvPr>
          <p:cNvSpPr>
            <a:spLocks noGrp="1"/>
          </p:cNvSpPr>
          <p:nvPr>
            <p:ph type="subTitle" idx="1"/>
          </p:nvPr>
        </p:nvSpPr>
        <p:spPr>
          <a:xfrm>
            <a:off x="1524000" y="4854794"/>
            <a:ext cx="9144000" cy="403005"/>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a:t>Master-Untertitelformat bearbeiten</a:t>
            </a:r>
            <a:endParaRPr lang="de-DE" dirty="0"/>
          </a:p>
        </p:txBody>
      </p:sp>
      <p:pic>
        <p:nvPicPr>
          <p:cNvPr id="8" name="Grafik 7">
            <a:extLst>
              <a:ext uri="{FF2B5EF4-FFF2-40B4-BE49-F238E27FC236}">
                <a16:creationId xmlns:a16="http://schemas.microsoft.com/office/drawing/2014/main" id="{7C1AAF18-797F-1E40-901C-49C65B2E86D1}"/>
              </a:ext>
            </a:extLst>
          </p:cNvPr>
          <p:cNvPicPr>
            <a:picLocks noChangeAspect="1"/>
          </p:cNvPicPr>
          <p:nvPr/>
        </p:nvPicPr>
        <p:blipFill>
          <a:blip r:embed="rId2"/>
          <a:stretch>
            <a:fillRect/>
          </a:stretch>
        </p:blipFill>
        <p:spPr>
          <a:xfrm>
            <a:off x="4724400" y="5955094"/>
            <a:ext cx="2743200" cy="560976"/>
          </a:xfrm>
          <a:prstGeom prst="rect">
            <a:avLst/>
          </a:prstGeom>
        </p:spPr>
      </p:pic>
    </p:spTree>
    <p:extLst>
      <p:ext uri="{BB962C8B-B14F-4D97-AF65-F5344CB8AC3E}">
        <p14:creationId xmlns:p14="http://schemas.microsoft.com/office/powerpoint/2010/main" val="196756534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cSld name="2_Titel und Inhal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5pPr>
              <a:defRPr/>
            </a:lvl5pPr>
            <a:lvl6pPr>
              <a:defRPr/>
            </a:lvl6pPr>
            <a:lvl7pPr>
              <a:defRPr/>
            </a:lvl7pPr>
            <a:lvl8pPr>
              <a:defRPr/>
            </a:lvl8pPr>
            <a:lvl9pPr>
              <a:buFont typeface="Arial" pitchFamily="34" charset="0"/>
              <a:buChar char="•"/>
              <a:defRPr/>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4" name="Date Placeholder 3"/>
          <p:cNvSpPr>
            <a:spLocks noGrp="1"/>
          </p:cNvSpPr>
          <p:nvPr>
            <p:ph type="dt" sz="half" idx="10"/>
          </p:nvPr>
        </p:nvSpPr>
        <p:spPr/>
        <p:txBody>
          <a:bodyPr/>
          <a:lstStyle/>
          <a:p>
            <a:fld id="{916CEC40-BB49-4D22-BD70-8975DDC6B230}" type="datetimeFigureOut">
              <a:rPr lang="de-AT" smtClean="0"/>
              <a:t>22.03.2024</a:t>
            </a:fld>
            <a:endParaRPr lang="de-AT"/>
          </a:p>
        </p:txBody>
      </p:sp>
      <p:sp>
        <p:nvSpPr>
          <p:cNvPr id="5" name="Footer Placeholder 4"/>
          <p:cNvSpPr>
            <a:spLocks noGrp="1"/>
          </p:cNvSpPr>
          <p:nvPr>
            <p:ph type="ftr" sz="quarter" idx="11"/>
          </p:nvPr>
        </p:nvSpPr>
        <p:spPr/>
        <p:txBody>
          <a:bodyPr/>
          <a:lstStyle/>
          <a:p>
            <a:endParaRPr lang="de-AT"/>
          </a:p>
        </p:txBody>
      </p:sp>
      <p:sp>
        <p:nvSpPr>
          <p:cNvPr id="6" name="Slide Number Placeholder 5"/>
          <p:cNvSpPr>
            <a:spLocks noGrp="1"/>
          </p:cNvSpPr>
          <p:nvPr>
            <p:ph type="sldNum" sz="quarter" idx="12"/>
          </p:nvPr>
        </p:nvSpPr>
        <p:spPr>
          <a:xfrm>
            <a:off x="11418393" y="9104"/>
            <a:ext cx="749300" cy="365125"/>
          </a:xfrm>
        </p:spPr>
        <p:txBody>
          <a:bodyPr/>
          <a:lstStyle>
            <a:lvl1pPr algn="r">
              <a:defRPr b="1">
                <a:solidFill>
                  <a:schemeClr val="tx2"/>
                </a:solidFill>
                <a:latin typeface="+mj-lt"/>
              </a:defRPr>
            </a:lvl1pPr>
          </a:lstStyle>
          <a:p>
            <a:fld id="{FE034B92-E1E8-431F-BFA2-04F0100DF071}" type="slidenum">
              <a:rPr lang="de-AT" smtClean="0"/>
              <a:t>‹#›</a:t>
            </a:fld>
            <a:endParaRPr lang="de-AT"/>
          </a:p>
        </p:txBody>
      </p:sp>
      <p:sp>
        <p:nvSpPr>
          <p:cNvPr id="7" name="Title 2"/>
          <p:cNvSpPr txBox="1">
            <a:spLocks/>
          </p:cNvSpPr>
          <p:nvPr/>
        </p:nvSpPr>
        <p:spPr>
          <a:xfrm>
            <a:off x="623392" y="152400"/>
            <a:ext cx="10972800" cy="1600200"/>
          </a:xfrm>
          <a:prstGeom prst="rect">
            <a:avLst/>
          </a:prstGeom>
        </p:spPr>
        <p:txBody>
          <a:bodyPr/>
          <a:lstStyle>
            <a:lvl1pPr algn="ctr" defTabSz="914400" rtl="0" eaLnBrk="1" latinLnBrk="0" hangingPunct="1">
              <a:lnSpc>
                <a:spcPts val="5800"/>
              </a:lnSpc>
              <a:spcBef>
                <a:spcPct val="0"/>
              </a:spcBef>
              <a:buNone/>
              <a:defRPr sz="4000" b="1" kern="1200">
                <a:solidFill>
                  <a:schemeClr val="tx2"/>
                </a:solidFill>
                <a:effectLst>
                  <a:outerShdw blurRad="63500" dist="38100" dir="5400000" algn="t" rotWithShape="0">
                    <a:prstClr val="black">
                      <a:alpha val="25000"/>
                    </a:prstClr>
                  </a:outerShdw>
                </a:effectLst>
                <a:latin typeface="+mn-lt"/>
                <a:ea typeface="+mj-ea"/>
                <a:cs typeface="+mj-cs"/>
              </a:defRPr>
            </a:lvl1pPr>
          </a:lstStyle>
          <a:p>
            <a:endParaRPr lang="en-GB" sz="3600" dirty="0"/>
          </a:p>
        </p:txBody>
      </p:sp>
    </p:spTree>
    <p:extLst>
      <p:ext uri="{BB962C8B-B14F-4D97-AF65-F5344CB8AC3E}">
        <p14:creationId xmlns:p14="http://schemas.microsoft.com/office/powerpoint/2010/main" val="1517438774"/>
      </p:ext>
    </p:extLst>
  </p:cSld>
  <p:clrMapOvr>
    <a:masterClrMapping/>
  </p:clrMapOvr>
  <p:transition>
    <p:dissolv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itle" preserve="1">
  <p:cSld name="1_Titelfoli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C944297-7CFC-BD43-BF94-59A68011C40D}"/>
              </a:ext>
            </a:extLst>
          </p:cNvPr>
          <p:cNvSpPr>
            <a:spLocks noGrp="1"/>
          </p:cNvSpPr>
          <p:nvPr>
            <p:ph type="ctrTitle"/>
          </p:nvPr>
        </p:nvSpPr>
        <p:spPr>
          <a:xfrm>
            <a:off x="1524001" y="702129"/>
            <a:ext cx="7821386" cy="1905000"/>
          </a:xfrm>
        </p:spPr>
        <p:txBody>
          <a:bodyPr anchor="b"/>
          <a:lstStyle>
            <a:lvl1pPr algn="l">
              <a:defRPr sz="4800"/>
            </a:lvl1pPr>
          </a:lstStyle>
          <a:p>
            <a:r>
              <a:rPr lang="de-DE"/>
              <a:t>Mastertitelformat bearbeiten</a:t>
            </a:r>
            <a:endParaRPr lang="de-DE" dirty="0"/>
          </a:p>
        </p:txBody>
      </p:sp>
      <p:sp>
        <p:nvSpPr>
          <p:cNvPr id="3" name="Untertitel 2">
            <a:extLst>
              <a:ext uri="{FF2B5EF4-FFF2-40B4-BE49-F238E27FC236}">
                <a16:creationId xmlns:a16="http://schemas.microsoft.com/office/drawing/2014/main" id="{265A3002-614A-C549-A0DA-54D79433EBE1}"/>
              </a:ext>
            </a:extLst>
          </p:cNvPr>
          <p:cNvSpPr>
            <a:spLocks noGrp="1"/>
          </p:cNvSpPr>
          <p:nvPr>
            <p:ph type="subTitle" idx="1"/>
          </p:nvPr>
        </p:nvSpPr>
        <p:spPr>
          <a:xfrm>
            <a:off x="1524000" y="2764972"/>
            <a:ext cx="9144000" cy="2492828"/>
          </a:xfrm>
        </p:spPr>
        <p:txBody>
          <a:bodyPr/>
          <a:lstStyle>
            <a:lvl1pPr marL="0" indent="0" algn="l">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a:t>Master-Untertitelformat bearbeiten</a:t>
            </a:r>
            <a:endParaRPr lang="de-DE" dirty="0"/>
          </a:p>
        </p:txBody>
      </p:sp>
    </p:spTree>
    <p:extLst>
      <p:ext uri="{BB962C8B-B14F-4D97-AF65-F5344CB8AC3E}">
        <p14:creationId xmlns:p14="http://schemas.microsoft.com/office/powerpoint/2010/main" val="16778862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4433770-3899-084F-930E-431484162420}"/>
              </a:ext>
            </a:extLst>
          </p:cNvPr>
          <p:cNvSpPr>
            <a:spLocks noGrp="1"/>
          </p:cNvSpPr>
          <p:nvPr>
            <p:ph type="title"/>
          </p:nvPr>
        </p:nvSpPr>
        <p:spPr/>
        <p:txBody>
          <a:bodyPr/>
          <a:lstStyle/>
          <a:p>
            <a:r>
              <a:rPr lang="de-DE"/>
              <a:t>Mastertitelformat bearbeiten</a:t>
            </a:r>
          </a:p>
        </p:txBody>
      </p:sp>
      <p:sp>
        <p:nvSpPr>
          <p:cNvPr id="3" name="Inhaltsplatzhalter 2">
            <a:extLst>
              <a:ext uri="{FF2B5EF4-FFF2-40B4-BE49-F238E27FC236}">
                <a16:creationId xmlns:a16="http://schemas.microsoft.com/office/drawing/2014/main" id="{1F65B7CB-310E-F446-97C3-1684B6002AC2}"/>
              </a:ext>
            </a:extLst>
          </p:cNvPr>
          <p:cNvSpPr>
            <a:spLocks noGrp="1"/>
          </p:cNvSpPr>
          <p:nvPr>
            <p:ph idx="1"/>
          </p:nvPr>
        </p:nvSpPr>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C35A11ED-7452-2E43-815D-255E240D667D}"/>
              </a:ext>
            </a:extLst>
          </p:cNvPr>
          <p:cNvSpPr>
            <a:spLocks noGrp="1"/>
          </p:cNvSpPr>
          <p:nvPr>
            <p:ph type="dt" sz="half" idx="10"/>
          </p:nvPr>
        </p:nvSpPr>
        <p:spPr>
          <a:xfrm>
            <a:off x="1268186" y="6356350"/>
            <a:ext cx="2313214" cy="365125"/>
          </a:xfrm>
          <a:prstGeom prst="rect">
            <a:avLst/>
          </a:prstGeom>
        </p:spPr>
        <p:txBody>
          <a:bodyPr/>
          <a:lstStyle/>
          <a:p>
            <a:fld id="{916CEC40-BB49-4D22-BD70-8975DDC6B230}" type="datetimeFigureOut">
              <a:rPr lang="de-AT" smtClean="0"/>
              <a:t>22.03.2024</a:t>
            </a:fld>
            <a:endParaRPr lang="de-AT"/>
          </a:p>
        </p:txBody>
      </p:sp>
      <p:sp>
        <p:nvSpPr>
          <p:cNvPr id="5" name="Fußzeilenplatzhalter 4">
            <a:extLst>
              <a:ext uri="{FF2B5EF4-FFF2-40B4-BE49-F238E27FC236}">
                <a16:creationId xmlns:a16="http://schemas.microsoft.com/office/drawing/2014/main" id="{9D3CFD15-73A5-C140-9ACA-60557EDF6DA2}"/>
              </a:ext>
            </a:extLst>
          </p:cNvPr>
          <p:cNvSpPr>
            <a:spLocks noGrp="1"/>
          </p:cNvSpPr>
          <p:nvPr>
            <p:ph type="ftr" sz="quarter" idx="11"/>
          </p:nvPr>
        </p:nvSpPr>
        <p:spPr>
          <a:xfrm>
            <a:off x="4038600" y="6356350"/>
            <a:ext cx="4114800" cy="365125"/>
          </a:xfrm>
          <a:prstGeom prst="rect">
            <a:avLst/>
          </a:prstGeom>
        </p:spPr>
        <p:txBody>
          <a:bodyPr/>
          <a:lstStyle/>
          <a:p>
            <a:endParaRPr lang="de-AT"/>
          </a:p>
        </p:txBody>
      </p:sp>
    </p:spTree>
    <p:extLst>
      <p:ext uri="{BB962C8B-B14F-4D97-AF65-F5344CB8AC3E}">
        <p14:creationId xmlns:p14="http://schemas.microsoft.com/office/powerpoint/2010/main" val="225696529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obj" preserve="1">
  <p:cSld name="1_Titel und Inhal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4433770-3899-084F-930E-431484162420}"/>
              </a:ext>
            </a:extLst>
          </p:cNvPr>
          <p:cNvSpPr>
            <a:spLocks noGrp="1"/>
          </p:cNvSpPr>
          <p:nvPr>
            <p:ph type="title"/>
          </p:nvPr>
        </p:nvSpPr>
        <p:spPr/>
        <p:txBody>
          <a:bodyPr/>
          <a:lstStyle/>
          <a:p>
            <a:r>
              <a:rPr lang="de-DE"/>
              <a:t>Mastertitelformat bearbeiten</a:t>
            </a:r>
          </a:p>
        </p:txBody>
      </p:sp>
      <p:sp>
        <p:nvSpPr>
          <p:cNvPr id="3" name="Inhaltsplatzhalter 2">
            <a:extLst>
              <a:ext uri="{FF2B5EF4-FFF2-40B4-BE49-F238E27FC236}">
                <a16:creationId xmlns:a16="http://schemas.microsoft.com/office/drawing/2014/main" id="{1F65B7CB-310E-F446-97C3-1684B6002AC2}"/>
              </a:ext>
            </a:extLst>
          </p:cNvPr>
          <p:cNvSpPr>
            <a:spLocks noGrp="1"/>
          </p:cNvSpPr>
          <p:nvPr>
            <p:ph idx="1"/>
          </p:nvPr>
        </p:nvSpPr>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C35A11ED-7452-2E43-815D-255E240D667D}"/>
              </a:ext>
            </a:extLst>
          </p:cNvPr>
          <p:cNvSpPr>
            <a:spLocks noGrp="1"/>
          </p:cNvSpPr>
          <p:nvPr>
            <p:ph type="dt" sz="half" idx="10"/>
          </p:nvPr>
        </p:nvSpPr>
        <p:spPr>
          <a:xfrm>
            <a:off x="1268186" y="6356350"/>
            <a:ext cx="2313214" cy="365125"/>
          </a:xfrm>
          <a:prstGeom prst="rect">
            <a:avLst/>
          </a:prstGeom>
        </p:spPr>
        <p:txBody>
          <a:bodyPr/>
          <a:lstStyle/>
          <a:p>
            <a:fld id="{916CEC40-BB49-4D22-BD70-8975DDC6B230}" type="datetimeFigureOut">
              <a:rPr lang="de-AT" smtClean="0"/>
              <a:t>22.03.2024</a:t>
            </a:fld>
            <a:endParaRPr lang="de-AT"/>
          </a:p>
        </p:txBody>
      </p:sp>
      <p:sp>
        <p:nvSpPr>
          <p:cNvPr id="5" name="Fußzeilenplatzhalter 4">
            <a:extLst>
              <a:ext uri="{FF2B5EF4-FFF2-40B4-BE49-F238E27FC236}">
                <a16:creationId xmlns:a16="http://schemas.microsoft.com/office/drawing/2014/main" id="{9D3CFD15-73A5-C140-9ACA-60557EDF6DA2}"/>
              </a:ext>
            </a:extLst>
          </p:cNvPr>
          <p:cNvSpPr>
            <a:spLocks noGrp="1"/>
          </p:cNvSpPr>
          <p:nvPr>
            <p:ph type="ftr" sz="quarter" idx="11"/>
          </p:nvPr>
        </p:nvSpPr>
        <p:spPr>
          <a:xfrm>
            <a:off x="4038600" y="6356350"/>
            <a:ext cx="4114800" cy="365125"/>
          </a:xfrm>
          <a:prstGeom prst="rect">
            <a:avLst/>
          </a:prstGeom>
        </p:spPr>
        <p:txBody>
          <a:bodyPr/>
          <a:lstStyle/>
          <a:p>
            <a:endParaRPr lang="de-AT"/>
          </a:p>
        </p:txBody>
      </p:sp>
      <p:sp>
        <p:nvSpPr>
          <p:cNvPr id="6" name="Foliennummernplatzhalter 5">
            <a:extLst>
              <a:ext uri="{FF2B5EF4-FFF2-40B4-BE49-F238E27FC236}">
                <a16:creationId xmlns:a16="http://schemas.microsoft.com/office/drawing/2014/main" id="{493C317A-A421-8C40-825F-113024891B5B}"/>
              </a:ext>
            </a:extLst>
          </p:cNvPr>
          <p:cNvSpPr>
            <a:spLocks noGrp="1"/>
          </p:cNvSpPr>
          <p:nvPr>
            <p:ph type="sldNum" sz="quarter" idx="12"/>
          </p:nvPr>
        </p:nvSpPr>
        <p:spPr>
          <a:xfrm>
            <a:off x="8610600" y="6356350"/>
            <a:ext cx="2743200" cy="365125"/>
          </a:xfrm>
          <a:prstGeom prst="rect">
            <a:avLst/>
          </a:prstGeom>
        </p:spPr>
        <p:txBody>
          <a:bodyPr/>
          <a:lstStyle/>
          <a:p>
            <a:fld id="{FE034B92-E1E8-431F-BFA2-04F0100DF071}" type="slidenum">
              <a:rPr lang="de-AT" smtClean="0"/>
              <a:t>‹#›</a:t>
            </a:fld>
            <a:endParaRPr lang="de-AT"/>
          </a:p>
        </p:txBody>
      </p:sp>
    </p:spTree>
    <p:extLst>
      <p:ext uri="{BB962C8B-B14F-4D97-AF65-F5344CB8AC3E}">
        <p14:creationId xmlns:p14="http://schemas.microsoft.com/office/powerpoint/2010/main" val="61201839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0D5E802-E9D4-2941-8D72-FDE7F9029BEA}"/>
              </a:ext>
            </a:extLst>
          </p:cNvPr>
          <p:cNvSpPr>
            <a:spLocks noGrp="1"/>
          </p:cNvSpPr>
          <p:nvPr>
            <p:ph type="title"/>
          </p:nvPr>
        </p:nvSpPr>
        <p:spPr/>
        <p:txBody>
          <a:bodyPr/>
          <a:lstStyle/>
          <a:p>
            <a:r>
              <a:rPr lang="de-DE"/>
              <a:t>Mastertitelformat bearbeiten</a:t>
            </a:r>
          </a:p>
        </p:txBody>
      </p:sp>
      <p:sp>
        <p:nvSpPr>
          <p:cNvPr id="3" name="Inhaltsplatzhalter 2">
            <a:extLst>
              <a:ext uri="{FF2B5EF4-FFF2-40B4-BE49-F238E27FC236}">
                <a16:creationId xmlns:a16="http://schemas.microsoft.com/office/drawing/2014/main" id="{85D4D05A-17AD-8345-9E53-0C897FCF5DE2}"/>
              </a:ext>
            </a:extLst>
          </p:cNvPr>
          <p:cNvSpPr>
            <a:spLocks noGrp="1"/>
          </p:cNvSpPr>
          <p:nvPr>
            <p:ph sz="half" idx="1"/>
          </p:nvPr>
        </p:nvSpPr>
        <p:spPr>
          <a:xfrm>
            <a:off x="1268186" y="1825625"/>
            <a:ext cx="4751614" cy="435133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4" name="Inhaltsplatzhalter 3">
            <a:extLst>
              <a:ext uri="{FF2B5EF4-FFF2-40B4-BE49-F238E27FC236}">
                <a16:creationId xmlns:a16="http://schemas.microsoft.com/office/drawing/2014/main" id="{6AFD351C-1327-C34C-A7BB-290FBCAD7D21}"/>
              </a:ext>
            </a:extLst>
          </p:cNvPr>
          <p:cNvSpPr>
            <a:spLocks noGrp="1"/>
          </p:cNvSpPr>
          <p:nvPr>
            <p:ph sz="half" idx="2"/>
          </p:nvPr>
        </p:nvSpPr>
        <p:spPr>
          <a:xfrm>
            <a:off x="6172200" y="1825625"/>
            <a:ext cx="5181600" cy="435133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5" name="Datumsplatzhalter 4">
            <a:extLst>
              <a:ext uri="{FF2B5EF4-FFF2-40B4-BE49-F238E27FC236}">
                <a16:creationId xmlns:a16="http://schemas.microsoft.com/office/drawing/2014/main" id="{3E8B637C-090D-8F4D-A1B3-E9CF9C05DBA0}"/>
              </a:ext>
            </a:extLst>
          </p:cNvPr>
          <p:cNvSpPr>
            <a:spLocks noGrp="1"/>
          </p:cNvSpPr>
          <p:nvPr>
            <p:ph type="dt" sz="half" idx="10"/>
          </p:nvPr>
        </p:nvSpPr>
        <p:spPr>
          <a:xfrm>
            <a:off x="1268186" y="6356350"/>
            <a:ext cx="2313214" cy="365125"/>
          </a:xfrm>
          <a:prstGeom prst="rect">
            <a:avLst/>
          </a:prstGeom>
        </p:spPr>
        <p:txBody>
          <a:bodyPr/>
          <a:lstStyle/>
          <a:p>
            <a:fld id="{916CEC40-BB49-4D22-BD70-8975DDC6B230}" type="datetimeFigureOut">
              <a:rPr lang="de-AT" smtClean="0"/>
              <a:t>22.03.2024</a:t>
            </a:fld>
            <a:endParaRPr lang="de-AT"/>
          </a:p>
        </p:txBody>
      </p:sp>
      <p:sp>
        <p:nvSpPr>
          <p:cNvPr id="6" name="Fußzeilenplatzhalter 5">
            <a:extLst>
              <a:ext uri="{FF2B5EF4-FFF2-40B4-BE49-F238E27FC236}">
                <a16:creationId xmlns:a16="http://schemas.microsoft.com/office/drawing/2014/main" id="{7F324B90-C2A2-AA49-A6DE-5DE7A6F7B3D0}"/>
              </a:ext>
            </a:extLst>
          </p:cNvPr>
          <p:cNvSpPr>
            <a:spLocks noGrp="1"/>
          </p:cNvSpPr>
          <p:nvPr>
            <p:ph type="ftr" sz="quarter" idx="11"/>
          </p:nvPr>
        </p:nvSpPr>
        <p:spPr>
          <a:xfrm>
            <a:off x="4038600" y="6356350"/>
            <a:ext cx="4114800" cy="365125"/>
          </a:xfrm>
          <a:prstGeom prst="rect">
            <a:avLst/>
          </a:prstGeom>
        </p:spPr>
        <p:txBody>
          <a:bodyPr/>
          <a:lstStyle/>
          <a:p>
            <a:endParaRPr lang="de-AT"/>
          </a:p>
        </p:txBody>
      </p:sp>
      <p:sp>
        <p:nvSpPr>
          <p:cNvPr id="7" name="Foliennummernplatzhalter 6">
            <a:extLst>
              <a:ext uri="{FF2B5EF4-FFF2-40B4-BE49-F238E27FC236}">
                <a16:creationId xmlns:a16="http://schemas.microsoft.com/office/drawing/2014/main" id="{0DF78AF0-F997-F946-B3A5-495C6AD13A41}"/>
              </a:ext>
            </a:extLst>
          </p:cNvPr>
          <p:cNvSpPr>
            <a:spLocks noGrp="1"/>
          </p:cNvSpPr>
          <p:nvPr>
            <p:ph type="sldNum" sz="quarter" idx="12"/>
          </p:nvPr>
        </p:nvSpPr>
        <p:spPr>
          <a:xfrm>
            <a:off x="8610600" y="6356350"/>
            <a:ext cx="2743200" cy="365125"/>
          </a:xfrm>
          <a:prstGeom prst="rect">
            <a:avLst/>
          </a:prstGeom>
        </p:spPr>
        <p:txBody>
          <a:bodyPr/>
          <a:lstStyle/>
          <a:p>
            <a:fld id="{FE034B92-E1E8-431F-BFA2-04F0100DF071}" type="slidenum">
              <a:rPr lang="de-AT" smtClean="0"/>
              <a:t>‹#›</a:t>
            </a:fld>
            <a:endParaRPr lang="de-AT"/>
          </a:p>
        </p:txBody>
      </p:sp>
    </p:spTree>
    <p:extLst>
      <p:ext uri="{BB962C8B-B14F-4D97-AF65-F5344CB8AC3E}">
        <p14:creationId xmlns:p14="http://schemas.microsoft.com/office/powerpoint/2010/main" val="298482544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twoObj" preserve="1">
  <p:cSld name="1_Zwei Inhalt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0D5E802-E9D4-2941-8D72-FDE7F9029BEA}"/>
              </a:ext>
            </a:extLst>
          </p:cNvPr>
          <p:cNvSpPr>
            <a:spLocks noGrp="1"/>
          </p:cNvSpPr>
          <p:nvPr>
            <p:ph type="title"/>
          </p:nvPr>
        </p:nvSpPr>
        <p:spPr/>
        <p:txBody>
          <a:bodyPr/>
          <a:lstStyle/>
          <a:p>
            <a:r>
              <a:rPr lang="de-DE"/>
              <a:t>Mastertitelformat bearbeiten</a:t>
            </a:r>
          </a:p>
        </p:txBody>
      </p:sp>
      <p:sp>
        <p:nvSpPr>
          <p:cNvPr id="3" name="Inhaltsplatzhalter 2">
            <a:extLst>
              <a:ext uri="{FF2B5EF4-FFF2-40B4-BE49-F238E27FC236}">
                <a16:creationId xmlns:a16="http://schemas.microsoft.com/office/drawing/2014/main" id="{85D4D05A-17AD-8345-9E53-0C897FCF5DE2}"/>
              </a:ext>
            </a:extLst>
          </p:cNvPr>
          <p:cNvSpPr>
            <a:spLocks noGrp="1"/>
          </p:cNvSpPr>
          <p:nvPr>
            <p:ph sz="half" idx="1"/>
          </p:nvPr>
        </p:nvSpPr>
        <p:spPr>
          <a:xfrm>
            <a:off x="1268186" y="1825625"/>
            <a:ext cx="4751614" cy="435133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4" name="Inhaltsplatzhalter 3">
            <a:extLst>
              <a:ext uri="{FF2B5EF4-FFF2-40B4-BE49-F238E27FC236}">
                <a16:creationId xmlns:a16="http://schemas.microsoft.com/office/drawing/2014/main" id="{6AFD351C-1327-C34C-A7BB-290FBCAD7D21}"/>
              </a:ext>
            </a:extLst>
          </p:cNvPr>
          <p:cNvSpPr>
            <a:spLocks noGrp="1"/>
          </p:cNvSpPr>
          <p:nvPr>
            <p:ph sz="half" idx="2"/>
          </p:nvPr>
        </p:nvSpPr>
        <p:spPr>
          <a:xfrm>
            <a:off x="6172200" y="1825625"/>
            <a:ext cx="5181600" cy="435133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5" name="Datumsplatzhalter 4">
            <a:extLst>
              <a:ext uri="{FF2B5EF4-FFF2-40B4-BE49-F238E27FC236}">
                <a16:creationId xmlns:a16="http://schemas.microsoft.com/office/drawing/2014/main" id="{3E8B637C-090D-8F4D-A1B3-E9CF9C05DBA0}"/>
              </a:ext>
            </a:extLst>
          </p:cNvPr>
          <p:cNvSpPr>
            <a:spLocks noGrp="1"/>
          </p:cNvSpPr>
          <p:nvPr>
            <p:ph type="dt" sz="half" idx="10"/>
          </p:nvPr>
        </p:nvSpPr>
        <p:spPr>
          <a:xfrm>
            <a:off x="1268186" y="6356350"/>
            <a:ext cx="2313214" cy="365125"/>
          </a:xfrm>
          <a:prstGeom prst="rect">
            <a:avLst/>
          </a:prstGeom>
        </p:spPr>
        <p:txBody>
          <a:bodyPr/>
          <a:lstStyle/>
          <a:p>
            <a:fld id="{916CEC40-BB49-4D22-BD70-8975DDC6B230}" type="datetimeFigureOut">
              <a:rPr lang="de-AT" smtClean="0"/>
              <a:t>22.03.2024</a:t>
            </a:fld>
            <a:endParaRPr lang="de-AT"/>
          </a:p>
        </p:txBody>
      </p:sp>
      <p:sp>
        <p:nvSpPr>
          <p:cNvPr id="6" name="Fußzeilenplatzhalter 5">
            <a:extLst>
              <a:ext uri="{FF2B5EF4-FFF2-40B4-BE49-F238E27FC236}">
                <a16:creationId xmlns:a16="http://schemas.microsoft.com/office/drawing/2014/main" id="{7F324B90-C2A2-AA49-A6DE-5DE7A6F7B3D0}"/>
              </a:ext>
            </a:extLst>
          </p:cNvPr>
          <p:cNvSpPr>
            <a:spLocks noGrp="1"/>
          </p:cNvSpPr>
          <p:nvPr>
            <p:ph type="ftr" sz="quarter" idx="11"/>
          </p:nvPr>
        </p:nvSpPr>
        <p:spPr>
          <a:xfrm>
            <a:off x="4038600" y="6356350"/>
            <a:ext cx="4114800" cy="365125"/>
          </a:xfrm>
          <a:prstGeom prst="rect">
            <a:avLst/>
          </a:prstGeom>
        </p:spPr>
        <p:txBody>
          <a:bodyPr/>
          <a:lstStyle/>
          <a:p>
            <a:endParaRPr lang="de-AT"/>
          </a:p>
        </p:txBody>
      </p:sp>
      <p:sp>
        <p:nvSpPr>
          <p:cNvPr id="7" name="Foliennummernplatzhalter 6">
            <a:extLst>
              <a:ext uri="{FF2B5EF4-FFF2-40B4-BE49-F238E27FC236}">
                <a16:creationId xmlns:a16="http://schemas.microsoft.com/office/drawing/2014/main" id="{0DF78AF0-F997-F946-B3A5-495C6AD13A41}"/>
              </a:ext>
            </a:extLst>
          </p:cNvPr>
          <p:cNvSpPr>
            <a:spLocks noGrp="1"/>
          </p:cNvSpPr>
          <p:nvPr>
            <p:ph type="sldNum" sz="quarter" idx="12"/>
          </p:nvPr>
        </p:nvSpPr>
        <p:spPr>
          <a:xfrm>
            <a:off x="8610600" y="6356350"/>
            <a:ext cx="2743200" cy="365125"/>
          </a:xfrm>
          <a:prstGeom prst="rect">
            <a:avLst/>
          </a:prstGeom>
        </p:spPr>
        <p:txBody>
          <a:bodyPr/>
          <a:lstStyle/>
          <a:p>
            <a:fld id="{FE034B92-E1E8-431F-BFA2-04F0100DF071}" type="slidenum">
              <a:rPr lang="de-AT" smtClean="0"/>
              <a:t>‹#›</a:t>
            </a:fld>
            <a:endParaRPr lang="de-AT"/>
          </a:p>
        </p:txBody>
      </p:sp>
    </p:spTree>
    <p:extLst>
      <p:ext uri="{BB962C8B-B14F-4D97-AF65-F5344CB8AC3E}">
        <p14:creationId xmlns:p14="http://schemas.microsoft.com/office/powerpoint/2010/main" val="289572836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A361616-691E-9542-878C-363E710266A4}"/>
              </a:ext>
            </a:extLst>
          </p:cNvPr>
          <p:cNvSpPr>
            <a:spLocks noGrp="1"/>
          </p:cNvSpPr>
          <p:nvPr>
            <p:ph type="title"/>
          </p:nvPr>
        </p:nvSpPr>
        <p:spPr>
          <a:xfrm>
            <a:off x="1268186" y="365125"/>
            <a:ext cx="8034839" cy="1325563"/>
          </a:xfrm>
        </p:spPr>
        <p:txBody>
          <a:bodyPr/>
          <a:lstStyle/>
          <a:p>
            <a:r>
              <a:rPr lang="de-DE"/>
              <a:t>Mastertitelformat bearbeiten</a:t>
            </a:r>
          </a:p>
        </p:txBody>
      </p:sp>
      <p:sp>
        <p:nvSpPr>
          <p:cNvPr id="3" name="Textplatzhalter 2">
            <a:extLst>
              <a:ext uri="{FF2B5EF4-FFF2-40B4-BE49-F238E27FC236}">
                <a16:creationId xmlns:a16="http://schemas.microsoft.com/office/drawing/2014/main" id="{158C8580-D948-6E4B-9FA8-57F8779E6A60}"/>
              </a:ext>
            </a:extLst>
          </p:cNvPr>
          <p:cNvSpPr>
            <a:spLocks noGrp="1"/>
          </p:cNvSpPr>
          <p:nvPr>
            <p:ph type="body" idx="1"/>
          </p:nvPr>
        </p:nvSpPr>
        <p:spPr>
          <a:xfrm>
            <a:off x="1268186" y="1681163"/>
            <a:ext cx="4729389"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4" name="Inhaltsplatzhalter 3">
            <a:extLst>
              <a:ext uri="{FF2B5EF4-FFF2-40B4-BE49-F238E27FC236}">
                <a16:creationId xmlns:a16="http://schemas.microsoft.com/office/drawing/2014/main" id="{B745C92D-8286-0B49-BDA4-9103E700C0BF}"/>
              </a:ext>
            </a:extLst>
          </p:cNvPr>
          <p:cNvSpPr>
            <a:spLocks noGrp="1"/>
          </p:cNvSpPr>
          <p:nvPr>
            <p:ph sz="half" idx="2"/>
          </p:nvPr>
        </p:nvSpPr>
        <p:spPr>
          <a:xfrm>
            <a:off x="1268186" y="2505075"/>
            <a:ext cx="4729389" cy="368458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5" name="Textplatzhalter 4">
            <a:extLst>
              <a:ext uri="{FF2B5EF4-FFF2-40B4-BE49-F238E27FC236}">
                <a16:creationId xmlns:a16="http://schemas.microsoft.com/office/drawing/2014/main" id="{A005040B-C584-034B-B5BB-F49D0290D407}"/>
              </a:ext>
            </a:extLst>
          </p:cNvPr>
          <p:cNvSpPr>
            <a:spLocks noGrp="1"/>
          </p:cNvSpPr>
          <p:nvPr>
            <p:ph type="body" sz="quarter" idx="3"/>
          </p:nvPr>
        </p:nvSpPr>
        <p:spPr>
          <a:xfrm>
            <a:off x="6625998" y="1681163"/>
            <a:ext cx="472939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6" name="Inhaltsplatzhalter 5">
            <a:extLst>
              <a:ext uri="{FF2B5EF4-FFF2-40B4-BE49-F238E27FC236}">
                <a16:creationId xmlns:a16="http://schemas.microsoft.com/office/drawing/2014/main" id="{BEFD3F1C-0455-D64D-9CE7-BEE37A27A11A}"/>
              </a:ext>
            </a:extLst>
          </p:cNvPr>
          <p:cNvSpPr>
            <a:spLocks noGrp="1"/>
          </p:cNvSpPr>
          <p:nvPr>
            <p:ph sz="quarter" idx="4"/>
          </p:nvPr>
        </p:nvSpPr>
        <p:spPr>
          <a:xfrm>
            <a:off x="6625996" y="2505075"/>
            <a:ext cx="4729391" cy="368458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7" name="Datumsplatzhalter 6">
            <a:extLst>
              <a:ext uri="{FF2B5EF4-FFF2-40B4-BE49-F238E27FC236}">
                <a16:creationId xmlns:a16="http://schemas.microsoft.com/office/drawing/2014/main" id="{96A4F2BC-8AA7-E04C-8A5B-5B7FCA7039D9}"/>
              </a:ext>
            </a:extLst>
          </p:cNvPr>
          <p:cNvSpPr>
            <a:spLocks noGrp="1"/>
          </p:cNvSpPr>
          <p:nvPr>
            <p:ph type="dt" sz="half" idx="10"/>
          </p:nvPr>
        </p:nvSpPr>
        <p:spPr>
          <a:xfrm>
            <a:off x="1268186" y="6356350"/>
            <a:ext cx="2313214" cy="365125"/>
          </a:xfrm>
          <a:prstGeom prst="rect">
            <a:avLst/>
          </a:prstGeom>
        </p:spPr>
        <p:txBody>
          <a:bodyPr/>
          <a:lstStyle/>
          <a:p>
            <a:fld id="{916CEC40-BB49-4D22-BD70-8975DDC6B230}" type="datetimeFigureOut">
              <a:rPr lang="de-AT" smtClean="0"/>
              <a:t>22.03.2024</a:t>
            </a:fld>
            <a:endParaRPr lang="de-AT"/>
          </a:p>
        </p:txBody>
      </p:sp>
      <p:sp>
        <p:nvSpPr>
          <p:cNvPr id="8" name="Fußzeilenplatzhalter 7">
            <a:extLst>
              <a:ext uri="{FF2B5EF4-FFF2-40B4-BE49-F238E27FC236}">
                <a16:creationId xmlns:a16="http://schemas.microsoft.com/office/drawing/2014/main" id="{1E41D8CA-D7F5-A240-9736-385984802010}"/>
              </a:ext>
            </a:extLst>
          </p:cNvPr>
          <p:cNvSpPr>
            <a:spLocks noGrp="1"/>
          </p:cNvSpPr>
          <p:nvPr>
            <p:ph type="ftr" sz="quarter" idx="11"/>
          </p:nvPr>
        </p:nvSpPr>
        <p:spPr>
          <a:xfrm>
            <a:off x="4038600" y="6356350"/>
            <a:ext cx="4114800" cy="365125"/>
          </a:xfrm>
          <a:prstGeom prst="rect">
            <a:avLst/>
          </a:prstGeom>
        </p:spPr>
        <p:txBody>
          <a:bodyPr/>
          <a:lstStyle/>
          <a:p>
            <a:endParaRPr lang="de-AT"/>
          </a:p>
        </p:txBody>
      </p:sp>
      <p:sp>
        <p:nvSpPr>
          <p:cNvPr id="9" name="Foliennummernplatzhalter 8">
            <a:extLst>
              <a:ext uri="{FF2B5EF4-FFF2-40B4-BE49-F238E27FC236}">
                <a16:creationId xmlns:a16="http://schemas.microsoft.com/office/drawing/2014/main" id="{74DB83EA-12CA-6545-A796-9CAC4FEBBBBA}"/>
              </a:ext>
            </a:extLst>
          </p:cNvPr>
          <p:cNvSpPr>
            <a:spLocks noGrp="1"/>
          </p:cNvSpPr>
          <p:nvPr>
            <p:ph type="sldNum" sz="quarter" idx="12"/>
          </p:nvPr>
        </p:nvSpPr>
        <p:spPr>
          <a:xfrm>
            <a:off x="8610600" y="6356350"/>
            <a:ext cx="2743200" cy="365125"/>
          </a:xfrm>
          <a:prstGeom prst="rect">
            <a:avLst/>
          </a:prstGeom>
        </p:spPr>
        <p:txBody>
          <a:bodyPr/>
          <a:lstStyle/>
          <a:p>
            <a:fld id="{FE034B92-E1E8-431F-BFA2-04F0100DF071}" type="slidenum">
              <a:rPr lang="de-AT" smtClean="0"/>
              <a:t>‹#›</a:t>
            </a:fld>
            <a:endParaRPr lang="de-AT"/>
          </a:p>
        </p:txBody>
      </p:sp>
    </p:spTree>
    <p:extLst>
      <p:ext uri="{BB962C8B-B14F-4D97-AF65-F5344CB8AC3E}">
        <p14:creationId xmlns:p14="http://schemas.microsoft.com/office/powerpoint/2010/main" val="359140907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CA18EC4-FB1C-274C-A4AD-B5F85F79D796}"/>
              </a:ext>
            </a:extLst>
          </p:cNvPr>
          <p:cNvSpPr>
            <a:spLocks noGrp="1"/>
          </p:cNvSpPr>
          <p:nvPr>
            <p:ph type="title"/>
          </p:nvPr>
        </p:nvSpPr>
        <p:spPr/>
        <p:txBody>
          <a:bodyPr/>
          <a:lstStyle/>
          <a:p>
            <a:r>
              <a:rPr lang="de-DE"/>
              <a:t>Mastertitelformat bearbeiten</a:t>
            </a:r>
          </a:p>
        </p:txBody>
      </p:sp>
      <p:sp>
        <p:nvSpPr>
          <p:cNvPr id="3" name="Datumsplatzhalter 2">
            <a:extLst>
              <a:ext uri="{FF2B5EF4-FFF2-40B4-BE49-F238E27FC236}">
                <a16:creationId xmlns:a16="http://schemas.microsoft.com/office/drawing/2014/main" id="{208E31BF-2CCD-1D4A-8F4D-35A01D9EE8EE}"/>
              </a:ext>
            </a:extLst>
          </p:cNvPr>
          <p:cNvSpPr>
            <a:spLocks noGrp="1"/>
          </p:cNvSpPr>
          <p:nvPr>
            <p:ph type="dt" sz="half" idx="10"/>
          </p:nvPr>
        </p:nvSpPr>
        <p:spPr>
          <a:xfrm>
            <a:off x="838200" y="6356350"/>
            <a:ext cx="2743200" cy="365125"/>
          </a:xfrm>
          <a:prstGeom prst="rect">
            <a:avLst/>
          </a:prstGeom>
        </p:spPr>
        <p:txBody>
          <a:bodyPr/>
          <a:lstStyle/>
          <a:p>
            <a:fld id="{916CEC40-BB49-4D22-BD70-8975DDC6B230}" type="datetimeFigureOut">
              <a:rPr lang="de-AT" smtClean="0"/>
              <a:t>22.03.2024</a:t>
            </a:fld>
            <a:endParaRPr lang="de-AT"/>
          </a:p>
        </p:txBody>
      </p:sp>
      <p:sp>
        <p:nvSpPr>
          <p:cNvPr id="4" name="Fußzeilenplatzhalter 3">
            <a:extLst>
              <a:ext uri="{FF2B5EF4-FFF2-40B4-BE49-F238E27FC236}">
                <a16:creationId xmlns:a16="http://schemas.microsoft.com/office/drawing/2014/main" id="{862EFAFC-87A4-8644-920E-EA1B29478B80}"/>
              </a:ext>
            </a:extLst>
          </p:cNvPr>
          <p:cNvSpPr>
            <a:spLocks noGrp="1"/>
          </p:cNvSpPr>
          <p:nvPr>
            <p:ph type="ftr" sz="quarter" idx="11"/>
          </p:nvPr>
        </p:nvSpPr>
        <p:spPr>
          <a:xfrm>
            <a:off x="4038600" y="6356350"/>
            <a:ext cx="4114800" cy="365125"/>
          </a:xfrm>
          <a:prstGeom prst="rect">
            <a:avLst/>
          </a:prstGeom>
        </p:spPr>
        <p:txBody>
          <a:bodyPr/>
          <a:lstStyle/>
          <a:p>
            <a:endParaRPr lang="de-AT"/>
          </a:p>
        </p:txBody>
      </p:sp>
      <p:sp>
        <p:nvSpPr>
          <p:cNvPr id="5" name="Foliennummernplatzhalter 4">
            <a:extLst>
              <a:ext uri="{FF2B5EF4-FFF2-40B4-BE49-F238E27FC236}">
                <a16:creationId xmlns:a16="http://schemas.microsoft.com/office/drawing/2014/main" id="{FC204C87-24AB-F644-B40D-9C5DFE317D73}"/>
              </a:ext>
            </a:extLst>
          </p:cNvPr>
          <p:cNvSpPr>
            <a:spLocks noGrp="1"/>
          </p:cNvSpPr>
          <p:nvPr>
            <p:ph type="sldNum" sz="quarter" idx="12"/>
          </p:nvPr>
        </p:nvSpPr>
        <p:spPr>
          <a:xfrm>
            <a:off x="8610600" y="6356350"/>
            <a:ext cx="2743200" cy="365125"/>
          </a:xfrm>
          <a:prstGeom prst="rect">
            <a:avLst/>
          </a:prstGeom>
        </p:spPr>
        <p:txBody>
          <a:bodyPr/>
          <a:lstStyle/>
          <a:p>
            <a:fld id="{FE034B92-E1E8-431F-BFA2-04F0100DF071}" type="slidenum">
              <a:rPr lang="de-AT" smtClean="0"/>
              <a:t>‹#›</a:t>
            </a:fld>
            <a:endParaRPr lang="de-AT"/>
          </a:p>
        </p:txBody>
      </p:sp>
    </p:spTree>
    <p:extLst>
      <p:ext uri="{BB962C8B-B14F-4D97-AF65-F5344CB8AC3E}">
        <p14:creationId xmlns:p14="http://schemas.microsoft.com/office/powerpoint/2010/main" val="4639776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image" Target="../media/image2.png"/><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elplatzhalter 1">
            <a:extLst>
              <a:ext uri="{FF2B5EF4-FFF2-40B4-BE49-F238E27FC236}">
                <a16:creationId xmlns:a16="http://schemas.microsoft.com/office/drawing/2014/main" id="{7D167830-7097-4B47-ADD7-22CB2377FBE2}"/>
              </a:ext>
            </a:extLst>
          </p:cNvPr>
          <p:cNvSpPr>
            <a:spLocks noGrp="1"/>
          </p:cNvSpPr>
          <p:nvPr>
            <p:ph type="title"/>
          </p:nvPr>
        </p:nvSpPr>
        <p:spPr>
          <a:xfrm>
            <a:off x="1268186" y="365125"/>
            <a:ext cx="8008336" cy="1325563"/>
          </a:xfrm>
          <a:prstGeom prst="rect">
            <a:avLst/>
          </a:prstGeom>
        </p:spPr>
        <p:txBody>
          <a:bodyPr vert="horz" lIns="91440" tIns="45720" rIns="91440" bIns="45720" rtlCol="0" anchor="ctr">
            <a:normAutofit/>
          </a:bodyPr>
          <a:lstStyle/>
          <a:p>
            <a:r>
              <a:rPr lang="de-DE" dirty="0"/>
              <a:t>Mastertitelformat bearbeiten</a:t>
            </a:r>
          </a:p>
        </p:txBody>
      </p:sp>
      <p:sp>
        <p:nvSpPr>
          <p:cNvPr id="3" name="Textplatzhalter 2">
            <a:extLst>
              <a:ext uri="{FF2B5EF4-FFF2-40B4-BE49-F238E27FC236}">
                <a16:creationId xmlns:a16="http://schemas.microsoft.com/office/drawing/2014/main" id="{8A42C3A7-A52F-D140-A3E1-7951CC63343D}"/>
              </a:ext>
            </a:extLst>
          </p:cNvPr>
          <p:cNvSpPr>
            <a:spLocks noGrp="1"/>
          </p:cNvSpPr>
          <p:nvPr>
            <p:ph type="body" idx="1"/>
          </p:nvPr>
        </p:nvSpPr>
        <p:spPr>
          <a:xfrm>
            <a:off x="1268186" y="1825625"/>
            <a:ext cx="10085614" cy="4351338"/>
          </a:xfrm>
          <a:prstGeom prst="rect">
            <a:avLst/>
          </a:prstGeom>
        </p:spPr>
        <p:txBody>
          <a:bodyPr vert="horz" lIns="91440" tIns="45720" rIns="91440" bIns="45720" rtlCol="0">
            <a:normAutofit/>
          </a:body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8" name="Rechteck 7">
            <a:extLst>
              <a:ext uri="{FF2B5EF4-FFF2-40B4-BE49-F238E27FC236}">
                <a16:creationId xmlns:a16="http://schemas.microsoft.com/office/drawing/2014/main" id="{81E4324E-7E64-1CFC-11EF-6A4576C29E19}"/>
              </a:ext>
            </a:extLst>
          </p:cNvPr>
          <p:cNvSpPr/>
          <p:nvPr/>
        </p:nvSpPr>
        <p:spPr>
          <a:xfrm flipH="1">
            <a:off x="0" y="0"/>
            <a:ext cx="131028" cy="6858000"/>
          </a:xfrm>
          <a:prstGeom prst="rect">
            <a:avLst/>
          </a:prstGeom>
          <a:solidFill>
            <a:srgbClr val="F07921">
              <a:alpha val="90000"/>
            </a:srgbClr>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AT"/>
          </a:p>
        </p:txBody>
      </p:sp>
      <p:sp>
        <p:nvSpPr>
          <p:cNvPr id="9" name="Rechteck 8">
            <a:extLst>
              <a:ext uri="{FF2B5EF4-FFF2-40B4-BE49-F238E27FC236}">
                <a16:creationId xmlns:a16="http://schemas.microsoft.com/office/drawing/2014/main" id="{D0378C1A-4F08-67C5-5877-DBA430BE9F74}"/>
              </a:ext>
            </a:extLst>
          </p:cNvPr>
          <p:cNvSpPr/>
          <p:nvPr/>
        </p:nvSpPr>
        <p:spPr>
          <a:xfrm flipH="1">
            <a:off x="380988" y="1"/>
            <a:ext cx="133946" cy="6858000"/>
          </a:xfrm>
          <a:prstGeom prst="rect">
            <a:avLst/>
          </a:prstGeom>
          <a:solidFill>
            <a:schemeClr val="accent3">
              <a:alpha val="90000"/>
            </a:schemeClr>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AT"/>
          </a:p>
        </p:txBody>
      </p:sp>
      <p:sp>
        <p:nvSpPr>
          <p:cNvPr id="10" name="Rechteck 9">
            <a:extLst>
              <a:ext uri="{FF2B5EF4-FFF2-40B4-BE49-F238E27FC236}">
                <a16:creationId xmlns:a16="http://schemas.microsoft.com/office/drawing/2014/main" id="{C8C059B6-B2F8-BF03-31FF-05112143DD0B}"/>
              </a:ext>
            </a:extLst>
          </p:cNvPr>
          <p:cNvSpPr/>
          <p:nvPr/>
        </p:nvSpPr>
        <p:spPr>
          <a:xfrm flipH="1">
            <a:off x="185052" y="0"/>
            <a:ext cx="131028" cy="6858000"/>
          </a:xfrm>
          <a:prstGeom prst="rect">
            <a:avLst/>
          </a:prstGeom>
          <a:solidFill>
            <a:srgbClr val="01AD4B">
              <a:alpha val="90000"/>
            </a:srgbClr>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AT"/>
          </a:p>
        </p:txBody>
      </p:sp>
      <p:sp>
        <p:nvSpPr>
          <p:cNvPr id="11" name="Rechteck 10">
            <a:extLst>
              <a:ext uri="{FF2B5EF4-FFF2-40B4-BE49-F238E27FC236}">
                <a16:creationId xmlns:a16="http://schemas.microsoft.com/office/drawing/2014/main" id="{9C2E2835-321A-99BE-EADE-2E26A8918D8C}"/>
              </a:ext>
            </a:extLst>
          </p:cNvPr>
          <p:cNvSpPr/>
          <p:nvPr/>
        </p:nvSpPr>
        <p:spPr>
          <a:xfrm flipH="1">
            <a:off x="576936" y="0"/>
            <a:ext cx="128368" cy="6858000"/>
          </a:xfrm>
          <a:prstGeom prst="rect">
            <a:avLst/>
          </a:prstGeom>
          <a:solidFill>
            <a:srgbClr val="EE297B">
              <a:alpha val="90000"/>
            </a:srgbClr>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AT"/>
          </a:p>
        </p:txBody>
      </p:sp>
      <p:pic>
        <p:nvPicPr>
          <p:cNvPr id="12" name="Grafik 11" descr="Ein Bild, das Grafiken, Grafikdesign, Farbigkeit, Kreis enthält.&#10;&#10;Automatisch generierte Beschreibung">
            <a:extLst>
              <a:ext uri="{FF2B5EF4-FFF2-40B4-BE49-F238E27FC236}">
                <a16:creationId xmlns:a16="http://schemas.microsoft.com/office/drawing/2014/main" id="{5AB2B131-7B71-39A8-75F6-E6F68EA9C380}"/>
              </a:ext>
            </a:extLst>
          </p:cNvPr>
          <p:cNvPicPr>
            <a:picLocks noChangeAspect="1"/>
          </p:cNvPicPr>
          <p:nvPr/>
        </p:nvPicPr>
        <p:blipFill>
          <a:blip r:embed="rId22"/>
          <a:stretch>
            <a:fillRect/>
          </a:stretch>
        </p:blipFill>
        <p:spPr>
          <a:xfrm>
            <a:off x="9340143" y="365125"/>
            <a:ext cx="2013657" cy="1256522"/>
          </a:xfrm>
          <a:prstGeom prst="rect">
            <a:avLst/>
          </a:prstGeom>
        </p:spPr>
      </p:pic>
      <p:pic>
        <p:nvPicPr>
          <p:cNvPr id="14" name="Grafik 13">
            <a:extLst>
              <a:ext uri="{FF2B5EF4-FFF2-40B4-BE49-F238E27FC236}">
                <a16:creationId xmlns:a16="http://schemas.microsoft.com/office/drawing/2014/main" id="{6B4C4EA1-1AB4-38C6-13F5-4D359A80AA87}"/>
              </a:ext>
            </a:extLst>
          </p:cNvPr>
          <p:cNvPicPr>
            <a:picLocks noChangeAspect="1"/>
          </p:cNvPicPr>
          <p:nvPr/>
        </p:nvPicPr>
        <p:blipFill>
          <a:blip r:embed="rId23"/>
          <a:stretch>
            <a:fillRect/>
          </a:stretch>
        </p:blipFill>
        <p:spPr>
          <a:xfrm>
            <a:off x="838200" y="6265654"/>
            <a:ext cx="1538082" cy="314533"/>
          </a:xfrm>
          <a:prstGeom prst="rect">
            <a:avLst/>
          </a:prstGeom>
        </p:spPr>
      </p:pic>
    </p:spTree>
    <p:extLst>
      <p:ext uri="{BB962C8B-B14F-4D97-AF65-F5344CB8AC3E}">
        <p14:creationId xmlns:p14="http://schemas.microsoft.com/office/powerpoint/2010/main" val="633240781"/>
      </p:ext>
    </p:extLst>
  </p:cSld>
  <p:clrMap bg1="lt1" tx1="dk1" bg2="lt2" tx2="dk2" accent1="accent1" accent2="accent2" accent3="accent3" accent4="accent4" accent5="accent5" accent6="accent6" hlink="hlink" folHlink="folHlink"/>
  <p:sldLayoutIdLst>
    <p:sldLayoutId id="2147483686" r:id="rId1"/>
    <p:sldLayoutId id="2147483687" r:id="rId2"/>
    <p:sldLayoutId id="2147483688" r:id="rId3"/>
    <p:sldLayoutId id="2147483689" r:id="rId4"/>
    <p:sldLayoutId id="2147483690" r:id="rId5"/>
    <p:sldLayoutId id="2147483691" r:id="rId6"/>
    <p:sldLayoutId id="2147483692" r:id="rId7"/>
    <p:sldLayoutId id="2147483693" r:id="rId8"/>
    <p:sldLayoutId id="2147483694" r:id="rId9"/>
    <p:sldLayoutId id="2147483695" r:id="rId10"/>
    <p:sldLayoutId id="2147483696" r:id="rId11"/>
    <p:sldLayoutId id="2147483697" r:id="rId12"/>
    <p:sldLayoutId id="2147483698" r:id="rId13"/>
    <p:sldLayoutId id="2147483699" r:id="rId14"/>
    <p:sldLayoutId id="2147483700" r:id="rId15"/>
    <p:sldLayoutId id="2147483701" r:id="rId16"/>
    <p:sldLayoutId id="2147483702" r:id="rId17"/>
    <p:sldLayoutId id="2147483703" r:id="rId18"/>
    <p:sldLayoutId id="2147483704" r:id="rId19"/>
    <p:sldLayoutId id="2147483705" r:id="rId20"/>
  </p:sldLayoutIdLst>
  <p:txStyles>
    <p:titleStyle>
      <a:lvl1pPr algn="l" defTabSz="914400" rtl="0" eaLnBrk="1" latinLnBrk="0" hangingPunct="1">
        <a:lnSpc>
          <a:spcPct val="90000"/>
        </a:lnSpc>
        <a:spcBef>
          <a:spcPct val="0"/>
        </a:spcBef>
        <a:buNone/>
        <a:defRPr sz="4400" kern="1200">
          <a:solidFill>
            <a:srgbClr val="0D385E"/>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rgbClr val="0D385E"/>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rgbClr val="0D385E"/>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0D385E"/>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0D385E"/>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0D385E"/>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hyperlink" Target="http://creativecommons.org/licenses/by-sa/4.0/?ref=chooser-v1" TargetMode="External"/><Relationship Id="rId1" Type="http://schemas.openxmlformats.org/officeDocument/2006/relationships/slideLayout" Target="../slideLayouts/slideLayout4.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 Id="rId9" Type="http://schemas.openxmlformats.org/officeDocument/2006/relationships/image" Target="../media/image15.pn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hyperlink" Target="https://www.youtube.com/watch?v=bilOOPuAvTY" TargetMode="External"/><Relationship Id="rId1" Type="http://schemas.openxmlformats.org/officeDocument/2006/relationships/slideLayout" Target="../slideLayouts/slideLayout9.xml"/><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2" Type="http://schemas.microsoft.com/office/2018/10/relationships/comments" Target="../comments/modernComment_1CA_E4760352.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hyperlink" Target="https://www.youtube.com/watch?v=JKIAOZZritk" TargetMode="External"/><Relationship Id="rId1" Type="http://schemas.openxmlformats.org/officeDocument/2006/relationships/slideLayout" Target="../slideLayouts/slideLayout4.xml"/><Relationship Id="rId4"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Grafik 9" descr="Ein Bild, das Grafiken, Grafikdesign, Farbigkeit, Kreis enthält.&#10;&#10;Automatisch generierte Beschreibung">
            <a:extLst>
              <a:ext uri="{FF2B5EF4-FFF2-40B4-BE49-F238E27FC236}">
                <a16:creationId xmlns:a16="http://schemas.microsoft.com/office/drawing/2014/main" id="{130C8AC2-B1DB-06DD-323B-CB74DD221147}"/>
              </a:ext>
            </a:extLst>
          </p:cNvPr>
          <p:cNvPicPr>
            <a:picLocks noChangeAspect="1"/>
          </p:cNvPicPr>
          <p:nvPr/>
        </p:nvPicPr>
        <p:blipFill>
          <a:blip r:embed="rId3"/>
          <a:stretch>
            <a:fillRect/>
          </a:stretch>
        </p:blipFill>
        <p:spPr>
          <a:xfrm>
            <a:off x="3589043" y="0"/>
            <a:ext cx="5013914" cy="3128682"/>
          </a:xfrm>
          <a:prstGeom prst="rect">
            <a:avLst/>
          </a:prstGeom>
        </p:spPr>
      </p:pic>
      <p:pic>
        <p:nvPicPr>
          <p:cNvPr id="3" name="Grafik 2" descr="Ein Bild, das Cartoon, Kreis, Darstellung enthält.&#10;&#10;Automatisch generierte Beschreibung">
            <a:extLst>
              <a:ext uri="{FF2B5EF4-FFF2-40B4-BE49-F238E27FC236}">
                <a16:creationId xmlns:a16="http://schemas.microsoft.com/office/drawing/2014/main" id="{128109B9-8CF2-B726-83F9-E529ADD38AED}"/>
              </a:ext>
            </a:extLst>
          </p:cNvPr>
          <p:cNvPicPr>
            <a:picLocks noChangeAspect="1"/>
          </p:cNvPicPr>
          <p:nvPr/>
        </p:nvPicPr>
        <p:blipFill>
          <a:blip r:embed="rId4">
            <a:alphaModFix amt="85000"/>
          </a:blip>
          <a:stretch>
            <a:fillRect/>
          </a:stretch>
        </p:blipFill>
        <p:spPr>
          <a:xfrm>
            <a:off x="5787801" y="509862"/>
            <a:ext cx="805421" cy="805421"/>
          </a:xfrm>
          <a:prstGeom prst="rect">
            <a:avLst/>
          </a:prstGeom>
        </p:spPr>
      </p:pic>
      <p:pic>
        <p:nvPicPr>
          <p:cNvPr id="6" name="Grafik 5" descr="Ein Bild, das Zeichnung, Kinderkunst, Cartoon, Kreis enthält.&#10;&#10;Automatisch generierte Beschreibung">
            <a:extLst>
              <a:ext uri="{FF2B5EF4-FFF2-40B4-BE49-F238E27FC236}">
                <a16:creationId xmlns:a16="http://schemas.microsoft.com/office/drawing/2014/main" id="{D8F04AFC-E9C2-9029-260A-99E646007697}"/>
              </a:ext>
            </a:extLst>
          </p:cNvPr>
          <p:cNvPicPr>
            <a:picLocks noChangeAspect="1"/>
          </p:cNvPicPr>
          <p:nvPr/>
        </p:nvPicPr>
        <p:blipFill>
          <a:blip r:embed="rId5">
            <a:alphaModFix amt="85000"/>
          </a:blip>
          <a:stretch>
            <a:fillRect/>
          </a:stretch>
        </p:blipFill>
        <p:spPr>
          <a:xfrm>
            <a:off x="6713562" y="509862"/>
            <a:ext cx="806400" cy="806400"/>
          </a:xfrm>
          <a:prstGeom prst="rect">
            <a:avLst/>
          </a:prstGeom>
        </p:spPr>
      </p:pic>
      <p:sp>
        <p:nvSpPr>
          <p:cNvPr id="4" name="Rubrik 3">
            <a:extLst>
              <a:ext uri="{FF2B5EF4-FFF2-40B4-BE49-F238E27FC236}">
                <a16:creationId xmlns:a16="http://schemas.microsoft.com/office/drawing/2014/main" id="{07E0CBB6-C5F8-4624-9918-2ABBDA00096C}"/>
              </a:ext>
            </a:extLst>
          </p:cNvPr>
          <p:cNvSpPr txBox="1">
            <a:spLocks noGrp="1"/>
          </p:cNvSpPr>
          <p:nvPr>
            <p:ph type="ctrTitle"/>
          </p:nvPr>
        </p:nvSpPr>
        <p:spPr>
          <a:noFill/>
        </p:spPr>
        <p:txBody>
          <a:bodyPr wrap="square" rtlCol="0">
            <a:spAutoFit/>
          </a:bodyPr>
          <a:lstStyle/>
          <a:p>
            <a:br>
              <a:rPr lang="de-DE" dirty="0"/>
            </a:br>
            <a:r>
              <a:rPr lang="sv-SE" dirty="0"/>
              <a:t>Entrepreneurship and New business creation </a:t>
            </a:r>
            <a:endParaRPr lang="en-GB" dirty="0"/>
          </a:p>
        </p:txBody>
      </p:sp>
      <p:sp>
        <p:nvSpPr>
          <p:cNvPr id="9" name="Untertitel 8">
            <a:extLst>
              <a:ext uri="{FF2B5EF4-FFF2-40B4-BE49-F238E27FC236}">
                <a16:creationId xmlns:a16="http://schemas.microsoft.com/office/drawing/2014/main" id="{F8847AF9-6CCE-665E-0774-EF60203AA295}"/>
              </a:ext>
            </a:extLst>
          </p:cNvPr>
          <p:cNvSpPr>
            <a:spLocks noGrp="1"/>
          </p:cNvSpPr>
          <p:nvPr>
            <p:ph type="subTitle" idx="1"/>
          </p:nvPr>
        </p:nvSpPr>
        <p:spPr/>
        <p:txBody>
          <a:bodyPr>
            <a:normAutofit lnSpcReduction="10000"/>
          </a:bodyPr>
          <a:lstStyle/>
          <a:p>
            <a:r>
              <a:rPr lang="sv-SE" dirty="0"/>
              <a:t>(2 ECTS, 50-60 h)</a:t>
            </a:r>
            <a:endParaRPr lang="de-AT" dirty="0"/>
          </a:p>
        </p:txBody>
      </p:sp>
    </p:spTree>
    <p:extLst>
      <p:ext uri="{BB962C8B-B14F-4D97-AF65-F5344CB8AC3E}">
        <p14:creationId xmlns:p14="http://schemas.microsoft.com/office/powerpoint/2010/main" val="1062942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Down Arrow 10"/>
          <p:cNvSpPr/>
          <p:nvPr/>
        </p:nvSpPr>
        <p:spPr>
          <a:xfrm>
            <a:off x="8993060" y="2105311"/>
            <a:ext cx="149526" cy="303477"/>
          </a:xfrm>
          <a:prstGeom prst="downArrow">
            <a:avLst/>
          </a:prstGeom>
          <a:solidFill>
            <a:schemeClr val="tx1"/>
          </a:solidFill>
          <a:ln>
            <a:noFill/>
          </a:ln>
          <a:effectLst/>
        </p:spPr>
        <p:style>
          <a:lnRef idx="0">
            <a:schemeClr val="accent1"/>
          </a:lnRef>
          <a:fillRef idx="1001">
            <a:schemeClr val="dk2"/>
          </a:fillRef>
          <a:effectRef idx="3">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15" name="Down Arrow 14"/>
          <p:cNvSpPr/>
          <p:nvPr/>
        </p:nvSpPr>
        <p:spPr>
          <a:xfrm>
            <a:off x="8559215" y="3133160"/>
            <a:ext cx="154991" cy="707972"/>
          </a:xfrm>
          <a:prstGeom prst="downArrow">
            <a:avLst/>
          </a:prstGeom>
          <a:solidFill>
            <a:schemeClr val="tx1"/>
          </a:solidFill>
          <a:ln>
            <a:noFill/>
          </a:ln>
          <a:effectLst/>
        </p:spPr>
        <p:style>
          <a:lnRef idx="0">
            <a:schemeClr val="accent1"/>
          </a:lnRef>
          <a:fillRef idx="1001">
            <a:schemeClr val="dk2"/>
          </a:fillRef>
          <a:effectRef idx="3">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17" name="Down Arrow 16"/>
          <p:cNvSpPr/>
          <p:nvPr/>
        </p:nvSpPr>
        <p:spPr>
          <a:xfrm>
            <a:off x="8170617" y="5197371"/>
            <a:ext cx="150086" cy="339856"/>
          </a:xfrm>
          <a:prstGeom prst="downArrow">
            <a:avLst/>
          </a:prstGeom>
          <a:solidFill>
            <a:schemeClr val="tx1"/>
          </a:solidFill>
          <a:ln>
            <a:noFill/>
          </a:ln>
          <a:effectLst/>
        </p:spPr>
        <p:style>
          <a:lnRef idx="0">
            <a:schemeClr val="accent1"/>
          </a:lnRef>
          <a:fillRef idx="1001">
            <a:schemeClr val="dk2"/>
          </a:fillRef>
          <a:effectRef idx="3">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19" name="Down Arrow 18"/>
          <p:cNvSpPr/>
          <p:nvPr/>
        </p:nvSpPr>
        <p:spPr>
          <a:xfrm>
            <a:off x="7892275" y="2144318"/>
            <a:ext cx="154991" cy="1689983"/>
          </a:xfrm>
          <a:prstGeom prst="downArrow">
            <a:avLst/>
          </a:prstGeom>
          <a:solidFill>
            <a:schemeClr val="tx1"/>
          </a:solidFill>
          <a:ln>
            <a:noFill/>
          </a:ln>
          <a:effectLst/>
        </p:spPr>
        <p:style>
          <a:lnRef idx="0">
            <a:schemeClr val="accent1"/>
          </a:lnRef>
          <a:fillRef idx="1001">
            <a:schemeClr val="dk2"/>
          </a:fillRef>
          <a:effectRef idx="3">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20" name="Down Arrow 19"/>
          <p:cNvSpPr/>
          <p:nvPr/>
        </p:nvSpPr>
        <p:spPr>
          <a:xfrm>
            <a:off x="9244694" y="3148766"/>
            <a:ext cx="150085" cy="2388462"/>
          </a:xfrm>
          <a:prstGeom prst="downArrow">
            <a:avLst/>
          </a:prstGeom>
          <a:solidFill>
            <a:schemeClr val="tx1"/>
          </a:solidFill>
          <a:ln>
            <a:noFill/>
          </a:ln>
          <a:effectLst/>
        </p:spPr>
        <p:style>
          <a:lnRef idx="0">
            <a:schemeClr val="accent1"/>
          </a:lnRef>
          <a:fillRef idx="1001">
            <a:schemeClr val="dk2"/>
          </a:fillRef>
          <a:effectRef idx="3">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21" name="Down Arrow 20"/>
          <p:cNvSpPr/>
          <p:nvPr/>
        </p:nvSpPr>
        <p:spPr>
          <a:xfrm>
            <a:off x="3082852" y="2168395"/>
            <a:ext cx="154991" cy="237490"/>
          </a:xfrm>
          <a:prstGeom prst="downArrow">
            <a:avLst/>
          </a:prstGeom>
          <a:solidFill>
            <a:schemeClr val="tx1"/>
          </a:solidFill>
          <a:ln>
            <a:noFill/>
          </a:ln>
          <a:effectLst/>
        </p:spPr>
        <p:style>
          <a:lnRef idx="0">
            <a:schemeClr val="accent1"/>
          </a:lnRef>
          <a:fillRef idx="1001">
            <a:schemeClr val="dk2"/>
          </a:fillRef>
          <a:effectRef idx="3">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27" name="Down Arrow 26"/>
          <p:cNvSpPr/>
          <p:nvPr/>
        </p:nvSpPr>
        <p:spPr>
          <a:xfrm>
            <a:off x="3105737" y="3069795"/>
            <a:ext cx="154991" cy="768648"/>
          </a:xfrm>
          <a:prstGeom prst="downArrow">
            <a:avLst/>
          </a:prstGeom>
          <a:solidFill>
            <a:schemeClr val="tx1"/>
          </a:solidFill>
          <a:ln>
            <a:noFill/>
          </a:ln>
          <a:effectLst/>
        </p:spPr>
        <p:style>
          <a:lnRef idx="0">
            <a:schemeClr val="accent1"/>
          </a:lnRef>
          <a:fillRef idx="1001">
            <a:schemeClr val="dk2"/>
          </a:fillRef>
          <a:effectRef idx="3">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30" name="Down Arrow 29"/>
          <p:cNvSpPr/>
          <p:nvPr/>
        </p:nvSpPr>
        <p:spPr>
          <a:xfrm>
            <a:off x="3105737" y="4235495"/>
            <a:ext cx="154991" cy="462182"/>
          </a:xfrm>
          <a:prstGeom prst="downArrow">
            <a:avLst/>
          </a:prstGeom>
          <a:solidFill>
            <a:schemeClr val="tx1"/>
          </a:solidFill>
          <a:ln>
            <a:noFill/>
          </a:ln>
          <a:effectLst/>
        </p:spPr>
        <p:style>
          <a:lnRef idx="0">
            <a:schemeClr val="accent1"/>
          </a:lnRef>
          <a:fillRef idx="1001">
            <a:schemeClr val="dk2"/>
          </a:fillRef>
          <a:effectRef idx="3">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35" name="Down Arrow 34"/>
          <p:cNvSpPr/>
          <p:nvPr/>
        </p:nvSpPr>
        <p:spPr>
          <a:xfrm>
            <a:off x="3808857" y="2093020"/>
            <a:ext cx="154991" cy="1746390"/>
          </a:xfrm>
          <a:prstGeom prst="downArrow">
            <a:avLst/>
          </a:prstGeom>
          <a:solidFill>
            <a:schemeClr val="tx1"/>
          </a:solidFill>
          <a:ln>
            <a:noFill/>
          </a:ln>
          <a:effectLst/>
        </p:spPr>
        <p:style>
          <a:lnRef idx="0">
            <a:schemeClr val="accent1"/>
          </a:lnRef>
          <a:fillRef idx="1001">
            <a:schemeClr val="dk2"/>
          </a:fillRef>
          <a:effectRef idx="3">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36" name="Down Arrow 35"/>
          <p:cNvSpPr/>
          <p:nvPr/>
        </p:nvSpPr>
        <p:spPr>
          <a:xfrm>
            <a:off x="4342103" y="2085407"/>
            <a:ext cx="154991" cy="2608278"/>
          </a:xfrm>
          <a:prstGeom prst="downArrow">
            <a:avLst/>
          </a:prstGeom>
          <a:solidFill>
            <a:schemeClr val="tx1"/>
          </a:solidFill>
          <a:ln>
            <a:noFill/>
          </a:ln>
          <a:effectLst/>
        </p:spPr>
        <p:style>
          <a:lnRef idx="0">
            <a:schemeClr val="accent1"/>
          </a:lnRef>
          <a:fillRef idx="1001">
            <a:schemeClr val="dk2"/>
          </a:fillRef>
          <a:effectRef idx="3">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37" name="Down Arrow 36"/>
          <p:cNvSpPr/>
          <p:nvPr/>
        </p:nvSpPr>
        <p:spPr>
          <a:xfrm>
            <a:off x="4799679" y="2111317"/>
            <a:ext cx="154991" cy="3422401"/>
          </a:xfrm>
          <a:prstGeom prst="downArrow">
            <a:avLst/>
          </a:prstGeom>
          <a:solidFill>
            <a:schemeClr val="tx1"/>
          </a:solidFill>
          <a:ln>
            <a:noFill/>
          </a:ln>
          <a:effectLst/>
        </p:spPr>
        <p:style>
          <a:lnRef idx="0">
            <a:schemeClr val="accent1"/>
          </a:lnRef>
          <a:fillRef idx="1001">
            <a:schemeClr val="dk2"/>
          </a:fillRef>
          <a:effectRef idx="3">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38" name="Text Box 42"/>
          <p:cNvSpPr txBox="1"/>
          <p:nvPr/>
        </p:nvSpPr>
        <p:spPr>
          <a:xfrm>
            <a:off x="5101113" y="2484350"/>
            <a:ext cx="1990457" cy="2425145"/>
          </a:xfrm>
          <a:prstGeom prst="roundRect">
            <a:avLst/>
          </a:prstGeom>
          <a:noFill/>
          <a:ln w="9525" cap="flat" cmpd="sng" algn="ctr">
            <a:solidFill>
              <a:schemeClr val="dk1"/>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nSpc>
                <a:spcPct val="115000"/>
              </a:lnSpc>
            </a:pPr>
            <a:r>
              <a:rPr lang="en-GB" sz="2000" b="1" dirty="0">
                <a:solidFill>
                  <a:schemeClr val="tx1"/>
                </a:solidFill>
                <a:ea typeface="Calibri"/>
                <a:cs typeface="Times New Roman"/>
              </a:rPr>
              <a:t>Direct sales:</a:t>
            </a:r>
          </a:p>
          <a:p>
            <a:pPr marL="285750" indent="-285750">
              <a:buClr>
                <a:schemeClr val="tx2"/>
              </a:buClr>
              <a:buFont typeface="Arial" panose="020B0604020202020204" pitchFamily="34" charset="0"/>
              <a:buChar char="•"/>
            </a:pPr>
            <a:r>
              <a:rPr lang="en-US" dirty="0">
                <a:solidFill>
                  <a:schemeClr val="tx1"/>
                </a:solidFill>
                <a:ea typeface="Calibri"/>
                <a:cs typeface="Arial"/>
              </a:rPr>
              <a:t>Own sales-force</a:t>
            </a:r>
            <a:endParaRPr lang="en-GB" dirty="0">
              <a:solidFill>
                <a:schemeClr val="tx1"/>
              </a:solidFill>
              <a:ea typeface="Calibri"/>
              <a:cs typeface="Arial"/>
            </a:endParaRPr>
          </a:p>
          <a:p>
            <a:pPr marL="285750" indent="-285750">
              <a:buClr>
                <a:schemeClr val="tx2"/>
              </a:buClr>
              <a:buFont typeface="Arial" panose="020B0604020202020204" pitchFamily="34" charset="0"/>
              <a:buChar char="•"/>
            </a:pPr>
            <a:r>
              <a:rPr lang="en-US" dirty="0">
                <a:solidFill>
                  <a:schemeClr val="tx1"/>
                </a:solidFill>
                <a:ea typeface="Calibri"/>
                <a:cs typeface="Arial"/>
              </a:rPr>
              <a:t>On-line</a:t>
            </a:r>
            <a:endParaRPr lang="en-GB" dirty="0">
              <a:solidFill>
                <a:schemeClr val="tx1"/>
              </a:solidFill>
              <a:ea typeface="Calibri"/>
              <a:cs typeface="Arial"/>
            </a:endParaRPr>
          </a:p>
          <a:p>
            <a:pPr marL="285750" indent="-285750">
              <a:buClr>
                <a:schemeClr val="tx2"/>
              </a:buClr>
              <a:buFont typeface="Arial" panose="020B0604020202020204" pitchFamily="34" charset="0"/>
              <a:buChar char="•"/>
            </a:pPr>
            <a:r>
              <a:rPr lang="en-US" dirty="0">
                <a:solidFill>
                  <a:schemeClr val="tx1"/>
                </a:solidFill>
                <a:ea typeface="Calibri"/>
                <a:cs typeface="Arial"/>
              </a:rPr>
              <a:t>Telephone</a:t>
            </a:r>
            <a:endParaRPr lang="en-GB" dirty="0">
              <a:solidFill>
                <a:schemeClr val="tx1"/>
              </a:solidFill>
              <a:ea typeface="Calibri"/>
              <a:cs typeface="Arial"/>
            </a:endParaRPr>
          </a:p>
          <a:p>
            <a:pPr marL="285750" indent="-285750">
              <a:buClr>
                <a:schemeClr val="tx2"/>
              </a:buClr>
              <a:buFont typeface="Arial" panose="020B0604020202020204" pitchFamily="34" charset="0"/>
              <a:buChar char="•"/>
            </a:pPr>
            <a:r>
              <a:rPr lang="en-US" dirty="0">
                <a:solidFill>
                  <a:schemeClr val="tx1"/>
                </a:solidFill>
                <a:ea typeface="Calibri"/>
                <a:cs typeface="Arial"/>
              </a:rPr>
              <a:t>Mail-order</a:t>
            </a:r>
            <a:endParaRPr lang="en-GB" dirty="0">
              <a:solidFill>
                <a:schemeClr val="tx1"/>
              </a:solidFill>
              <a:ea typeface="Calibri"/>
              <a:cs typeface="Arial"/>
            </a:endParaRPr>
          </a:p>
          <a:p>
            <a:pPr marL="285750" indent="-285750">
              <a:buClr>
                <a:schemeClr val="tx2"/>
              </a:buClr>
              <a:buFont typeface="Arial" panose="020B0604020202020204" pitchFamily="34" charset="0"/>
              <a:buChar char="•"/>
            </a:pPr>
            <a:r>
              <a:rPr lang="en-US" dirty="0">
                <a:solidFill>
                  <a:schemeClr val="tx1"/>
                </a:solidFill>
                <a:ea typeface="Calibri"/>
                <a:cs typeface="Arial"/>
              </a:rPr>
              <a:t>Advertising</a:t>
            </a:r>
            <a:endParaRPr lang="en-GB" dirty="0">
              <a:solidFill>
                <a:schemeClr val="tx1"/>
              </a:solidFill>
              <a:ea typeface="Calibri"/>
              <a:cs typeface="Arial"/>
            </a:endParaRPr>
          </a:p>
          <a:p>
            <a:pPr>
              <a:lnSpc>
                <a:spcPct val="115000"/>
              </a:lnSpc>
            </a:pPr>
            <a:r>
              <a:rPr lang="en-GB" b="1" dirty="0">
                <a:solidFill>
                  <a:schemeClr val="tx1"/>
                </a:solidFill>
                <a:ea typeface="Calibri"/>
                <a:cs typeface="Times New Roman"/>
              </a:rPr>
              <a:t> </a:t>
            </a:r>
          </a:p>
        </p:txBody>
      </p:sp>
      <p:sp>
        <p:nvSpPr>
          <p:cNvPr id="39" name="Down Arrow 38"/>
          <p:cNvSpPr/>
          <p:nvPr/>
        </p:nvSpPr>
        <p:spPr>
          <a:xfrm>
            <a:off x="7225335" y="2127892"/>
            <a:ext cx="154991" cy="3403125"/>
          </a:xfrm>
          <a:prstGeom prst="downArrow">
            <a:avLst/>
          </a:prstGeom>
          <a:solidFill>
            <a:schemeClr val="tx1"/>
          </a:solidFill>
          <a:ln>
            <a:noFill/>
          </a:ln>
          <a:effectLst/>
        </p:spPr>
        <p:style>
          <a:lnRef idx="0">
            <a:schemeClr val="accent1"/>
          </a:lnRef>
          <a:fillRef idx="1001">
            <a:schemeClr val="dk2"/>
          </a:fillRef>
          <a:effectRef idx="3">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40" name="Rectangle 37"/>
          <p:cNvSpPr>
            <a:spLocks noChangeArrowheads="1"/>
          </p:cNvSpPr>
          <p:nvPr/>
        </p:nvSpPr>
        <p:spPr bwMode="auto">
          <a:xfrm>
            <a:off x="1524001" y="43934"/>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41" name="Rectangle 47"/>
          <p:cNvSpPr>
            <a:spLocks noChangeArrowheads="1"/>
          </p:cNvSpPr>
          <p:nvPr/>
        </p:nvSpPr>
        <p:spPr bwMode="auto">
          <a:xfrm>
            <a:off x="1524001" y="501134"/>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fontAlgn="base">
              <a:spcBef>
                <a:spcPct val="0"/>
              </a:spcBef>
              <a:spcAft>
                <a:spcPct val="0"/>
              </a:spcAft>
            </a:pPr>
            <a:endParaRPr lang="en-US" altLang="en-US">
              <a:latin typeface="Arial" pitchFamily="34" charset="0"/>
              <a:cs typeface="Arial" pitchFamily="34" charset="0"/>
            </a:endParaRPr>
          </a:p>
        </p:txBody>
      </p:sp>
      <p:sp>
        <p:nvSpPr>
          <p:cNvPr id="29" name="Down Arrow 28"/>
          <p:cNvSpPr/>
          <p:nvPr/>
        </p:nvSpPr>
        <p:spPr>
          <a:xfrm>
            <a:off x="3104661" y="5106432"/>
            <a:ext cx="154991" cy="427474"/>
          </a:xfrm>
          <a:prstGeom prst="downArrow">
            <a:avLst/>
          </a:prstGeom>
          <a:solidFill>
            <a:schemeClr val="tx1"/>
          </a:solidFill>
          <a:ln>
            <a:noFill/>
          </a:ln>
          <a:effectLst/>
        </p:spPr>
        <p:style>
          <a:lnRef idx="0">
            <a:schemeClr val="accent1"/>
          </a:lnRef>
          <a:fillRef idx="1001">
            <a:schemeClr val="dk2"/>
          </a:fillRef>
          <a:effectRef idx="3">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3" name="Rechteck: abgerundete Ecken 2">
            <a:extLst>
              <a:ext uri="{FF2B5EF4-FFF2-40B4-BE49-F238E27FC236}">
                <a16:creationId xmlns:a16="http://schemas.microsoft.com/office/drawing/2014/main" id="{3FD6648D-2544-F750-99F2-EE68D33519EC}"/>
              </a:ext>
            </a:extLst>
          </p:cNvPr>
          <p:cNvSpPr/>
          <p:nvPr/>
        </p:nvSpPr>
        <p:spPr>
          <a:xfrm>
            <a:off x="2570249" y="1430346"/>
            <a:ext cx="7051501" cy="768648"/>
          </a:xfrm>
          <a:prstGeom prst="roundRect">
            <a:avLst/>
          </a:prstGeom>
          <a:ln>
            <a:solidFill>
              <a:srgbClr val="F0792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DE" sz="2000" dirty="0"/>
              <a:t>Producer</a:t>
            </a:r>
            <a:endParaRPr lang="de-AT" sz="2000" dirty="0"/>
          </a:p>
        </p:txBody>
      </p:sp>
      <p:sp>
        <p:nvSpPr>
          <p:cNvPr id="4" name="Rechteck: abgerundete Ecken 3">
            <a:extLst>
              <a:ext uri="{FF2B5EF4-FFF2-40B4-BE49-F238E27FC236}">
                <a16:creationId xmlns:a16="http://schemas.microsoft.com/office/drawing/2014/main" id="{B0504E4C-7E37-F7CF-F7D3-CE6590973A6D}"/>
              </a:ext>
            </a:extLst>
          </p:cNvPr>
          <p:cNvSpPr/>
          <p:nvPr/>
        </p:nvSpPr>
        <p:spPr>
          <a:xfrm>
            <a:off x="2574725" y="2417760"/>
            <a:ext cx="1171246" cy="1001937"/>
          </a:xfrm>
          <a:prstGeom prst="roundRect">
            <a:avLst/>
          </a:prstGeom>
          <a:ln>
            <a:solidFill>
              <a:srgbClr val="F0792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DE" sz="2000" dirty="0" err="1"/>
              <a:t>Agents</a:t>
            </a:r>
            <a:r>
              <a:rPr lang="de-DE" sz="2000" dirty="0"/>
              <a:t> </a:t>
            </a:r>
            <a:r>
              <a:rPr lang="de-DE" sz="2000" dirty="0" err="1"/>
              <a:t>or</a:t>
            </a:r>
            <a:r>
              <a:rPr lang="de-DE" sz="2000" dirty="0"/>
              <a:t> Brokers</a:t>
            </a:r>
            <a:endParaRPr lang="de-AT" sz="2000" dirty="0"/>
          </a:p>
        </p:txBody>
      </p:sp>
      <p:sp>
        <p:nvSpPr>
          <p:cNvPr id="5" name="Rechteck: abgerundete Ecken 4">
            <a:extLst>
              <a:ext uri="{FF2B5EF4-FFF2-40B4-BE49-F238E27FC236}">
                <a16:creationId xmlns:a16="http://schemas.microsoft.com/office/drawing/2014/main" id="{A57167DA-F0EE-6242-2DD3-7CE8B7AEDD24}"/>
              </a:ext>
            </a:extLst>
          </p:cNvPr>
          <p:cNvSpPr/>
          <p:nvPr/>
        </p:nvSpPr>
        <p:spPr>
          <a:xfrm>
            <a:off x="2570248" y="3852617"/>
            <a:ext cx="1710359" cy="419090"/>
          </a:xfrm>
          <a:prstGeom prst="roundRect">
            <a:avLst/>
          </a:prstGeom>
          <a:ln>
            <a:solidFill>
              <a:srgbClr val="F0792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DE" sz="2000" dirty="0" err="1"/>
              <a:t>Wholesalers</a:t>
            </a:r>
            <a:endParaRPr lang="de-AT" sz="2000" dirty="0"/>
          </a:p>
        </p:txBody>
      </p:sp>
      <p:sp>
        <p:nvSpPr>
          <p:cNvPr id="6" name="Rechteck: abgerundete Ecken 5">
            <a:extLst>
              <a:ext uri="{FF2B5EF4-FFF2-40B4-BE49-F238E27FC236}">
                <a16:creationId xmlns:a16="http://schemas.microsoft.com/office/drawing/2014/main" id="{F2C84C91-BB98-1061-C7C8-A0998F3553BB}"/>
              </a:ext>
            </a:extLst>
          </p:cNvPr>
          <p:cNvSpPr/>
          <p:nvPr/>
        </p:nvSpPr>
        <p:spPr>
          <a:xfrm>
            <a:off x="2570247" y="4704626"/>
            <a:ext cx="2173173" cy="419090"/>
          </a:xfrm>
          <a:prstGeom prst="roundRect">
            <a:avLst/>
          </a:prstGeom>
          <a:ln>
            <a:solidFill>
              <a:srgbClr val="F0792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DE" sz="2000" dirty="0" err="1"/>
              <a:t>Retailers</a:t>
            </a:r>
            <a:endParaRPr lang="de-AT" sz="2000" dirty="0"/>
          </a:p>
        </p:txBody>
      </p:sp>
      <p:sp>
        <p:nvSpPr>
          <p:cNvPr id="7" name="Rechteck: abgerundete Ecken 6">
            <a:extLst>
              <a:ext uri="{FF2B5EF4-FFF2-40B4-BE49-F238E27FC236}">
                <a16:creationId xmlns:a16="http://schemas.microsoft.com/office/drawing/2014/main" id="{6C955061-E6C9-BFA2-3715-582F35683AF8}"/>
              </a:ext>
            </a:extLst>
          </p:cNvPr>
          <p:cNvSpPr/>
          <p:nvPr/>
        </p:nvSpPr>
        <p:spPr>
          <a:xfrm>
            <a:off x="2568729" y="5547443"/>
            <a:ext cx="3012476" cy="826892"/>
          </a:xfrm>
          <a:prstGeom prst="roundRect">
            <a:avLst/>
          </a:prstGeom>
          <a:ln>
            <a:solidFill>
              <a:srgbClr val="F0792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DE" sz="2000" dirty="0"/>
              <a:t>Private Consumer</a:t>
            </a:r>
            <a:endParaRPr lang="de-AT" sz="2000" dirty="0"/>
          </a:p>
        </p:txBody>
      </p:sp>
      <p:sp>
        <p:nvSpPr>
          <p:cNvPr id="8" name="Rechteck: abgerundete Ecken 7">
            <a:extLst>
              <a:ext uri="{FF2B5EF4-FFF2-40B4-BE49-F238E27FC236}">
                <a16:creationId xmlns:a16="http://schemas.microsoft.com/office/drawing/2014/main" id="{D07D32E3-4BA6-006B-4761-884753DBD698}"/>
              </a:ext>
            </a:extLst>
          </p:cNvPr>
          <p:cNvSpPr/>
          <p:nvPr/>
        </p:nvSpPr>
        <p:spPr>
          <a:xfrm>
            <a:off x="8396766" y="2419212"/>
            <a:ext cx="1171246" cy="768648"/>
          </a:xfrm>
          <a:prstGeom prst="roundRect">
            <a:avLst/>
          </a:prstGeom>
          <a:ln>
            <a:solidFill>
              <a:srgbClr val="F0792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DE" sz="2000" dirty="0" err="1"/>
              <a:t>Agents</a:t>
            </a:r>
            <a:endParaRPr lang="de-AT" sz="2000" dirty="0"/>
          </a:p>
        </p:txBody>
      </p:sp>
      <p:sp>
        <p:nvSpPr>
          <p:cNvPr id="9" name="Rechteck: abgerundete Ecken 8">
            <a:extLst>
              <a:ext uri="{FF2B5EF4-FFF2-40B4-BE49-F238E27FC236}">
                <a16:creationId xmlns:a16="http://schemas.microsoft.com/office/drawing/2014/main" id="{A6B4F56A-96D1-6993-2FC3-6DB26F900AB9}"/>
              </a:ext>
            </a:extLst>
          </p:cNvPr>
          <p:cNvSpPr/>
          <p:nvPr/>
        </p:nvSpPr>
        <p:spPr>
          <a:xfrm>
            <a:off x="7474062" y="3851116"/>
            <a:ext cx="1571218" cy="1356471"/>
          </a:xfrm>
          <a:prstGeom prst="roundRect">
            <a:avLst/>
          </a:prstGeom>
          <a:ln>
            <a:solidFill>
              <a:srgbClr val="F0792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DE" sz="2000" dirty="0"/>
              <a:t>Business-</a:t>
            </a:r>
            <a:r>
              <a:rPr lang="de-DE" sz="2000" dirty="0" err="1"/>
              <a:t>to</a:t>
            </a:r>
            <a:r>
              <a:rPr lang="de-DE" sz="2000" dirty="0"/>
              <a:t>-business </a:t>
            </a:r>
            <a:r>
              <a:rPr lang="de-DE" sz="2000" dirty="0" err="1"/>
              <a:t>distributors</a:t>
            </a:r>
            <a:endParaRPr lang="de-DE" sz="2000" dirty="0"/>
          </a:p>
          <a:p>
            <a:pPr algn="ctr"/>
            <a:endParaRPr lang="de-AT" sz="2000" dirty="0"/>
          </a:p>
        </p:txBody>
      </p:sp>
      <p:sp>
        <p:nvSpPr>
          <p:cNvPr id="43" name="Rechteck: abgerundete Ecken 42">
            <a:extLst>
              <a:ext uri="{FF2B5EF4-FFF2-40B4-BE49-F238E27FC236}">
                <a16:creationId xmlns:a16="http://schemas.microsoft.com/office/drawing/2014/main" id="{415FAB82-D6D3-418C-1754-9385CE88464D}"/>
              </a:ext>
            </a:extLst>
          </p:cNvPr>
          <p:cNvSpPr/>
          <p:nvPr/>
        </p:nvSpPr>
        <p:spPr>
          <a:xfrm>
            <a:off x="6611064" y="5547443"/>
            <a:ext cx="3012476" cy="826892"/>
          </a:xfrm>
          <a:prstGeom prst="roundRect">
            <a:avLst/>
          </a:prstGeom>
          <a:ln>
            <a:solidFill>
              <a:srgbClr val="F0792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DE" sz="2000" dirty="0"/>
              <a:t>Business-</a:t>
            </a:r>
            <a:r>
              <a:rPr lang="de-DE" sz="2000" dirty="0" err="1"/>
              <a:t>to</a:t>
            </a:r>
            <a:r>
              <a:rPr lang="de-DE" sz="2000" dirty="0"/>
              <a:t>-business </a:t>
            </a:r>
            <a:r>
              <a:rPr lang="de-DE" sz="2000" dirty="0" err="1"/>
              <a:t>consumer</a:t>
            </a:r>
            <a:endParaRPr lang="de-DE" sz="2000" dirty="0"/>
          </a:p>
        </p:txBody>
      </p:sp>
      <p:sp>
        <p:nvSpPr>
          <p:cNvPr id="44" name="Titel 43">
            <a:extLst>
              <a:ext uri="{FF2B5EF4-FFF2-40B4-BE49-F238E27FC236}">
                <a16:creationId xmlns:a16="http://schemas.microsoft.com/office/drawing/2014/main" id="{27BC415A-33E5-8293-4F93-34E3AC0AB6A6}"/>
              </a:ext>
            </a:extLst>
          </p:cNvPr>
          <p:cNvSpPr>
            <a:spLocks noGrp="1"/>
          </p:cNvSpPr>
          <p:nvPr>
            <p:ph type="title"/>
          </p:nvPr>
        </p:nvSpPr>
        <p:spPr/>
        <p:txBody>
          <a:bodyPr/>
          <a:lstStyle/>
          <a:p>
            <a:r>
              <a:rPr lang="en-GB" sz="4400" b="0" dirty="0">
                <a:effectLst/>
                <a:latin typeface="+mj-lt"/>
              </a:rPr>
              <a:t>Physical distribution channels</a:t>
            </a:r>
            <a:endParaRPr lang="de-AT" dirty="0"/>
          </a:p>
        </p:txBody>
      </p:sp>
    </p:spTree>
    <p:extLst>
      <p:ext uri="{BB962C8B-B14F-4D97-AF65-F5344CB8AC3E}">
        <p14:creationId xmlns:p14="http://schemas.microsoft.com/office/powerpoint/2010/main" val="34788186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dissolve">
                                      <p:cBhvr>
                                        <p:cTn id="7" dur="500"/>
                                        <p:tgtEl>
                                          <p:spTgt spid="39"/>
                                        </p:tgtEl>
                                      </p:cBhvr>
                                    </p:animEffect>
                                  </p:childTnLst>
                                </p:cTn>
                              </p:par>
                              <p:par>
                                <p:cTn id="8" presetID="9" presetClass="entr" presetSubtype="0" fill="hold" grpId="0" nodeType="withEffect">
                                  <p:stCondLst>
                                    <p:cond delay="0"/>
                                  </p:stCondLst>
                                  <p:childTnLst>
                                    <p:set>
                                      <p:cBhvr>
                                        <p:cTn id="9" dur="1" fill="hold">
                                          <p:stCondLst>
                                            <p:cond delay="0"/>
                                          </p:stCondLst>
                                        </p:cTn>
                                        <p:tgtEl>
                                          <p:spTgt spid="19"/>
                                        </p:tgtEl>
                                        <p:attrNameLst>
                                          <p:attrName>style.visibility</p:attrName>
                                        </p:attrNameLst>
                                      </p:cBhvr>
                                      <p:to>
                                        <p:strVal val="visible"/>
                                      </p:to>
                                    </p:set>
                                    <p:animEffect transition="in" filter="dissolve">
                                      <p:cBhvr>
                                        <p:cTn id="10" dur="500"/>
                                        <p:tgtEl>
                                          <p:spTgt spid="19"/>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dissolve">
                                      <p:cBhvr>
                                        <p:cTn id="13" dur="500"/>
                                        <p:tgtEl>
                                          <p:spTgt spid="11"/>
                                        </p:tgtEl>
                                      </p:cBhvr>
                                    </p:animEffect>
                                  </p:childTnLst>
                                </p:cTn>
                              </p:par>
                              <p:par>
                                <p:cTn id="14" presetID="9" presetClass="entr" presetSubtype="0" fill="hold" grpId="0" nodeType="with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dissolve">
                                      <p:cBhvr>
                                        <p:cTn id="16" dur="500"/>
                                        <p:tgtEl>
                                          <p:spTgt spid="15"/>
                                        </p:tgtEl>
                                      </p:cBhvr>
                                    </p:animEffect>
                                  </p:childTnLst>
                                </p:cTn>
                              </p:par>
                              <p:par>
                                <p:cTn id="17" presetID="9" presetClass="entr" presetSubtype="0" fill="hold" grpId="0" nodeType="with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dissolve">
                                      <p:cBhvr>
                                        <p:cTn id="19" dur="500"/>
                                        <p:tgtEl>
                                          <p:spTgt spid="20"/>
                                        </p:tgtEl>
                                      </p:cBhvr>
                                    </p:animEffect>
                                  </p:childTnLst>
                                </p:cTn>
                              </p:par>
                              <p:par>
                                <p:cTn id="20" presetID="9" presetClass="entr" presetSubtype="0" fill="hold" grpId="0" nodeType="with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dissolve">
                                      <p:cBhvr>
                                        <p:cTn id="2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5" grpId="0" animBg="1"/>
      <p:bldP spid="17" grpId="0" animBg="1"/>
      <p:bldP spid="19" grpId="0" animBg="1"/>
      <p:bldP spid="20" grpId="0" animBg="1"/>
      <p:bldP spid="39"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Down Arrow 18">
            <a:extLst>
              <a:ext uri="{FF2B5EF4-FFF2-40B4-BE49-F238E27FC236}">
                <a16:creationId xmlns:a16="http://schemas.microsoft.com/office/drawing/2014/main" id="{628E1CAB-F5C4-89AA-49D3-86A4C3B493E0}"/>
              </a:ext>
            </a:extLst>
          </p:cNvPr>
          <p:cNvSpPr/>
          <p:nvPr/>
        </p:nvSpPr>
        <p:spPr>
          <a:xfrm>
            <a:off x="5868623" y="2669907"/>
            <a:ext cx="154991" cy="576000"/>
          </a:xfrm>
          <a:prstGeom prst="downArrow">
            <a:avLst/>
          </a:prstGeom>
          <a:solidFill>
            <a:schemeClr val="tx1"/>
          </a:solidFill>
          <a:ln>
            <a:noFill/>
          </a:ln>
          <a:effectLst/>
        </p:spPr>
        <p:style>
          <a:lnRef idx="0">
            <a:schemeClr val="accent1"/>
          </a:lnRef>
          <a:fillRef idx="1001">
            <a:schemeClr val="dk2"/>
          </a:fillRef>
          <a:effectRef idx="3">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14" name="Down Arrow 18">
            <a:extLst>
              <a:ext uri="{FF2B5EF4-FFF2-40B4-BE49-F238E27FC236}">
                <a16:creationId xmlns:a16="http://schemas.microsoft.com/office/drawing/2014/main" id="{6F55E784-F985-EA51-B40D-D129BD4DBAD0}"/>
              </a:ext>
            </a:extLst>
          </p:cNvPr>
          <p:cNvSpPr/>
          <p:nvPr/>
        </p:nvSpPr>
        <p:spPr>
          <a:xfrm>
            <a:off x="8505141" y="2654152"/>
            <a:ext cx="154991" cy="576000"/>
          </a:xfrm>
          <a:prstGeom prst="downArrow">
            <a:avLst/>
          </a:prstGeom>
          <a:solidFill>
            <a:schemeClr val="tx1"/>
          </a:solidFill>
          <a:ln>
            <a:noFill/>
          </a:ln>
          <a:effectLst/>
        </p:spPr>
        <p:style>
          <a:lnRef idx="0">
            <a:schemeClr val="accent1"/>
          </a:lnRef>
          <a:fillRef idx="1001">
            <a:schemeClr val="dk2"/>
          </a:fillRef>
          <a:effectRef idx="3">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15" name="Down Arrow 18">
            <a:extLst>
              <a:ext uri="{FF2B5EF4-FFF2-40B4-BE49-F238E27FC236}">
                <a16:creationId xmlns:a16="http://schemas.microsoft.com/office/drawing/2014/main" id="{681C8E88-D1B8-4312-3F72-6C5470209DBC}"/>
              </a:ext>
            </a:extLst>
          </p:cNvPr>
          <p:cNvSpPr/>
          <p:nvPr/>
        </p:nvSpPr>
        <p:spPr>
          <a:xfrm>
            <a:off x="5868623" y="4186251"/>
            <a:ext cx="154991" cy="576000"/>
          </a:xfrm>
          <a:prstGeom prst="downArrow">
            <a:avLst/>
          </a:prstGeom>
          <a:solidFill>
            <a:schemeClr val="tx1"/>
          </a:solidFill>
          <a:ln>
            <a:noFill/>
          </a:ln>
          <a:effectLst/>
        </p:spPr>
        <p:style>
          <a:lnRef idx="0">
            <a:schemeClr val="accent1"/>
          </a:lnRef>
          <a:fillRef idx="1001">
            <a:schemeClr val="dk2"/>
          </a:fillRef>
          <a:effectRef idx="3">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16" name="Down Arrow 18">
            <a:extLst>
              <a:ext uri="{FF2B5EF4-FFF2-40B4-BE49-F238E27FC236}">
                <a16:creationId xmlns:a16="http://schemas.microsoft.com/office/drawing/2014/main" id="{F3FF70E6-9FA5-AAEE-0618-BDCCB6CDA0C9}"/>
              </a:ext>
            </a:extLst>
          </p:cNvPr>
          <p:cNvSpPr/>
          <p:nvPr/>
        </p:nvSpPr>
        <p:spPr>
          <a:xfrm>
            <a:off x="8509397" y="4180712"/>
            <a:ext cx="154991" cy="576000"/>
          </a:xfrm>
          <a:prstGeom prst="downArrow">
            <a:avLst/>
          </a:prstGeom>
          <a:solidFill>
            <a:schemeClr val="tx1"/>
          </a:solidFill>
          <a:ln>
            <a:noFill/>
          </a:ln>
          <a:effectLst/>
        </p:spPr>
        <p:style>
          <a:lnRef idx="0">
            <a:schemeClr val="accent1"/>
          </a:lnRef>
          <a:fillRef idx="1001">
            <a:schemeClr val="dk2"/>
          </a:fillRef>
          <a:effectRef idx="3">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12" name="Down Arrow 38">
            <a:extLst>
              <a:ext uri="{FF2B5EF4-FFF2-40B4-BE49-F238E27FC236}">
                <a16:creationId xmlns:a16="http://schemas.microsoft.com/office/drawing/2014/main" id="{9CE0575D-ACE6-2C23-0D22-20527078B0F7}"/>
              </a:ext>
            </a:extLst>
          </p:cNvPr>
          <p:cNvSpPr/>
          <p:nvPr/>
        </p:nvSpPr>
        <p:spPr>
          <a:xfrm>
            <a:off x="3979798" y="2465987"/>
            <a:ext cx="154991" cy="2268000"/>
          </a:xfrm>
          <a:prstGeom prst="downArrow">
            <a:avLst/>
          </a:prstGeom>
          <a:solidFill>
            <a:schemeClr val="tx1"/>
          </a:solidFill>
          <a:ln>
            <a:noFill/>
          </a:ln>
          <a:effectLst/>
        </p:spPr>
        <p:style>
          <a:lnRef idx="0">
            <a:schemeClr val="accent1"/>
          </a:lnRef>
          <a:fillRef idx="1001">
            <a:schemeClr val="dk2"/>
          </a:fillRef>
          <a:effectRef idx="3">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11" name="Down Arrow 10"/>
          <p:cNvSpPr/>
          <p:nvPr/>
        </p:nvSpPr>
        <p:spPr>
          <a:xfrm>
            <a:off x="5775606" y="2203722"/>
            <a:ext cx="320394" cy="507047"/>
          </a:xfrm>
          <a:prstGeom prst="downArrow">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hemeClr val="accent1"/>
          </a:lnRef>
          <a:fillRef idx="1001">
            <a:schemeClr val="dk2"/>
          </a:fillRef>
          <a:effectRef idx="3">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18" name="Text Box 34"/>
          <p:cNvSpPr txBox="1"/>
          <p:nvPr/>
        </p:nvSpPr>
        <p:spPr>
          <a:xfrm>
            <a:off x="6802047" y="5571821"/>
            <a:ext cx="2692616" cy="616421"/>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gn="ctr"/>
            <a:r>
              <a:rPr lang="en-GB" b="1" dirty="0">
                <a:solidFill>
                  <a:schemeClr val="tx1"/>
                </a:solidFill>
                <a:latin typeface="+mj-lt"/>
                <a:ea typeface="Calibri"/>
                <a:cs typeface="Times New Roman"/>
              </a:rPr>
              <a:t>Business-to-business consumer</a:t>
            </a:r>
          </a:p>
        </p:txBody>
      </p:sp>
      <p:sp>
        <p:nvSpPr>
          <p:cNvPr id="38" name="Text Box 42"/>
          <p:cNvSpPr txBox="1"/>
          <p:nvPr/>
        </p:nvSpPr>
        <p:spPr>
          <a:xfrm>
            <a:off x="3047958" y="3271793"/>
            <a:ext cx="1008113" cy="72223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gn="ctr">
              <a:lnSpc>
                <a:spcPct val="115000"/>
              </a:lnSpc>
            </a:pPr>
            <a:r>
              <a:rPr lang="en-GB" sz="2000" b="1" dirty="0">
                <a:solidFill>
                  <a:schemeClr val="tx1"/>
                </a:solidFill>
                <a:latin typeface="+mj-lt"/>
                <a:ea typeface="Calibri"/>
                <a:cs typeface="Times New Roman"/>
              </a:rPr>
              <a:t>Direct sales</a:t>
            </a:r>
          </a:p>
        </p:txBody>
      </p:sp>
      <p:sp>
        <p:nvSpPr>
          <p:cNvPr id="40" name="Rectangle 37"/>
          <p:cNvSpPr>
            <a:spLocks noChangeArrowheads="1"/>
          </p:cNvSpPr>
          <p:nvPr/>
        </p:nvSpPr>
        <p:spPr bwMode="auto">
          <a:xfrm>
            <a:off x="1524001" y="43934"/>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41" name="Rectangle 47"/>
          <p:cNvSpPr>
            <a:spLocks noChangeArrowheads="1"/>
          </p:cNvSpPr>
          <p:nvPr/>
        </p:nvSpPr>
        <p:spPr bwMode="auto">
          <a:xfrm>
            <a:off x="1524001" y="501134"/>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fontAlgn="base">
              <a:spcBef>
                <a:spcPct val="0"/>
              </a:spcBef>
              <a:spcAft>
                <a:spcPct val="0"/>
              </a:spcAft>
            </a:pPr>
            <a:endParaRPr lang="en-US" altLang="en-US">
              <a:latin typeface="Arial" pitchFamily="34" charset="0"/>
              <a:cs typeface="Arial" pitchFamily="34" charset="0"/>
            </a:endParaRPr>
          </a:p>
        </p:txBody>
      </p:sp>
      <p:sp>
        <p:nvSpPr>
          <p:cNvPr id="45" name="Down Arrow 44"/>
          <p:cNvSpPr/>
          <p:nvPr/>
        </p:nvSpPr>
        <p:spPr>
          <a:xfrm>
            <a:off x="7575806" y="2204865"/>
            <a:ext cx="320394" cy="507047"/>
          </a:xfrm>
          <a:prstGeom prst="downArrow">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hemeClr val="accent1"/>
          </a:lnRef>
          <a:fillRef idx="1001">
            <a:schemeClr val="dk2"/>
          </a:fillRef>
          <a:effectRef idx="3">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3" name="Titel 2">
            <a:extLst>
              <a:ext uri="{FF2B5EF4-FFF2-40B4-BE49-F238E27FC236}">
                <a16:creationId xmlns:a16="http://schemas.microsoft.com/office/drawing/2014/main" id="{8ECFB50B-C4B5-98F3-8D7B-331DEFEB2AB5}"/>
              </a:ext>
            </a:extLst>
          </p:cNvPr>
          <p:cNvSpPr>
            <a:spLocks noGrp="1"/>
          </p:cNvSpPr>
          <p:nvPr>
            <p:ph type="title"/>
          </p:nvPr>
        </p:nvSpPr>
        <p:spPr/>
        <p:txBody>
          <a:bodyPr>
            <a:normAutofit/>
          </a:bodyPr>
          <a:lstStyle/>
          <a:p>
            <a:r>
              <a:rPr lang="en-GB" b="0" dirty="0">
                <a:effectLst/>
                <a:latin typeface="+mj-lt"/>
              </a:rPr>
              <a:t>Web or mobile distribution channels</a:t>
            </a:r>
            <a:endParaRPr lang="de-AT" dirty="0"/>
          </a:p>
        </p:txBody>
      </p:sp>
      <p:sp>
        <p:nvSpPr>
          <p:cNvPr id="4" name="Rechteck: abgerundete Ecken 3">
            <a:extLst>
              <a:ext uri="{FF2B5EF4-FFF2-40B4-BE49-F238E27FC236}">
                <a16:creationId xmlns:a16="http://schemas.microsoft.com/office/drawing/2014/main" id="{0D354B85-EB87-9055-BD94-81C237DB3DD7}"/>
              </a:ext>
            </a:extLst>
          </p:cNvPr>
          <p:cNvSpPr/>
          <p:nvPr/>
        </p:nvSpPr>
        <p:spPr>
          <a:xfrm>
            <a:off x="2443162" y="1986642"/>
            <a:ext cx="7051501" cy="768648"/>
          </a:xfrm>
          <a:prstGeom prst="roundRect">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DE" sz="2000" dirty="0"/>
              <a:t>Producer </a:t>
            </a:r>
            <a:r>
              <a:rPr lang="de-DE" sz="2000" dirty="0" err="1"/>
              <a:t>of</a:t>
            </a:r>
            <a:r>
              <a:rPr lang="de-DE" sz="2000" dirty="0"/>
              <a:t> web </a:t>
            </a:r>
            <a:r>
              <a:rPr lang="de-DE" sz="2000" dirty="0" err="1"/>
              <a:t>or</a:t>
            </a:r>
            <a:r>
              <a:rPr lang="de-DE" sz="2000" dirty="0"/>
              <a:t> mobile </a:t>
            </a:r>
            <a:r>
              <a:rPr lang="de-DE" sz="2000" dirty="0" err="1"/>
              <a:t>product</a:t>
            </a:r>
            <a:endParaRPr lang="de-AT" sz="2000" dirty="0"/>
          </a:p>
        </p:txBody>
      </p:sp>
      <p:sp>
        <p:nvSpPr>
          <p:cNvPr id="5" name="Rechteck: abgerundete Ecken 4">
            <a:extLst>
              <a:ext uri="{FF2B5EF4-FFF2-40B4-BE49-F238E27FC236}">
                <a16:creationId xmlns:a16="http://schemas.microsoft.com/office/drawing/2014/main" id="{A2469401-C6DC-E620-4A7D-4ECE0CE39B66}"/>
              </a:ext>
            </a:extLst>
          </p:cNvPr>
          <p:cNvSpPr/>
          <p:nvPr/>
        </p:nvSpPr>
        <p:spPr>
          <a:xfrm>
            <a:off x="4994800" y="3250140"/>
            <a:ext cx="1902637" cy="1001937"/>
          </a:xfrm>
          <a:prstGeom prst="roundRect">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DE" sz="2000" dirty="0"/>
              <a:t>App - Store</a:t>
            </a:r>
            <a:endParaRPr lang="de-AT" sz="2000" dirty="0"/>
          </a:p>
        </p:txBody>
      </p:sp>
      <p:sp>
        <p:nvSpPr>
          <p:cNvPr id="6" name="Rechteck: abgerundete Ecken 5">
            <a:extLst>
              <a:ext uri="{FF2B5EF4-FFF2-40B4-BE49-F238E27FC236}">
                <a16:creationId xmlns:a16="http://schemas.microsoft.com/office/drawing/2014/main" id="{345F191E-5E85-3446-D307-C0C605097C5F}"/>
              </a:ext>
            </a:extLst>
          </p:cNvPr>
          <p:cNvSpPr/>
          <p:nvPr/>
        </p:nvSpPr>
        <p:spPr>
          <a:xfrm>
            <a:off x="7592026" y="3245907"/>
            <a:ext cx="1902637" cy="1001937"/>
          </a:xfrm>
          <a:prstGeom prst="roundRect">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DE" sz="2000" dirty="0" err="1"/>
              <a:t>Referrals</a:t>
            </a:r>
            <a:endParaRPr lang="de-AT" sz="2000" dirty="0"/>
          </a:p>
        </p:txBody>
      </p:sp>
      <p:sp>
        <p:nvSpPr>
          <p:cNvPr id="7" name="Rechteck: abgerundete Ecken 6">
            <a:extLst>
              <a:ext uri="{FF2B5EF4-FFF2-40B4-BE49-F238E27FC236}">
                <a16:creationId xmlns:a16="http://schemas.microsoft.com/office/drawing/2014/main" id="{302F5CE5-3347-50A9-3F56-3CBDEEC1FDB9}"/>
              </a:ext>
            </a:extLst>
          </p:cNvPr>
          <p:cNvSpPr/>
          <p:nvPr/>
        </p:nvSpPr>
        <p:spPr>
          <a:xfrm>
            <a:off x="2443162" y="4768580"/>
            <a:ext cx="7051501" cy="768648"/>
          </a:xfrm>
          <a:prstGeom prst="roundRect">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DE" sz="2000" dirty="0"/>
              <a:t>Private </a:t>
            </a:r>
            <a:r>
              <a:rPr lang="de-DE" sz="2000" dirty="0" err="1"/>
              <a:t>or</a:t>
            </a:r>
            <a:r>
              <a:rPr lang="de-DE" sz="2000" dirty="0"/>
              <a:t> </a:t>
            </a:r>
            <a:r>
              <a:rPr lang="de-DE" sz="2000" dirty="0" err="1"/>
              <a:t>business</a:t>
            </a:r>
            <a:r>
              <a:rPr lang="de-DE" sz="2000" dirty="0"/>
              <a:t> </a:t>
            </a:r>
            <a:r>
              <a:rPr lang="de-DE" sz="2000" dirty="0" err="1"/>
              <a:t>consumer</a:t>
            </a:r>
            <a:endParaRPr lang="de-AT" sz="2000" dirty="0"/>
          </a:p>
        </p:txBody>
      </p:sp>
    </p:spTree>
    <p:extLst>
      <p:ext uri="{BB962C8B-B14F-4D97-AF65-F5344CB8AC3E}">
        <p14:creationId xmlns:p14="http://schemas.microsoft.com/office/powerpoint/2010/main" val="40436514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dissolve">
                                      <p:cBhvr>
                                        <p:cTn id="7" dur="500"/>
                                        <p:tgtEl>
                                          <p:spTgt spid="12"/>
                                        </p:tgtEl>
                                      </p:cBhvr>
                                    </p:animEffect>
                                  </p:childTnLst>
                                </p:cTn>
                              </p:par>
                              <p:par>
                                <p:cTn id="8" presetID="9" presetClass="entr" presetSubtype="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dissolve">
                                      <p:cBhvr>
                                        <p:cTn id="10" dur="500"/>
                                        <p:tgtEl>
                                          <p:spTgt spid="9"/>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dissolve">
                                      <p:cBhvr>
                                        <p:cTn id="13" dur="500"/>
                                        <p:tgtEl>
                                          <p:spTgt spid="14"/>
                                        </p:tgtEl>
                                      </p:cBhvr>
                                    </p:animEffect>
                                  </p:childTnLst>
                                </p:cTn>
                              </p:par>
                              <p:par>
                                <p:cTn id="14" presetID="9" presetClass="entr" presetSubtype="0" fill="hold" grpId="0" nodeType="with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dissolve">
                                      <p:cBhvr>
                                        <p:cTn id="16" dur="500"/>
                                        <p:tgtEl>
                                          <p:spTgt spid="15"/>
                                        </p:tgtEl>
                                      </p:cBhvr>
                                    </p:animEffect>
                                  </p:childTnLst>
                                </p:cTn>
                              </p:par>
                              <p:par>
                                <p:cTn id="17" presetID="9" presetClass="entr" presetSubtype="0" fill="hold" grpId="0" nodeType="with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dissolve">
                                      <p:cBhvr>
                                        <p:cTn id="1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4" grpId="0" animBg="1"/>
      <p:bldP spid="15" grpId="0" animBg="1"/>
      <p:bldP spid="16" grpId="0" animBg="1"/>
      <p:bldP spid="12"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E896C1FD-AC1C-51E3-1668-41DC51CEBE34}"/>
              </a:ext>
            </a:extLst>
          </p:cNvPr>
          <p:cNvSpPr>
            <a:spLocks noGrp="1"/>
          </p:cNvSpPr>
          <p:nvPr>
            <p:ph type="title"/>
          </p:nvPr>
        </p:nvSpPr>
        <p:spPr>
          <a:xfrm>
            <a:off x="1268186" y="365125"/>
            <a:ext cx="8008336" cy="1325563"/>
          </a:xfrm>
        </p:spPr>
        <p:txBody>
          <a:bodyPr/>
          <a:lstStyle/>
          <a:p>
            <a:r>
              <a:rPr lang="de-DE" dirty="0" err="1"/>
              <a:t>Assignments</a:t>
            </a:r>
            <a:endParaRPr lang="de-AT" dirty="0"/>
          </a:p>
        </p:txBody>
      </p:sp>
      <p:sp>
        <p:nvSpPr>
          <p:cNvPr id="3" name="Content Placeholder 2"/>
          <p:cNvSpPr>
            <a:spLocks noGrp="1"/>
          </p:cNvSpPr>
          <p:nvPr>
            <p:ph idx="1"/>
          </p:nvPr>
        </p:nvSpPr>
        <p:spPr>
          <a:xfrm>
            <a:off x="1268186" y="1825625"/>
            <a:ext cx="10085614" cy="4351338"/>
          </a:xfrm>
        </p:spPr>
        <p:txBody>
          <a:bodyPr>
            <a:noAutofit/>
          </a:bodyPr>
          <a:lstStyle/>
          <a:p>
            <a:pPr marL="0" indent="0">
              <a:buNone/>
            </a:pPr>
            <a:r>
              <a:rPr lang="en-GB" dirty="0"/>
              <a:t>Select two products in everyday use. One a cheap commodity-type product, the other a more expensive ‘luxury’ product. </a:t>
            </a:r>
          </a:p>
          <a:p>
            <a:pPr marL="0" indent="0">
              <a:buNone/>
            </a:pPr>
            <a:endParaRPr lang="en-GB" dirty="0"/>
          </a:p>
          <a:p>
            <a:r>
              <a:rPr lang="en-GB" dirty="0"/>
              <a:t>Describe the target markets segments these products sell to</a:t>
            </a:r>
          </a:p>
          <a:p>
            <a:r>
              <a:rPr lang="en-GB" dirty="0"/>
              <a:t>List their features &amp; translate them into benefits for these market segments</a:t>
            </a:r>
          </a:p>
          <a:p>
            <a:r>
              <a:rPr lang="en-GB" dirty="0"/>
              <a:t>Describe the value proposition for each of the market segments the products sell to</a:t>
            </a:r>
          </a:p>
        </p:txBody>
      </p:sp>
    </p:spTree>
    <p:extLst>
      <p:ext uri="{BB962C8B-B14F-4D97-AF65-F5344CB8AC3E}">
        <p14:creationId xmlns:p14="http://schemas.microsoft.com/office/powerpoint/2010/main" val="264690858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el 7">
            <a:extLst>
              <a:ext uri="{FF2B5EF4-FFF2-40B4-BE49-F238E27FC236}">
                <a16:creationId xmlns:a16="http://schemas.microsoft.com/office/drawing/2014/main" id="{BDC7EB8B-D5F3-716F-E92A-163E109DF0F1}"/>
              </a:ext>
            </a:extLst>
          </p:cNvPr>
          <p:cNvSpPr>
            <a:spLocks noGrp="1"/>
          </p:cNvSpPr>
          <p:nvPr>
            <p:ph type="title"/>
          </p:nvPr>
        </p:nvSpPr>
        <p:spPr/>
        <p:txBody>
          <a:bodyPr/>
          <a:lstStyle/>
          <a:p>
            <a:r>
              <a:rPr lang="en-GB" sz="4400" b="0">
                <a:effectLst/>
              </a:rPr>
              <a:t>Acknowledgments</a:t>
            </a:r>
            <a:endParaRPr lang="de-AT"/>
          </a:p>
        </p:txBody>
      </p:sp>
      <p:sp>
        <p:nvSpPr>
          <p:cNvPr id="3" name="Content Placeholder 2"/>
          <p:cNvSpPr>
            <a:spLocks noGrp="1"/>
          </p:cNvSpPr>
          <p:nvPr>
            <p:ph idx="1"/>
          </p:nvPr>
        </p:nvSpPr>
        <p:spPr>
          <a:xfrm>
            <a:off x="1268186" y="1825625"/>
            <a:ext cx="10085614" cy="4351338"/>
          </a:xfrm>
        </p:spPr>
        <p:txBody>
          <a:bodyPr>
            <a:noAutofit/>
          </a:bodyPr>
          <a:lstStyle/>
          <a:p>
            <a:pPr marL="0" indent="0">
              <a:buNone/>
            </a:pPr>
            <a:r>
              <a:rPr lang="en-GB" sz="1800"/>
              <a:t>Part of the Education Material produced within the Erasmus+ Project: ENDORSE</a:t>
            </a:r>
          </a:p>
          <a:p>
            <a:pPr marL="0" indent="0">
              <a:buNone/>
            </a:pPr>
            <a:r>
              <a:rPr lang="en-GB" sz="1800"/>
              <a:t>Project Partners: </a:t>
            </a:r>
          </a:p>
          <a:p>
            <a:pPr marL="0" indent="0">
              <a:buNone/>
            </a:pPr>
            <a:endParaRPr lang="en-GB" sz="1800"/>
          </a:p>
          <a:p>
            <a:pPr marL="0" indent="0">
              <a:buNone/>
            </a:pPr>
            <a:endParaRPr lang="en-GB" sz="1800"/>
          </a:p>
          <a:p>
            <a:pPr marL="0" indent="0">
              <a:buNone/>
            </a:pPr>
            <a:r>
              <a:rPr lang="en-US" sz="1800" b="0" i="0">
                <a:solidFill>
                  <a:srgbClr val="333333"/>
                </a:solidFill>
                <a:effectLst/>
                <a:latin typeface="Source Sans Pro" panose="020B0503030403020204" pitchFamily="34" charset="0"/>
              </a:rPr>
              <a:t>ENDORSE Educational Material Entrepreneurship © 2024 by ENDORSE is licensed under </a:t>
            </a:r>
            <a:r>
              <a:rPr lang="en-US" sz="1800" b="0" i="0" u="none" strike="noStrike">
                <a:solidFill>
                  <a:srgbClr val="D14500"/>
                </a:solidFill>
                <a:effectLst/>
                <a:latin typeface="Source Sans Pro" panose="020B0503030403020204" pitchFamily="34" charset="0"/>
                <a:hlinkClick r:id="rId2"/>
              </a:rPr>
              <a:t>CC BY-SA 4.0</a:t>
            </a:r>
            <a:endParaRPr lang="en-US" sz="1800" b="0" i="0" u="none" strike="noStrike">
              <a:solidFill>
                <a:srgbClr val="D14500"/>
              </a:solidFill>
              <a:effectLst/>
              <a:latin typeface="Source Sans Pro" panose="020B0503030403020204" pitchFamily="34" charset="0"/>
            </a:endParaRPr>
          </a:p>
          <a:p>
            <a:pPr marL="0" indent="0">
              <a:buNone/>
            </a:pPr>
            <a:endParaRPr lang="en-US" sz="1800">
              <a:solidFill>
                <a:srgbClr val="D14500"/>
              </a:solidFill>
              <a:latin typeface="Source Sans Pro" panose="020B0503030403020204" pitchFamily="34" charset="0"/>
            </a:endParaRPr>
          </a:p>
          <a:p>
            <a:pPr marL="0" indent="0">
              <a:buNone/>
            </a:pPr>
            <a:r>
              <a:rPr lang="en-US" sz="1800">
                <a:solidFill>
                  <a:srgbClr val="D14500"/>
                </a:solidFill>
                <a:latin typeface="Source Sans Pro" panose="020B0503030403020204" pitchFamily="34" charset="0"/>
              </a:rPr>
              <a:t>Logos of Partner Institutions and Erasmus+ are excepted. </a:t>
            </a:r>
          </a:p>
          <a:p>
            <a:pPr marL="0" indent="0">
              <a:buNone/>
            </a:pPr>
            <a:endParaRPr lang="en-US" sz="1800">
              <a:solidFill>
                <a:schemeClr val="tx1"/>
              </a:solidFill>
            </a:endParaRPr>
          </a:p>
          <a:p>
            <a:pPr marL="0" indent="0">
              <a:buNone/>
            </a:pPr>
            <a:r>
              <a:rPr lang="en-US" sz="1800">
                <a:solidFill>
                  <a:schemeClr val="tx1"/>
                </a:solidFill>
              </a:rPr>
              <a:t>Although we researched carefully there is still the possibility for mistakes – review the Material for your use cases. Please note that we are not responsible for the content of any linked site or any link contained in a linked site.</a:t>
            </a:r>
            <a:endParaRPr lang="en-GB" sz="1800">
              <a:solidFill>
                <a:schemeClr val="tx1"/>
              </a:solidFill>
            </a:endParaRPr>
          </a:p>
          <a:p>
            <a:pPr marL="0" indent="0">
              <a:buNone/>
            </a:pPr>
            <a:endParaRPr lang="en-GB" sz="1800"/>
          </a:p>
        </p:txBody>
      </p:sp>
      <p:sp>
        <p:nvSpPr>
          <p:cNvPr id="12" name="AutoShape 8">
            <a:hlinkClick r:id="rId2"/>
            <a:extLst>
              <a:ext uri="{FF2B5EF4-FFF2-40B4-BE49-F238E27FC236}">
                <a16:creationId xmlns:a16="http://schemas.microsoft.com/office/drawing/2014/main" id="{A0277674-3939-649B-8A6F-3236C0E03DC5}"/>
              </a:ext>
            </a:extLst>
          </p:cNvPr>
          <p:cNvSpPr>
            <a:spLocks noChangeAspect="1" noChangeArrowheads="1"/>
          </p:cNvSpPr>
          <p:nvPr/>
        </p:nvSpPr>
        <p:spPr bwMode="auto">
          <a:xfrm>
            <a:off x="6456363" y="-92075"/>
            <a:ext cx="190500" cy="1905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de-AT"/>
          </a:p>
        </p:txBody>
      </p:sp>
      <p:sp>
        <p:nvSpPr>
          <p:cNvPr id="13" name="AutoShape 9">
            <a:extLst>
              <a:ext uri="{FF2B5EF4-FFF2-40B4-BE49-F238E27FC236}">
                <a16:creationId xmlns:a16="http://schemas.microsoft.com/office/drawing/2014/main" id="{13196A70-0C30-56C4-4812-1D84CBD9E264}"/>
              </a:ext>
            </a:extLst>
          </p:cNvPr>
          <p:cNvSpPr>
            <a:spLocks noChangeAspect="1" noChangeArrowheads="1"/>
          </p:cNvSpPr>
          <p:nvPr/>
        </p:nvSpPr>
        <p:spPr bwMode="auto">
          <a:xfrm>
            <a:off x="6727825" y="-92075"/>
            <a:ext cx="190500" cy="1905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de-AT"/>
          </a:p>
        </p:txBody>
      </p:sp>
      <p:pic>
        <p:nvPicPr>
          <p:cNvPr id="1049" name="Picture 25">
            <a:extLst>
              <a:ext uri="{FF2B5EF4-FFF2-40B4-BE49-F238E27FC236}">
                <a16:creationId xmlns:a16="http://schemas.microsoft.com/office/drawing/2014/main" id="{FE71E26D-F476-C3AD-6991-A81FFF3093D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75459" y="3708841"/>
            <a:ext cx="1054232" cy="368850"/>
          </a:xfrm>
          <a:prstGeom prst="rect">
            <a:avLst/>
          </a:prstGeom>
          <a:noFill/>
          <a:extLst>
            <a:ext uri="{909E8E84-426E-40DD-AFC4-6F175D3DCCD1}">
              <a14:hiddenFill xmlns:a14="http://schemas.microsoft.com/office/drawing/2010/main">
                <a:solidFill>
                  <a:srgbClr val="FFFFFF"/>
                </a:solidFill>
              </a14:hiddenFill>
            </a:ext>
          </a:extLst>
        </p:spPr>
      </p:pic>
      <p:pic>
        <p:nvPicPr>
          <p:cNvPr id="26" name="Grafik 25" descr="Ein Bild, das Grafiken, Grafikdesign, Schrift, Text enthält.&#10;&#10;Automatisch generierte Beschreibung">
            <a:extLst>
              <a:ext uri="{FF2B5EF4-FFF2-40B4-BE49-F238E27FC236}">
                <a16:creationId xmlns:a16="http://schemas.microsoft.com/office/drawing/2014/main" id="{300094A6-AC58-82AE-CE9C-4FB0406665D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188221" y="2645992"/>
            <a:ext cx="2137903" cy="370793"/>
          </a:xfrm>
          <a:prstGeom prst="rect">
            <a:avLst/>
          </a:prstGeom>
        </p:spPr>
      </p:pic>
      <p:pic>
        <p:nvPicPr>
          <p:cNvPr id="27" name="Grafik 26" descr="Ein Bild, das Text, Schrift, Poster, Design enthält.&#10;&#10;Automatisch generierte Beschreibung">
            <a:extLst>
              <a:ext uri="{FF2B5EF4-FFF2-40B4-BE49-F238E27FC236}">
                <a16:creationId xmlns:a16="http://schemas.microsoft.com/office/drawing/2014/main" id="{084A0702-48FB-BD5B-0B44-25BD832EF39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676678" y="2456483"/>
            <a:ext cx="606492" cy="714704"/>
          </a:xfrm>
          <a:prstGeom prst="rect">
            <a:avLst/>
          </a:prstGeom>
        </p:spPr>
      </p:pic>
      <p:pic>
        <p:nvPicPr>
          <p:cNvPr id="28" name="Grafik 27" descr="Ein Bild, das Schrift, Screenshot, Grafiken, Grafikdesign enthält.&#10;&#10;Automatisch generierte Beschreibung">
            <a:extLst>
              <a:ext uri="{FF2B5EF4-FFF2-40B4-BE49-F238E27FC236}">
                <a16:creationId xmlns:a16="http://schemas.microsoft.com/office/drawing/2014/main" id="{6028076D-4B8C-98EA-335C-C286F112440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932654" y="2564298"/>
            <a:ext cx="1828804" cy="499873"/>
          </a:xfrm>
          <a:prstGeom prst="rect">
            <a:avLst/>
          </a:prstGeom>
        </p:spPr>
      </p:pic>
      <p:pic>
        <p:nvPicPr>
          <p:cNvPr id="29" name="Grafik 28" descr="Ein Bild, das Schrift, Grafiken, Logo, Symbol enthält.&#10;&#10;Automatisch generierte Beschreibung">
            <a:extLst>
              <a:ext uri="{FF2B5EF4-FFF2-40B4-BE49-F238E27FC236}">
                <a16:creationId xmlns:a16="http://schemas.microsoft.com/office/drawing/2014/main" id="{D3128190-211F-6A5C-9E19-F25E4175C10E}"/>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758488" y="2436038"/>
            <a:ext cx="1488144" cy="790703"/>
          </a:xfrm>
          <a:prstGeom prst="rect">
            <a:avLst/>
          </a:prstGeom>
        </p:spPr>
      </p:pic>
      <p:pic>
        <p:nvPicPr>
          <p:cNvPr id="30" name="Grafik 29" descr="Ein Bild, das Schrift, Logo, Grafiken, Grafikdesign enthält.&#10;&#10;Automatisch generierte Beschreibung">
            <a:extLst>
              <a:ext uri="{FF2B5EF4-FFF2-40B4-BE49-F238E27FC236}">
                <a16:creationId xmlns:a16="http://schemas.microsoft.com/office/drawing/2014/main" id="{49DEFB1A-B964-2CC2-7D02-7DE77BDF02E7}"/>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328029" y="2409720"/>
            <a:ext cx="1319543" cy="650975"/>
          </a:xfrm>
          <a:prstGeom prst="rect">
            <a:avLst/>
          </a:prstGeom>
        </p:spPr>
      </p:pic>
      <p:pic>
        <p:nvPicPr>
          <p:cNvPr id="31" name="Grafik 30" descr="Ein Bild, das Grafiken, Schrift, Logo, Symbol enthält.&#10;&#10;Automatisch generierte Beschreibung">
            <a:extLst>
              <a:ext uri="{FF2B5EF4-FFF2-40B4-BE49-F238E27FC236}">
                <a16:creationId xmlns:a16="http://schemas.microsoft.com/office/drawing/2014/main" id="{135A5B80-4E68-0EC6-CC2F-26BE263C45DA}"/>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375459" y="2553446"/>
            <a:ext cx="1174570" cy="520779"/>
          </a:xfrm>
          <a:prstGeom prst="rect">
            <a:avLst/>
          </a:prstGeom>
        </p:spPr>
      </p:pic>
    </p:spTree>
    <p:extLst>
      <p:ext uri="{BB962C8B-B14F-4D97-AF65-F5344CB8AC3E}">
        <p14:creationId xmlns:p14="http://schemas.microsoft.com/office/powerpoint/2010/main" val="209495067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ubrik 3">
            <a:extLst>
              <a:ext uri="{FF2B5EF4-FFF2-40B4-BE49-F238E27FC236}">
                <a16:creationId xmlns:a16="http://schemas.microsoft.com/office/drawing/2014/main" id="{07E0CBB6-C5F8-4624-9918-2ABBDA00096C}"/>
              </a:ext>
            </a:extLst>
          </p:cNvPr>
          <p:cNvSpPr txBox="1">
            <a:spLocks noGrp="1"/>
          </p:cNvSpPr>
          <p:nvPr>
            <p:ph type="ctrTitle"/>
          </p:nvPr>
        </p:nvSpPr>
        <p:spPr>
          <a:xfrm>
            <a:off x="1524001" y="1180905"/>
            <a:ext cx="7821386" cy="1426224"/>
          </a:xfrm>
          <a:noFill/>
        </p:spPr>
        <p:txBody>
          <a:bodyPr wrap="square" rtlCol="0">
            <a:spAutoFit/>
          </a:bodyPr>
          <a:lstStyle/>
          <a:p>
            <a:r>
              <a:rPr lang="en-US" dirty="0"/>
              <a:t>2.4  Navigating the entrepreneurial process </a:t>
            </a:r>
            <a:endParaRPr lang="en-GB" dirty="0"/>
          </a:p>
        </p:txBody>
      </p:sp>
      <p:sp>
        <p:nvSpPr>
          <p:cNvPr id="7" name="Inhaltsplatzhalter 6">
            <a:extLst>
              <a:ext uri="{FF2B5EF4-FFF2-40B4-BE49-F238E27FC236}">
                <a16:creationId xmlns:a16="http://schemas.microsoft.com/office/drawing/2014/main" id="{873FA4FA-9E59-CAFC-9D21-7C99A28612C8}"/>
              </a:ext>
            </a:extLst>
          </p:cNvPr>
          <p:cNvSpPr>
            <a:spLocks noGrp="1"/>
          </p:cNvSpPr>
          <p:nvPr>
            <p:ph type="subTitle" idx="1"/>
          </p:nvPr>
        </p:nvSpPr>
        <p:spPr>
          <a:xfrm>
            <a:off x="1524000" y="2764972"/>
            <a:ext cx="9144000" cy="2492828"/>
          </a:xfrm>
        </p:spPr>
        <p:txBody>
          <a:bodyPr vert="horz" lIns="91440" tIns="45720" rIns="91440" bIns="45720" rtlCol="0" anchor="t">
            <a:normAutofit/>
          </a:bodyPr>
          <a:lstStyle/>
          <a:p>
            <a:r>
              <a:rPr lang="en-US"/>
              <a:t>2.4.1 Cost Revenue analysis </a:t>
            </a:r>
            <a:endParaRPr lang="en-US" dirty="0"/>
          </a:p>
          <a:p>
            <a:r>
              <a:rPr lang="en-US"/>
              <a:t>2.4.2 Financing  </a:t>
            </a:r>
            <a:endParaRPr lang="en-US">
              <a:cs typeface="Assistant"/>
            </a:endParaRPr>
          </a:p>
          <a:p>
            <a:r>
              <a:rPr lang="en-US"/>
              <a:t>2.4.3 </a:t>
            </a:r>
            <a:r>
              <a:rPr lang="en-US" dirty="0" err="1"/>
              <a:t>Organisation</a:t>
            </a:r>
            <a:r>
              <a:rPr lang="en-US" dirty="0"/>
              <a:t> and management </a:t>
            </a:r>
          </a:p>
          <a:p>
            <a:r>
              <a:rPr lang="en-US" b="1"/>
              <a:t>2.4.4  Marketing </a:t>
            </a:r>
            <a:endParaRPr lang="en-US" b="1">
              <a:cs typeface="Assistant"/>
            </a:endParaRPr>
          </a:p>
          <a:p>
            <a:endParaRPr lang="de-AT" dirty="0"/>
          </a:p>
        </p:txBody>
      </p:sp>
      <p:pic>
        <p:nvPicPr>
          <p:cNvPr id="10" name="Grafik 9" descr="Ein Bild, das Grafiken, Grafikdesign, Farbigkeit, Kreis enthält.&#10;&#10;Automatisch generierte Beschreibung">
            <a:extLst>
              <a:ext uri="{FF2B5EF4-FFF2-40B4-BE49-F238E27FC236}">
                <a16:creationId xmlns:a16="http://schemas.microsoft.com/office/drawing/2014/main" id="{19E383D5-B3F4-07B5-AE19-FF1CF9973988}"/>
              </a:ext>
            </a:extLst>
          </p:cNvPr>
          <p:cNvPicPr>
            <a:picLocks noChangeAspect="1"/>
          </p:cNvPicPr>
          <p:nvPr/>
        </p:nvPicPr>
        <p:blipFill>
          <a:blip r:embed="rId3"/>
          <a:stretch>
            <a:fillRect/>
          </a:stretch>
        </p:blipFill>
        <p:spPr>
          <a:xfrm>
            <a:off x="9286618" y="397736"/>
            <a:ext cx="2072625" cy="1293318"/>
          </a:xfrm>
          <a:prstGeom prst="rect">
            <a:avLst/>
          </a:prstGeom>
        </p:spPr>
      </p:pic>
      <p:sp>
        <p:nvSpPr>
          <p:cNvPr id="2" name="Sprechblase: rechteckig mit abgerundeten Ecken 1">
            <a:extLst>
              <a:ext uri="{FF2B5EF4-FFF2-40B4-BE49-F238E27FC236}">
                <a16:creationId xmlns:a16="http://schemas.microsoft.com/office/drawing/2014/main" id="{D809380B-AE7F-2895-B19F-8A943E75C957}"/>
              </a:ext>
            </a:extLst>
          </p:cNvPr>
          <p:cNvSpPr/>
          <p:nvPr/>
        </p:nvSpPr>
        <p:spPr>
          <a:xfrm>
            <a:off x="8452758" y="5186635"/>
            <a:ext cx="2906485" cy="1273629"/>
          </a:xfrm>
          <a:prstGeom prst="roundRect">
            <a:avLst/>
          </a:prstGeom>
          <a:solidFill>
            <a:schemeClr val="bg2"/>
          </a:solidFill>
          <a:ln w="2857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de-DE" sz="2400" dirty="0">
                <a:solidFill>
                  <a:schemeClr val="tx1"/>
                </a:solidFill>
                <a:cs typeface="Assistant"/>
              </a:rPr>
              <a:t>Marketing mix?</a:t>
            </a:r>
          </a:p>
        </p:txBody>
      </p:sp>
    </p:spTree>
    <p:extLst>
      <p:ext uri="{BB962C8B-B14F-4D97-AF65-F5344CB8AC3E}">
        <p14:creationId xmlns:p14="http://schemas.microsoft.com/office/powerpoint/2010/main" val="362094492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el 5">
            <a:extLst>
              <a:ext uri="{FF2B5EF4-FFF2-40B4-BE49-F238E27FC236}">
                <a16:creationId xmlns:a16="http://schemas.microsoft.com/office/drawing/2014/main" id="{FEEC854C-4687-CD44-8757-D1A642490CCC}"/>
              </a:ext>
            </a:extLst>
          </p:cNvPr>
          <p:cNvSpPr>
            <a:spLocks noGrp="1"/>
          </p:cNvSpPr>
          <p:nvPr>
            <p:ph type="title"/>
          </p:nvPr>
        </p:nvSpPr>
        <p:spPr/>
        <p:txBody>
          <a:bodyPr/>
          <a:lstStyle/>
          <a:p>
            <a:r>
              <a:rPr lang="de-DE" dirty="0"/>
              <a:t>Value </a:t>
            </a:r>
            <a:r>
              <a:rPr lang="de-DE" dirty="0" err="1"/>
              <a:t>proposition</a:t>
            </a:r>
            <a:endParaRPr lang="de-AT" dirty="0"/>
          </a:p>
        </p:txBody>
      </p:sp>
      <p:sp>
        <p:nvSpPr>
          <p:cNvPr id="4" name="Content Placeholder 3"/>
          <p:cNvSpPr>
            <a:spLocks noGrp="1"/>
          </p:cNvSpPr>
          <p:nvPr>
            <p:ph idx="1"/>
          </p:nvPr>
        </p:nvSpPr>
        <p:spPr>
          <a:xfrm>
            <a:off x="1268186" y="1825625"/>
            <a:ext cx="10085614" cy="4351338"/>
          </a:xfrm>
        </p:spPr>
        <p:txBody>
          <a:bodyPr>
            <a:noAutofit/>
          </a:bodyPr>
          <a:lstStyle/>
          <a:p>
            <a:r>
              <a:rPr lang="en-GB" dirty="0"/>
              <a:t>How the product/service will solve a problem for target customers</a:t>
            </a:r>
          </a:p>
          <a:p>
            <a:r>
              <a:rPr lang="en-GB" dirty="0"/>
              <a:t>The benefits they can expect (not the features of the product/service)</a:t>
            </a:r>
          </a:p>
          <a:p>
            <a:r>
              <a:rPr lang="en-GB" dirty="0"/>
              <a:t>Why these benefits are valuable to customers</a:t>
            </a:r>
          </a:p>
          <a:p>
            <a:r>
              <a:rPr lang="en-GB" dirty="0"/>
              <a:t>Why customers buy this product/service rather than another from competitors</a:t>
            </a:r>
          </a:p>
        </p:txBody>
      </p:sp>
      <p:sp>
        <p:nvSpPr>
          <p:cNvPr id="2" name="Slide Number Placeholder 1"/>
          <p:cNvSpPr>
            <a:spLocks noGrp="1"/>
          </p:cNvSpPr>
          <p:nvPr>
            <p:ph type="sldNum" sz="quarter" idx="4294967295"/>
          </p:nvPr>
        </p:nvSpPr>
        <p:spPr>
          <a:xfrm>
            <a:off x="9448800" y="6356350"/>
            <a:ext cx="2743200" cy="365125"/>
          </a:xfrm>
          <a:prstGeom prst="rect">
            <a:avLst/>
          </a:prstGeom>
        </p:spPr>
        <p:txBody>
          <a:bodyPr/>
          <a:lstStyle/>
          <a:p>
            <a:fld id="{7ADE8696-1FA9-4DB6-A72F-C4E5ABC90B8D}" type="slidenum">
              <a:rPr lang="en-GB" smtClean="0"/>
              <a:pPr/>
              <a:t>3</a:t>
            </a:fld>
            <a:endParaRPr lang="en-GB" dirty="0"/>
          </a:p>
        </p:txBody>
      </p:sp>
    </p:spTree>
    <p:extLst>
      <p:ext uri="{BB962C8B-B14F-4D97-AF65-F5344CB8AC3E}">
        <p14:creationId xmlns:p14="http://schemas.microsoft.com/office/powerpoint/2010/main" val="26185552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dissolve">
                                      <p:cBhvr>
                                        <p:cTn id="7" dur="500"/>
                                        <p:tgtEl>
                                          <p:spTgt spid="4">
                                            <p:txEl>
                                              <p:pRg st="0" end="0"/>
                                            </p:txEl>
                                          </p:spTgt>
                                        </p:tgtEl>
                                      </p:cBhvr>
                                    </p:animEffect>
                                  </p:childTnLst>
                                </p:cTn>
                              </p:par>
                              <p:par>
                                <p:cTn id="8" presetID="9" presetClass="entr" presetSubtype="0" fill="hold" grpId="0" nodeType="withEffect">
                                  <p:stCondLst>
                                    <p:cond delay="0"/>
                                  </p:stCondLst>
                                  <p:childTnLst>
                                    <p:set>
                                      <p:cBhvr>
                                        <p:cTn id="9" dur="1" fill="hold">
                                          <p:stCondLst>
                                            <p:cond delay="0"/>
                                          </p:stCondLst>
                                        </p:cTn>
                                        <p:tgtEl>
                                          <p:spTgt spid="4">
                                            <p:txEl>
                                              <p:pRg st="1" end="1"/>
                                            </p:txEl>
                                          </p:spTgt>
                                        </p:tgtEl>
                                        <p:attrNameLst>
                                          <p:attrName>style.visibility</p:attrName>
                                        </p:attrNameLst>
                                      </p:cBhvr>
                                      <p:to>
                                        <p:strVal val="visible"/>
                                      </p:to>
                                    </p:set>
                                    <p:animEffect transition="in" filter="dissolve">
                                      <p:cBhvr>
                                        <p:cTn id="10" dur="500"/>
                                        <p:tgtEl>
                                          <p:spTgt spid="4">
                                            <p:txEl>
                                              <p:pRg st="1" end="1"/>
                                            </p:txEl>
                                          </p:spTgt>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4">
                                            <p:txEl>
                                              <p:pRg st="2" end="2"/>
                                            </p:txEl>
                                          </p:spTgt>
                                        </p:tgtEl>
                                        <p:attrNameLst>
                                          <p:attrName>style.visibility</p:attrName>
                                        </p:attrNameLst>
                                      </p:cBhvr>
                                      <p:to>
                                        <p:strVal val="visible"/>
                                      </p:to>
                                    </p:set>
                                    <p:animEffect transition="in" filter="dissolve">
                                      <p:cBhvr>
                                        <p:cTn id="13" dur="500"/>
                                        <p:tgtEl>
                                          <p:spTgt spid="4">
                                            <p:txEl>
                                              <p:pRg st="2" end="2"/>
                                            </p:txEl>
                                          </p:spTgt>
                                        </p:tgtEl>
                                      </p:cBhvr>
                                    </p:animEffect>
                                  </p:childTnLst>
                                </p:cTn>
                              </p:par>
                              <p:par>
                                <p:cTn id="14" presetID="9" presetClass="entr" presetSubtype="0" fill="hold" grpId="0" nodeType="withEffect">
                                  <p:stCondLst>
                                    <p:cond delay="0"/>
                                  </p:stCondLst>
                                  <p:childTnLst>
                                    <p:set>
                                      <p:cBhvr>
                                        <p:cTn id="15" dur="1" fill="hold">
                                          <p:stCondLst>
                                            <p:cond delay="0"/>
                                          </p:stCondLst>
                                        </p:cTn>
                                        <p:tgtEl>
                                          <p:spTgt spid="4">
                                            <p:txEl>
                                              <p:pRg st="3" end="3"/>
                                            </p:txEl>
                                          </p:spTgt>
                                        </p:tgtEl>
                                        <p:attrNameLst>
                                          <p:attrName>style.visibility</p:attrName>
                                        </p:attrNameLst>
                                      </p:cBhvr>
                                      <p:to>
                                        <p:strVal val="visible"/>
                                      </p:to>
                                    </p:set>
                                    <p:animEffect transition="in" filter="dissolve">
                                      <p:cBhvr>
                                        <p:cTn id="16" dur="5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uiExpand="1"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el 5">
            <a:extLst>
              <a:ext uri="{FF2B5EF4-FFF2-40B4-BE49-F238E27FC236}">
                <a16:creationId xmlns:a16="http://schemas.microsoft.com/office/drawing/2014/main" id="{BCE69259-2695-9B41-5094-76FEC588B6F6}"/>
              </a:ext>
            </a:extLst>
          </p:cNvPr>
          <p:cNvSpPr>
            <a:spLocks noGrp="1"/>
          </p:cNvSpPr>
          <p:nvPr>
            <p:ph type="title"/>
          </p:nvPr>
        </p:nvSpPr>
        <p:spPr/>
        <p:txBody>
          <a:bodyPr/>
          <a:lstStyle/>
          <a:p>
            <a:r>
              <a:rPr lang="en-GB" sz="4400" b="0" dirty="0">
                <a:effectLst/>
                <a:latin typeface="+mj-lt"/>
              </a:rPr>
              <a:t>Value proposition template</a:t>
            </a:r>
            <a:endParaRPr lang="de-AT" dirty="0"/>
          </a:p>
        </p:txBody>
      </p:sp>
      <p:sp>
        <p:nvSpPr>
          <p:cNvPr id="4" name="Content Placeholder 3"/>
          <p:cNvSpPr>
            <a:spLocks noGrp="1"/>
          </p:cNvSpPr>
          <p:nvPr>
            <p:ph idx="1"/>
          </p:nvPr>
        </p:nvSpPr>
        <p:spPr>
          <a:xfrm>
            <a:off x="1268186" y="1825625"/>
            <a:ext cx="10085614" cy="4351338"/>
          </a:xfrm>
        </p:spPr>
        <p:txBody>
          <a:bodyPr anchor="t">
            <a:normAutofit/>
          </a:bodyPr>
          <a:lstStyle/>
          <a:p>
            <a:pPr marL="0" indent="0">
              <a:lnSpc>
                <a:spcPct val="200000"/>
              </a:lnSpc>
              <a:buNone/>
            </a:pPr>
            <a:r>
              <a:rPr lang="en-GB" dirty="0"/>
              <a:t>Because our product/service has </a:t>
            </a:r>
            <a:r>
              <a:rPr lang="en-GB" dirty="0">
                <a:solidFill>
                  <a:schemeClr val="accent1"/>
                </a:solidFill>
              </a:rPr>
              <a:t>(features &amp; other differentiating &amp; provable attributes)</a:t>
            </a:r>
            <a:r>
              <a:rPr lang="en-GB" dirty="0"/>
              <a:t> it will </a:t>
            </a:r>
            <a:r>
              <a:rPr lang="en-GB" dirty="0">
                <a:solidFill>
                  <a:schemeClr val="accent2"/>
                </a:solidFill>
              </a:rPr>
              <a:t>(problem solution) </a:t>
            </a:r>
            <a:r>
              <a:rPr lang="en-GB" dirty="0"/>
              <a:t>for </a:t>
            </a:r>
            <a:r>
              <a:rPr lang="en-GB" dirty="0">
                <a:solidFill>
                  <a:schemeClr val="accent3"/>
                </a:solidFill>
              </a:rPr>
              <a:t>(target customers segment)</a:t>
            </a:r>
            <a:r>
              <a:rPr lang="en-GB" dirty="0"/>
              <a:t> meaning that </a:t>
            </a:r>
            <a:r>
              <a:rPr lang="en-GB" dirty="0">
                <a:solidFill>
                  <a:schemeClr val="accent4"/>
                </a:solidFill>
              </a:rPr>
              <a:t>(customer benefits)</a:t>
            </a:r>
          </a:p>
        </p:txBody>
      </p:sp>
    </p:spTree>
    <p:extLst>
      <p:ext uri="{BB962C8B-B14F-4D97-AF65-F5344CB8AC3E}">
        <p14:creationId xmlns:p14="http://schemas.microsoft.com/office/powerpoint/2010/main" val="24444502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ounded Rectangle 2"/>
          <p:cNvSpPr>
            <a:spLocks noChangeArrowheads="1"/>
          </p:cNvSpPr>
          <p:nvPr/>
        </p:nvSpPr>
        <p:spPr bwMode="auto">
          <a:xfrm>
            <a:off x="1268186" y="1818581"/>
            <a:ext cx="1944985" cy="3780000"/>
          </a:xfrm>
          <a:prstGeom prst="roundRect">
            <a:avLst>
              <a:gd name="adj" fmla="val 16667"/>
            </a:avLst>
          </a:prstGeom>
          <a:solidFill>
            <a:schemeClr val="tx1"/>
          </a:solidFill>
          <a:ln>
            <a:headEnd/>
            <a:tailEnd/>
          </a:ln>
        </p:spPr>
        <p:style>
          <a:lnRef idx="1">
            <a:schemeClr val="accent5"/>
          </a:lnRef>
          <a:fillRef idx="2">
            <a:schemeClr val="accent5"/>
          </a:fillRef>
          <a:effectRef idx="1">
            <a:schemeClr val="accent5"/>
          </a:effectRef>
          <a:fontRef idx="minor">
            <a:schemeClr val="dk1"/>
          </a:fontRef>
        </p:style>
        <p:txBody>
          <a:bodyPr rot="0" vert="horz" wrap="square" lIns="91440" tIns="45720" rIns="91440" bIns="45720" anchor="t" anchorCtr="0" upright="1">
            <a:noAutofit/>
          </a:bodyPr>
          <a:lstStyle/>
          <a:p>
            <a:pPr>
              <a:lnSpc>
                <a:spcPct val="150000"/>
              </a:lnSpc>
            </a:pPr>
            <a:r>
              <a:rPr lang="en-GB" sz="1600" b="1" dirty="0">
                <a:solidFill>
                  <a:schemeClr val="bg2"/>
                </a:solidFill>
              </a:rPr>
              <a:t>Product</a:t>
            </a:r>
          </a:p>
          <a:p>
            <a:pPr marL="285750" indent="-285750">
              <a:lnSpc>
                <a:spcPct val="150000"/>
              </a:lnSpc>
              <a:buFont typeface="Arial" panose="020B0604020202020204" pitchFamily="34" charset="0"/>
              <a:buChar char="•"/>
            </a:pPr>
            <a:r>
              <a:rPr lang="en-GB" sz="1400" dirty="0">
                <a:solidFill>
                  <a:schemeClr val="bg2"/>
                </a:solidFill>
              </a:rPr>
              <a:t>Quality</a:t>
            </a:r>
          </a:p>
          <a:p>
            <a:pPr marL="285750" indent="-285750">
              <a:lnSpc>
                <a:spcPct val="150000"/>
              </a:lnSpc>
              <a:buFont typeface="Arial" panose="020B0604020202020204" pitchFamily="34" charset="0"/>
              <a:buChar char="•"/>
            </a:pPr>
            <a:r>
              <a:rPr lang="en-GB" sz="1400" dirty="0">
                <a:solidFill>
                  <a:schemeClr val="bg2"/>
                </a:solidFill>
              </a:rPr>
              <a:t>Performance</a:t>
            </a:r>
          </a:p>
          <a:p>
            <a:pPr marL="285750" indent="-285750">
              <a:lnSpc>
                <a:spcPct val="150000"/>
              </a:lnSpc>
              <a:buFont typeface="Arial" panose="020B0604020202020204" pitchFamily="34" charset="0"/>
              <a:buChar char="•"/>
            </a:pPr>
            <a:r>
              <a:rPr lang="en-GB" sz="1400" dirty="0">
                <a:solidFill>
                  <a:schemeClr val="bg2"/>
                </a:solidFill>
              </a:rPr>
              <a:t>Design</a:t>
            </a:r>
          </a:p>
          <a:p>
            <a:pPr marL="285750" indent="-285750">
              <a:lnSpc>
                <a:spcPct val="150000"/>
              </a:lnSpc>
              <a:buFont typeface="Arial" panose="020B0604020202020204" pitchFamily="34" charset="0"/>
              <a:buChar char="•"/>
            </a:pPr>
            <a:r>
              <a:rPr lang="en-GB" sz="1400" dirty="0">
                <a:solidFill>
                  <a:schemeClr val="bg2"/>
                </a:solidFill>
              </a:rPr>
              <a:t>Novelty</a:t>
            </a:r>
          </a:p>
          <a:p>
            <a:pPr marL="285750" indent="-285750">
              <a:lnSpc>
                <a:spcPct val="150000"/>
              </a:lnSpc>
              <a:buFont typeface="Arial" panose="020B0604020202020204" pitchFamily="34" charset="0"/>
              <a:buChar char="•"/>
            </a:pPr>
            <a:r>
              <a:rPr lang="en-GB" sz="1400" dirty="0">
                <a:solidFill>
                  <a:schemeClr val="bg2"/>
                </a:solidFill>
              </a:rPr>
              <a:t>Colours</a:t>
            </a:r>
          </a:p>
          <a:p>
            <a:pPr marL="285750" indent="-285750">
              <a:lnSpc>
                <a:spcPct val="150000"/>
              </a:lnSpc>
              <a:buFont typeface="Arial" panose="020B0604020202020204" pitchFamily="34" charset="0"/>
              <a:buChar char="•"/>
            </a:pPr>
            <a:r>
              <a:rPr lang="en-GB" sz="1400" dirty="0">
                <a:solidFill>
                  <a:schemeClr val="bg2"/>
                </a:solidFill>
              </a:rPr>
              <a:t>Sizes</a:t>
            </a:r>
          </a:p>
          <a:p>
            <a:pPr marL="285750" indent="-285750">
              <a:lnSpc>
                <a:spcPct val="150000"/>
              </a:lnSpc>
              <a:buFont typeface="Arial" panose="020B0604020202020204" pitchFamily="34" charset="0"/>
              <a:buChar char="•"/>
            </a:pPr>
            <a:r>
              <a:rPr lang="en-GB" sz="1400" dirty="0">
                <a:solidFill>
                  <a:schemeClr val="bg2"/>
                </a:solidFill>
              </a:rPr>
              <a:t>Specification</a:t>
            </a:r>
          </a:p>
          <a:p>
            <a:pPr marL="285750" indent="-285750">
              <a:lnSpc>
                <a:spcPct val="150000"/>
              </a:lnSpc>
              <a:buFont typeface="Arial" panose="020B0604020202020204" pitchFamily="34" charset="0"/>
              <a:buChar char="•"/>
            </a:pPr>
            <a:r>
              <a:rPr lang="en-GB" sz="1400" dirty="0">
                <a:solidFill>
                  <a:schemeClr val="bg2"/>
                </a:solidFill>
              </a:rPr>
              <a:t>Customization</a:t>
            </a:r>
          </a:p>
          <a:p>
            <a:pPr marL="285750" indent="-285750">
              <a:lnSpc>
                <a:spcPct val="150000"/>
              </a:lnSpc>
              <a:buFont typeface="Arial" panose="020B0604020202020204" pitchFamily="34" charset="0"/>
              <a:buChar char="•"/>
            </a:pPr>
            <a:r>
              <a:rPr lang="en-GB" sz="1400" dirty="0">
                <a:solidFill>
                  <a:schemeClr val="bg2"/>
                </a:solidFill>
              </a:rPr>
              <a:t>Packaging</a:t>
            </a:r>
          </a:p>
          <a:p>
            <a:pPr marL="285750" indent="-285750">
              <a:lnSpc>
                <a:spcPct val="150000"/>
              </a:lnSpc>
              <a:buFont typeface="Arial" panose="020B0604020202020204" pitchFamily="34" charset="0"/>
              <a:buChar char="•"/>
            </a:pPr>
            <a:r>
              <a:rPr lang="en-GB" sz="1400" dirty="0">
                <a:solidFill>
                  <a:schemeClr val="bg2"/>
                </a:solidFill>
              </a:rPr>
              <a:t>Convenience</a:t>
            </a:r>
          </a:p>
          <a:p>
            <a:endParaRPr lang="en-GB" sz="1400" dirty="0">
              <a:solidFill>
                <a:schemeClr val="bg2"/>
              </a:solidFill>
            </a:endParaRPr>
          </a:p>
        </p:txBody>
      </p:sp>
      <p:sp>
        <p:nvSpPr>
          <p:cNvPr id="8" name="Rounded Rectangle 7"/>
          <p:cNvSpPr>
            <a:spLocks noChangeArrowheads="1"/>
          </p:cNvSpPr>
          <p:nvPr/>
        </p:nvSpPr>
        <p:spPr bwMode="auto">
          <a:xfrm>
            <a:off x="9424875" y="1818581"/>
            <a:ext cx="1944985" cy="3780000"/>
          </a:xfrm>
          <a:prstGeom prst="roundRect">
            <a:avLst>
              <a:gd name="adj" fmla="val 16667"/>
            </a:avLst>
          </a:prstGeom>
          <a:solidFill>
            <a:schemeClr val="tx1"/>
          </a:solidFill>
          <a:ln>
            <a:headEnd/>
            <a:tailEnd/>
          </a:ln>
        </p:spPr>
        <p:style>
          <a:lnRef idx="1">
            <a:schemeClr val="accent5"/>
          </a:lnRef>
          <a:fillRef idx="2">
            <a:schemeClr val="accent5"/>
          </a:fillRef>
          <a:effectRef idx="1">
            <a:schemeClr val="accent5"/>
          </a:effectRef>
          <a:fontRef idx="minor">
            <a:schemeClr val="dk1"/>
          </a:fontRef>
        </p:style>
        <p:txBody>
          <a:bodyPr rot="0" vert="horz" wrap="square" lIns="91440" tIns="45720" rIns="91440" bIns="45720" anchor="t" anchorCtr="0" upright="1">
            <a:noAutofit/>
          </a:bodyPr>
          <a:lstStyle/>
          <a:p>
            <a:pPr>
              <a:lnSpc>
                <a:spcPct val="150000"/>
              </a:lnSpc>
            </a:pPr>
            <a:r>
              <a:rPr lang="en-GB" sz="1600" b="1" dirty="0">
                <a:solidFill>
                  <a:schemeClr val="bg2"/>
                </a:solidFill>
              </a:rPr>
              <a:t>People</a:t>
            </a:r>
          </a:p>
          <a:p>
            <a:pPr marL="285750" indent="-285750">
              <a:lnSpc>
                <a:spcPct val="150000"/>
              </a:lnSpc>
              <a:buFont typeface="Arial" panose="020B0604020202020204" pitchFamily="34" charset="0"/>
              <a:buChar char="•"/>
            </a:pPr>
            <a:r>
              <a:rPr lang="en-GB" sz="1400" dirty="0">
                <a:solidFill>
                  <a:schemeClr val="bg2"/>
                </a:solidFill>
              </a:rPr>
              <a:t>Relationships</a:t>
            </a:r>
          </a:p>
          <a:p>
            <a:pPr marL="285750" indent="-285750">
              <a:lnSpc>
                <a:spcPct val="150000"/>
              </a:lnSpc>
              <a:buFont typeface="Arial" panose="020B0604020202020204" pitchFamily="34" charset="0"/>
              <a:buChar char="•"/>
            </a:pPr>
            <a:r>
              <a:rPr lang="en-GB" sz="1400" dirty="0">
                <a:solidFill>
                  <a:schemeClr val="bg2"/>
                </a:solidFill>
              </a:rPr>
              <a:t>Service</a:t>
            </a:r>
          </a:p>
          <a:p>
            <a:pPr marL="285750" indent="-285750">
              <a:lnSpc>
                <a:spcPct val="150000"/>
              </a:lnSpc>
              <a:buFont typeface="Arial" panose="020B0604020202020204" pitchFamily="34" charset="0"/>
              <a:buChar char="•"/>
            </a:pPr>
            <a:r>
              <a:rPr lang="en-GB" sz="1400" dirty="0">
                <a:solidFill>
                  <a:schemeClr val="bg2"/>
                </a:solidFill>
              </a:rPr>
              <a:t>Advice</a:t>
            </a:r>
          </a:p>
          <a:p>
            <a:pPr marL="285750" indent="-285750">
              <a:lnSpc>
                <a:spcPct val="150000"/>
              </a:lnSpc>
              <a:buFont typeface="Arial" panose="020B0604020202020204" pitchFamily="34" charset="0"/>
              <a:buChar char="•"/>
            </a:pPr>
            <a:r>
              <a:rPr lang="en-GB" sz="1400" dirty="0">
                <a:solidFill>
                  <a:schemeClr val="bg2"/>
                </a:solidFill>
              </a:rPr>
              <a:t>Support</a:t>
            </a:r>
          </a:p>
          <a:p>
            <a:pPr marL="285750" indent="-285750">
              <a:lnSpc>
                <a:spcPct val="150000"/>
              </a:lnSpc>
              <a:buFont typeface="Arial" panose="020B0604020202020204" pitchFamily="34" charset="0"/>
              <a:buChar char="•"/>
            </a:pPr>
            <a:r>
              <a:rPr lang="en-GB" sz="1400" dirty="0">
                <a:solidFill>
                  <a:schemeClr val="bg2"/>
                </a:solidFill>
              </a:rPr>
              <a:t>Partnerships</a:t>
            </a:r>
          </a:p>
          <a:p>
            <a:endParaRPr lang="en-GB" sz="1400" dirty="0">
              <a:solidFill>
                <a:schemeClr val="bg2"/>
              </a:solidFill>
            </a:endParaRPr>
          </a:p>
        </p:txBody>
      </p:sp>
      <p:sp>
        <p:nvSpPr>
          <p:cNvPr id="9" name="Rounded Rectangle 8"/>
          <p:cNvSpPr>
            <a:spLocks noChangeArrowheads="1"/>
          </p:cNvSpPr>
          <p:nvPr/>
        </p:nvSpPr>
        <p:spPr bwMode="auto">
          <a:xfrm>
            <a:off x="7385702" y="1818581"/>
            <a:ext cx="1944985" cy="3780000"/>
          </a:xfrm>
          <a:prstGeom prst="roundRect">
            <a:avLst>
              <a:gd name="adj" fmla="val 16667"/>
            </a:avLst>
          </a:prstGeom>
          <a:solidFill>
            <a:schemeClr val="tx1"/>
          </a:solidFill>
          <a:ln>
            <a:headEnd/>
            <a:tailEnd/>
          </a:ln>
        </p:spPr>
        <p:style>
          <a:lnRef idx="1">
            <a:schemeClr val="accent5"/>
          </a:lnRef>
          <a:fillRef idx="2">
            <a:schemeClr val="accent5"/>
          </a:fillRef>
          <a:effectRef idx="1">
            <a:schemeClr val="accent5"/>
          </a:effectRef>
          <a:fontRef idx="minor">
            <a:schemeClr val="dk1"/>
          </a:fontRef>
        </p:style>
        <p:txBody>
          <a:bodyPr rot="0" vert="horz" wrap="square" lIns="91440" tIns="45720" rIns="91440" bIns="45720" anchor="t" anchorCtr="0" upright="1">
            <a:noAutofit/>
          </a:bodyPr>
          <a:lstStyle/>
          <a:p>
            <a:pPr>
              <a:lnSpc>
                <a:spcPct val="150000"/>
              </a:lnSpc>
            </a:pPr>
            <a:r>
              <a:rPr lang="en-GB" sz="1600" b="1" dirty="0">
                <a:solidFill>
                  <a:schemeClr val="bg2"/>
                </a:solidFill>
              </a:rPr>
              <a:t>Place</a:t>
            </a:r>
          </a:p>
          <a:p>
            <a:pPr marL="285750" indent="-285750">
              <a:lnSpc>
                <a:spcPct val="150000"/>
              </a:lnSpc>
              <a:buFont typeface="Arial" panose="020B0604020202020204" pitchFamily="34" charset="0"/>
              <a:buChar char="•"/>
            </a:pPr>
            <a:r>
              <a:rPr lang="en-GB" sz="1400" dirty="0">
                <a:solidFill>
                  <a:schemeClr val="bg2"/>
                </a:solidFill>
              </a:rPr>
              <a:t>Location</a:t>
            </a:r>
          </a:p>
          <a:p>
            <a:pPr marL="285750" indent="-285750">
              <a:lnSpc>
                <a:spcPct val="150000"/>
              </a:lnSpc>
              <a:buFont typeface="Arial" panose="020B0604020202020204" pitchFamily="34" charset="0"/>
              <a:buChar char="•"/>
            </a:pPr>
            <a:r>
              <a:rPr lang="en-GB" sz="1400" dirty="0">
                <a:solidFill>
                  <a:schemeClr val="bg2"/>
                </a:solidFill>
              </a:rPr>
              <a:t>Layout</a:t>
            </a:r>
          </a:p>
          <a:p>
            <a:pPr marL="285750" indent="-285750">
              <a:lnSpc>
                <a:spcPct val="150000"/>
              </a:lnSpc>
              <a:buFont typeface="Arial" panose="020B0604020202020204" pitchFamily="34" charset="0"/>
              <a:buChar char="•"/>
            </a:pPr>
            <a:r>
              <a:rPr lang="en-GB" sz="1400" dirty="0">
                <a:solidFill>
                  <a:schemeClr val="bg2"/>
                </a:solidFill>
              </a:rPr>
              <a:t>Distribution channels</a:t>
            </a:r>
          </a:p>
          <a:p>
            <a:pPr marL="285750" indent="-285750">
              <a:lnSpc>
                <a:spcPct val="150000"/>
              </a:lnSpc>
              <a:buFont typeface="Arial" panose="020B0604020202020204" pitchFamily="34" charset="0"/>
              <a:buChar char="•"/>
            </a:pPr>
            <a:r>
              <a:rPr lang="en-GB" sz="1400" dirty="0">
                <a:solidFill>
                  <a:schemeClr val="bg2"/>
                </a:solidFill>
              </a:rPr>
              <a:t>Retail / wholesale</a:t>
            </a:r>
          </a:p>
          <a:p>
            <a:pPr marL="285750" indent="-285750">
              <a:lnSpc>
                <a:spcPct val="150000"/>
              </a:lnSpc>
              <a:buFont typeface="Arial" panose="020B0604020202020204" pitchFamily="34" charset="0"/>
              <a:buChar char="•"/>
            </a:pPr>
            <a:r>
              <a:rPr lang="en-GB" sz="1400" dirty="0">
                <a:solidFill>
                  <a:schemeClr val="bg2"/>
                </a:solidFill>
              </a:rPr>
              <a:t>Internet</a:t>
            </a:r>
          </a:p>
          <a:p>
            <a:pPr marL="285750" indent="-285750">
              <a:lnSpc>
                <a:spcPct val="150000"/>
              </a:lnSpc>
              <a:buFont typeface="Arial" panose="020B0604020202020204" pitchFamily="34" charset="0"/>
              <a:buChar char="•"/>
            </a:pPr>
            <a:r>
              <a:rPr lang="en-GB" sz="1400" dirty="0">
                <a:solidFill>
                  <a:schemeClr val="bg2"/>
                </a:solidFill>
              </a:rPr>
              <a:t>Telephone</a:t>
            </a:r>
          </a:p>
          <a:p>
            <a:pPr marL="285750" indent="-285750">
              <a:lnSpc>
                <a:spcPct val="150000"/>
              </a:lnSpc>
              <a:buFont typeface="Arial" panose="020B0604020202020204" pitchFamily="34" charset="0"/>
              <a:buChar char="•"/>
            </a:pPr>
            <a:r>
              <a:rPr lang="en-GB" sz="1400" dirty="0">
                <a:solidFill>
                  <a:schemeClr val="bg2"/>
                </a:solidFill>
              </a:rPr>
              <a:t>Face-to-face selling</a:t>
            </a:r>
          </a:p>
          <a:p>
            <a:endParaRPr lang="en-GB" sz="1400" dirty="0">
              <a:solidFill>
                <a:schemeClr val="bg2"/>
              </a:solidFill>
            </a:endParaRPr>
          </a:p>
        </p:txBody>
      </p:sp>
      <p:sp>
        <p:nvSpPr>
          <p:cNvPr id="10" name="Rounded Rectangle 9"/>
          <p:cNvSpPr>
            <a:spLocks noChangeArrowheads="1"/>
          </p:cNvSpPr>
          <p:nvPr/>
        </p:nvSpPr>
        <p:spPr bwMode="auto">
          <a:xfrm>
            <a:off x="5346529" y="1818581"/>
            <a:ext cx="1944985" cy="3780000"/>
          </a:xfrm>
          <a:prstGeom prst="roundRect">
            <a:avLst>
              <a:gd name="adj" fmla="val 16667"/>
            </a:avLst>
          </a:prstGeom>
          <a:solidFill>
            <a:schemeClr val="tx1"/>
          </a:solidFill>
          <a:ln>
            <a:headEnd/>
            <a:tailEnd/>
          </a:ln>
        </p:spPr>
        <p:style>
          <a:lnRef idx="1">
            <a:schemeClr val="accent5"/>
          </a:lnRef>
          <a:fillRef idx="2">
            <a:schemeClr val="accent5"/>
          </a:fillRef>
          <a:effectRef idx="1">
            <a:schemeClr val="accent5"/>
          </a:effectRef>
          <a:fontRef idx="minor">
            <a:schemeClr val="dk1"/>
          </a:fontRef>
        </p:style>
        <p:txBody>
          <a:bodyPr rot="0" vert="horz" wrap="square" lIns="91440" tIns="45720" rIns="91440" bIns="45720" anchor="t" anchorCtr="0" upright="1">
            <a:noAutofit/>
          </a:bodyPr>
          <a:lstStyle/>
          <a:p>
            <a:pPr>
              <a:lnSpc>
                <a:spcPct val="150000"/>
              </a:lnSpc>
            </a:pPr>
            <a:r>
              <a:rPr lang="en-GB" sz="1600" b="1" dirty="0">
                <a:solidFill>
                  <a:schemeClr val="bg2"/>
                </a:solidFill>
              </a:rPr>
              <a:t>Promotion</a:t>
            </a:r>
          </a:p>
          <a:p>
            <a:pPr marL="285750" indent="-285750">
              <a:lnSpc>
                <a:spcPct val="150000"/>
              </a:lnSpc>
              <a:buFont typeface="Arial" panose="020B0604020202020204" pitchFamily="34" charset="0"/>
              <a:buChar char="•"/>
            </a:pPr>
            <a:r>
              <a:rPr lang="en-GB" sz="1400" dirty="0">
                <a:solidFill>
                  <a:schemeClr val="bg2"/>
                </a:solidFill>
              </a:rPr>
              <a:t>Comms. strategy</a:t>
            </a:r>
          </a:p>
          <a:p>
            <a:pPr marL="285750" indent="-285750">
              <a:lnSpc>
                <a:spcPct val="150000"/>
              </a:lnSpc>
              <a:buFont typeface="Arial" panose="020B0604020202020204" pitchFamily="34" charset="0"/>
              <a:buChar char="•"/>
            </a:pPr>
            <a:r>
              <a:rPr lang="en-GB" sz="1400" dirty="0">
                <a:solidFill>
                  <a:schemeClr val="bg2"/>
                </a:solidFill>
              </a:rPr>
              <a:t>Advertising</a:t>
            </a:r>
          </a:p>
          <a:p>
            <a:pPr marL="285750" indent="-285750">
              <a:lnSpc>
                <a:spcPct val="150000"/>
              </a:lnSpc>
              <a:buFont typeface="Arial" panose="020B0604020202020204" pitchFamily="34" charset="0"/>
              <a:buChar char="•"/>
            </a:pPr>
            <a:r>
              <a:rPr lang="en-GB" sz="1400" dirty="0">
                <a:solidFill>
                  <a:schemeClr val="bg2"/>
                </a:solidFill>
              </a:rPr>
              <a:t>PR</a:t>
            </a:r>
          </a:p>
          <a:p>
            <a:pPr marL="285750" indent="-285750">
              <a:lnSpc>
                <a:spcPct val="150000"/>
              </a:lnSpc>
              <a:buFont typeface="Arial" panose="020B0604020202020204" pitchFamily="34" charset="0"/>
              <a:buChar char="•"/>
            </a:pPr>
            <a:r>
              <a:rPr lang="en-GB" sz="1400" dirty="0">
                <a:solidFill>
                  <a:schemeClr val="bg2"/>
                </a:solidFill>
              </a:rPr>
              <a:t>Word-of-mouth</a:t>
            </a:r>
          </a:p>
          <a:p>
            <a:pPr marL="285750" indent="-285750">
              <a:lnSpc>
                <a:spcPct val="150000"/>
              </a:lnSpc>
              <a:buFont typeface="Arial" panose="020B0604020202020204" pitchFamily="34" charset="0"/>
              <a:buChar char="•"/>
            </a:pPr>
            <a:r>
              <a:rPr lang="en-GB" sz="1400" dirty="0">
                <a:solidFill>
                  <a:schemeClr val="bg2"/>
                </a:solidFill>
              </a:rPr>
              <a:t>Social media</a:t>
            </a:r>
          </a:p>
          <a:p>
            <a:pPr marL="285750" indent="-285750">
              <a:lnSpc>
                <a:spcPct val="150000"/>
              </a:lnSpc>
              <a:buFont typeface="Arial" panose="020B0604020202020204" pitchFamily="34" charset="0"/>
              <a:buChar char="•"/>
            </a:pPr>
            <a:r>
              <a:rPr lang="en-GB" sz="1400" dirty="0">
                <a:solidFill>
                  <a:schemeClr val="bg2"/>
                </a:solidFill>
              </a:rPr>
              <a:t>Fairs</a:t>
            </a:r>
          </a:p>
          <a:p>
            <a:pPr marL="285750" indent="-285750">
              <a:lnSpc>
                <a:spcPct val="150000"/>
              </a:lnSpc>
              <a:buFont typeface="Arial" panose="020B0604020202020204" pitchFamily="34" charset="0"/>
              <a:buChar char="•"/>
            </a:pPr>
            <a:r>
              <a:rPr lang="en-GB" sz="1400" dirty="0">
                <a:solidFill>
                  <a:schemeClr val="bg2"/>
                </a:solidFill>
              </a:rPr>
              <a:t>Competitions</a:t>
            </a:r>
          </a:p>
          <a:p>
            <a:pPr marL="285750" indent="-285750">
              <a:lnSpc>
                <a:spcPct val="150000"/>
              </a:lnSpc>
              <a:buFont typeface="Arial" panose="020B0604020202020204" pitchFamily="34" charset="0"/>
              <a:buChar char="•"/>
            </a:pPr>
            <a:r>
              <a:rPr lang="en-GB" sz="1400" dirty="0">
                <a:solidFill>
                  <a:schemeClr val="bg2"/>
                </a:solidFill>
              </a:rPr>
              <a:t>Point of sale</a:t>
            </a:r>
          </a:p>
          <a:p>
            <a:pPr marL="285750" indent="-285750">
              <a:lnSpc>
                <a:spcPct val="150000"/>
              </a:lnSpc>
              <a:buFont typeface="Arial" panose="020B0604020202020204" pitchFamily="34" charset="0"/>
              <a:buChar char="•"/>
            </a:pPr>
            <a:r>
              <a:rPr lang="en-GB" sz="1400" dirty="0">
                <a:solidFill>
                  <a:schemeClr val="bg2"/>
                </a:solidFill>
              </a:rPr>
              <a:t>Brand</a:t>
            </a:r>
          </a:p>
          <a:p>
            <a:endParaRPr lang="en-GB" sz="1400" dirty="0">
              <a:solidFill>
                <a:schemeClr val="bg2"/>
              </a:solidFill>
            </a:endParaRPr>
          </a:p>
        </p:txBody>
      </p:sp>
      <p:sp>
        <p:nvSpPr>
          <p:cNvPr id="11" name="Rounded Rectangle 10"/>
          <p:cNvSpPr>
            <a:spLocks noChangeArrowheads="1"/>
          </p:cNvSpPr>
          <p:nvPr/>
        </p:nvSpPr>
        <p:spPr bwMode="auto">
          <a:xfrm>
            <a:off x="3327369" y="1818581"/>
            <a:ext cx="1944985" cy="3780000"/>
          </a:xfrm>
          <a:prstGeom prst="roundRect">
            <a:avLst>
              <a:gd name="adj" fmla="val 16667"/>
            </a:avLst>
          </a:prstGeom>
          <a:solidFill>
            <a:schemeClr val="tx1"/>
          </a:solidFill>
          <a:ln>
            <a:headEnd/>
            <a:tailEnd/>
          </a:ln>
        </p:spPr>
        <p:style>
          <a:lnRef idx="1">
            <a:schemeClr val="accent5"/>
          </a:lnRef>
          <a:fillRef idx="2">
            <a:schemeClr val="accent5"/>
          </a:fillRef>
          <a:effectRef idx="1">
            <a:schemeClr val="accent5"/>
          </a:effectRef>
          <a:fontRef idx="minor">
            <a:schemeClr val="dk1"/>
          </a:fontRef>
        </p:style>
        <p:txBody>
          <a:bodyPr rot="0" vert="horz" wrap="square" lIns="91440" tIns="45720" rIns="91440" bIns="45720" anchor="t" anchorCtr="0" upright="1">
            <a:noAutofit/>
          </a:bodyPr>
          <a:lstStyle/>
          <a:p>
            <a:pPr>
              <a:lnSpc>
                <a:spcPct val="150000"/>
              </a:lnSpc>
            </a:pPr>
            <a:r>
              <a:rPr lang="en-GB" sz="1600" b="1" dirty="0">
                <a:solidFill>
                  <a:schemeClr val="bg2"/>
                </a:solidFill>
              </a:rPr>
              <a:t>Price</a:t>
            </a:r>
          </a:p>
          <a:p>
            <a:pPr marL="285750" indent="-285750">
              <a:lnSpc>
                <a:spcPct val="150000"/>
              </a:lnSpc>
              <a:buFont typeface="Arial" panose="020B0604020202020204" pitchFamily="34" charset="0"/>
              <a:buChar char="•"/>
            </a:pPr>
            <a:r>
              <a:rPr lang="en-GB" sz="1400" dirty="0">
                <a:solidFill>
                  <a:schemeClr val="bg2"/>
                </a:solidFill>
              </a:rPr>
              <a:t>List price</a:t>
            </a:r>
          </a:p>
          <a:p>
            <a:pPr marL="285750" indent="-285750">
              <a:lnSpc>
                <a:spcPct val="150000"/>
              </a:lnSpc>
              <a:buFont typeface="Arial" panose="020B0604020202020204" pitchFamily="34" charset="0"/>
              <a:buChar char="•"/>
            </a:pPr>
            <a:r>
              <a:rPr lang="en-GB" sz="1400" dirty="0">
                <a:solidFill>
                  <a:schemeClr val="bg2"/>
                </a:solidFill>
              </a:rPr>
              <a:t>Discounts</a:t>
            </a:r>
          </a:p>
          <a:p>
            <a:pPr marL="285750" indent="-285750">
              <a:lnSpc>
                <a:spcPct val="150000"/>
              </a:lnSpc>
              <a:buFont typeface="Arial" panose="020B0604020202020204" pitchFamily="34" charset="0"/>
              <a:buChar char="•"/>
            </a:pPr>
            <a:r>
              <a:rPr lang="en-GB" sz="1400" dirty="0">
                <a:solidFill>
                  <a:schemeClr val="bg2"/>
                </a:solidFill>
              </a:rPr>
              <a:t>Auction</a:t>
            </a:r>
          </a:p>
          <a:p>
            <a:pPr marL="285750" indent="-285750">
              <a:lnSpc>
                <a:spcPct val="150000"/>
              </a:lnSpc>
              <a:buFont typeface="Arial" panose="020B0604020202020204" pitchFamily="34" charset="0"/>
              <a:buChar char="•"/>
            </a:pPr>
            <a:r>
              <a:rPr lang="en-GB" sz="1400" dirty="0">
                <a:solidFill>
                  <a:schemeClr val="bg2"/>
                </a:solidFill>
              </a:rPr>
              <a:t>Negotiated</a:t>
            </a:r>
          </a:p>
          <a:p>
            <a:pPr marL="285750" indent="-285750">
              <a:lnSpc>
                <a:spcPct val="150000"/>
              </a:lnSpc>
              <a:buFont typeface="Arial" panose="020B0604020202020204" pitchFamily="34" charset="0"/>
              <a:buChar char="•"/>
            </a:pPr>
            <a:r>
              <a:rPr lang="en-GB" sz="1400" dirty="0">
                <a:solidFill>
                  <a:schemeClr val="bg2"/>
                </a:solidFill>
              </a:rPr>
              <a:t>Payment terms</a:t>
            </a:r>
          </a:p>
          <a:p>
            <a:pPr marL="285750" indent="-285750">
              <a:lnSpc>
                <a:spcPct val="150000"/>
              </a:lnSpc>
              <a:buFont typeface="Arial" panose="020B0604020202020204" pitchFamily="34" charset="0"/>
              <a:buChar char="•"/>
            </a:pPr>
            <a:r>
              <a:rPr lang="en-GB" sz="1400" dirty="0">
                <a:solidFill>
                  <a:schemeClr val="bg2"/>
                </a:solidFill>
              </a:rPr>
              <a:t>Special offers</a:t>
            </a:r>
          </a:p>
          <a:p>
            <a:pPr marL="285750" indent="-285750">
              <a:lnSpc>
                <a:spcPct val="150000"/>
              </a:lnSpc>
              <a:buFont typeface="Arial" panose="020B0604020202020204" pitchFamily="34" charset="0"/>
              <a:buChar char="•"/>
            </a:pPr>
            <a:r>
              <a:rPr lang="en-GB" sz="1400" dirty="0">
                <a:solidFill>
                  <a:schemeClr val="bg2"/>
                </a:solidFill>
              </a:rPr>
              <a:t>Differential or segment pricing</a:t>
            </a:r>
          </a:p>
          <a:p>
            <a:endParaRPr lang="en-GB" sz="1400" dirty="0">
              <a:solidFill>
                <a:schemeClr val="bg2"/>
              </a:solidFill>
            </a:endParaRPr>
          </a:p>
        </p:txBody>
      </p:sp>
      <p:sp>
        <p:nvSpPr>
          <p:cNvPr id="7" name="Titel 6">
            <a:extLst>
              <a:ext uri="{FF2B5EF4-FFF2-40B4-BE49-F238E27FC236}">
                <a16:creationId xmlns:a16="http://schemas.microsoft.com/office/drawing/2014/main" id="{1EAD1E27-765D-B54D-1390-9528D0E360C0}"/>
              </a:ext>
            </a:extLst>
          </p:cNvPr>
          <p:cNvSpPr>
            <a:spLocks noGrp="1"/>
          </p:cNvSpPr>
          <p:nvPr>
            <p:ph type="title"/>
          </p:nvPr>
        </p:nvSpPr>
        <p:spPr/>
        <p:txBody>
          <a:bodyPr/>
          <a:lstStyle/>
          <a:p>
            <a:r>
              <a:rPr lang="de-DE" dirty="0"/>
              <a:t>Marketing mix</a:t>
            </a:r>
            <a:endParaRPr lang="de-AT" dirty="0"/>
          </a:p>
        </p:txBody>
      </p:sp>
    </p:spTree>
    <p:extLst>
      <p:ext uri="{BB962C8B-B14F-4D97-AF65-F5344CB8AC3E}">
        <p14:creationId xmlns:p14="http://schemas.microsoft.com/office/powerpoint/2010/main" val="25763665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dissolve">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dissolve">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dissolve">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dissolve">
                                      <p:cBhvr>
                                        <p:cTn id="2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Straight Connector 6"/>
          <p:cNvCxnSpPr/>
          <p:nvPr/>
        </p:nvCxnSpPr>
        <p:spPr>
          <a:xfrm>
            <a:off x="6600056" y="1340768"/>
            <a:ext cx="0" cy="4248472"/>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flipH="1">
            <a:off x="3441788" y="3025683"/>
            <a:ext cx="5760640"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2004281" y="2262540"/>
            <a:ext cx="3434400" cy="1191816"/>
          </a:xfrm>
          <a:prstGeom prst="round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en-GB" sz="2400" dirty="0"/>
              <a:t>Relationship marketing</a:t>
            </a:r>
          </a:p>
          <a:p>
            <a:pPr algn="ctr"/>
            <a:r>
              <a:rPr lang="en-GB" sz="2000" dirty="0"/>
              <a:t>High customer satisfaction &amp; low customer loyalty</a:t>
            </a:r>
          </a:p>
        </p:txBody>
      </p:sp>
      <p:sp>
        <p:nvSpPr>
          <p:cNvPr id="12" name="TextBox 11"/>
          <p:cNvSpPr txBox="1"/>
          <p:nvPr/>
        </p:nvSpPr>
        <p:spPr>
          <a:xfrm>
            <a:off x="5550416" y="3555801"/>
            <a:ext cx="3434400" cy="1191816"/>
          </a:xfrm>
          <a:prstGeom prst="roundRect">
            <a:avLst/>
          </a:prstGeom>
        </p:spPr>
        <p:style>
          <a:lnRef idx="2">
            <a:schemeClr val="accent4"/>
          </a:lnRef>
          <a:fillRef idx="1">
            <a:schemeClr val="lt1"/>
          </a:fillRef>
          <a:effectRef idx="0">
            <a:schemeClr val="accent4"/>
          </a:effectRef>
          <a:fontRef idx="minor">
            <a:schemeClr val="dk1"/>
          </a:fontRef>
        </p:style>
        <p:txBody>
          <a:bodyPr wrap="square" rtlCol="0">
            <a:spAutoFit/>
          </a:bodyPr>
          <a:lstStyle/>
          <a:p>
            <a:pPr algn="ctr"/>
            <a:r>
              <a:rPr lang="en-GB" sz="2400" dirty="0"/>
              <a:t>Brand-based marketing</a:t>
            </a:r>
          </a:p>
          <a:p>
            <a:pPr algn="ctr"/>
            <a:r>
              <a:rPr lang="en-GB" sz="2000" dirty="0"/>
              <a:t>Low customer satisfaction &amp; high customer loyalty</a:t>
            </a:r>
          </a:p>
        </p:txBody>
      </p:sp>
      <p:sp>
        <p:nvSpPr>
          <p:cNvPr id="13" name="TextBox 12"/>
          <p:cNvSpPr txBox="1"/>
          <p:nvPr/>
        </p:nvSpPr>
        <p:spPr>
          <a:xfrm>
            <a:off x="5550416" y="2262540"/>
            <a:ext cx="3434400" cy="1191816"/>
          </a:xfrm>
          <a:prstGeom prst="round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en-GB" sz="2400" dirty="0"/>
              <a:t>Value-driven marketing</a:t>
            </a:r>
          </a:p>
          <a:p>
            <a:pPr algn="ctr"/>
            <a:r>
              <a:rPr lang="en-GB" sz="2000" dirty="0"/>
              <a:t>High customer satisfaction &amp; high customer loyalty</a:t>
            </a:r>
          </a:p>
        </p:txBody>
      </p:sp>
      <p:sp>
        <p:nvSpPr>
          <p:cNvPr id="14" name="TextBox 13"/>
          <p:cNvSpPr txBox="1"/>
          <p:nvPr/>
        </p:nvSpPr>
        <p:spPr>
          <a:xfrm>
            <a:off x="1988801" y="3555801"/>
            <a:ext cx="3433190" cy="1191816"/>
          </a:xfrm>
          <a:prstGeom prst="roundRect">
            <a:avLst/>
          </a:prstGeom>
        </p:spPr>
        <p:style>
          <a:lnRef idx="2">
            <a:schemeClr val="accent3"/>
          </a:lnRef>
          <a:fillRef idx="1">
            <a:schemeClr val="lt1"/>
          </a:fillRef>
          <a:effectRef idx="0">
            <a:schemeClr val="accent3"/>
          </a:effectRef>
          <a:fontRef idx="minor">
            <a:schemeClr val="dk1"/>
          </a:fontRef>
        </p:style>
        <p:txBody>
          <a:bodyPr wrap="square" rtlCol="0">
            <a:spAutoFit/>
          </a:bodyPr>
          <a:lstStyle/>
          <a:p>
            <a:pPr algn="ctr"/>
            <a:r>
              <a:rPr lang="en-GB" sz="2400" dirty="0"/>
              <a:t>Transactional marketing</a:t>
            </a:r>
          </a:p>
          <a:p>
            <a:pPr algn="ctr"/>
            <a:r>
              <a:rPr lang="en-GB" sz="2000" dirty="0"/>
              <a:t>Low customer satisfaction &amp; low customer loyalty</a:t>
            </a:r>
          </a:p>
        </p:txBody>
      </p:sp>
      <p:cxnSp>
        <p:nvCxnSpPr>
          <p:cNvPr id="4" name="Straight Arrow Connector 3"/>
          <p:cNvCxnSpPr>
            <a:cxnSpLocks/>
          </p:cNvCxnSpPr>
          <p:nvPr/>
        </p:nvCxnSpPr>
        <p:spPr>
          <a:xfrm>
            <a:off x="1886046" y="4890092"/>
            <a:ext cx="7328740" cy="0"/>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a:cxnSpLocks/>
          </p:cNvCxnSpPr>
          <p:nvPr/>
        </p:nvCxnSpPr>
        <p:spPr>
          <a:xfrm flipH="1" flipV="1">
            <a:off x="1891087" y="2099544"/>
            <a:ext cx="445" cy="2792561"/>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 name="TextBox 1"/>
          <p:cNvSpPr txBox="1"/>
          <p:nvPr/>
        </p:nvSpPr>
        <p:spPr>
          <a:xfrm>
            <a:off x="4449900" y="4893245"/>
            <a:ext cx="2088232" cy="369332"/>
          </a:xfrm>
          <a:prstGeom prst="rect">
            <a:avLst/>
          </a:prstGeom>
          <a:noFill/>
        </p:spPr>
        <p:txBody>
          <a:bodyPr wrap="square" rtlCol="0">
            <a:spAutoFit/>
          </a:bodyPr>
          <a:lstStyle/>
          <a:p>
            <a:pPr algn="ctr"/>
            <a:r>
              <a:rPr lang="en-GB" dirty="0"/>
              <a:t>Customer loyalty</a:t>
            </a:r>
          </a:p>
        </p:txBody>
      </p:sp>
      <p:sp>
        <p:nvSpPr>
          <p:cNvPr id="15" name="TextBox 14"/>
          <p:cNvSpPr txBox="1"/>
          <p:nvPr/>
        </p:nvSpPr>
        <p:spPr>
          <a:xfrm rot="16200000">
            <a:off x="434839" y="3371134"/>
            <a:ext cx="2525667" cy="369332"/>
          </a:xfrm>
          <a:prstGeom prst="rect">
            <a:avLst/>
          </a:prstGeom>
          <a:noFill/>
        </p:spPr>
        <p:txBody>
          <a:bodyPr wrap="square" rtlCol="0">
            <a:spAutoFit/>
          </a:bodyPr>
          <a:lstStyle/>
          <a:p>
            <a:pPr algn="ctr"/>
            <a:r>
              <a:rPr lang="en-GB" dirty="0"/>
              <a:t>Customer satisfaction</a:t>
            </a:r>
          </a:p>
        </p:txBody>
      </p:sp>
      <p:sp>
        <p:nvSpPr>
          <p:cNvPr id="16" name="TextBox 15"/>
          <p:cNvSpPr txBox="1"/>
          <p:nvPr/>
        </p:nvSpPr>
        <p:spPr>
          <a:xfrm>
            <a:off x="9167431" y="4890091"/>
            <a:ext cx="709996" cy="338554"/>
          </a:xfrm>
          <a:prstGeom prst="rect">
            <a:avLst/>
          </a:prstGeom>
          <a:noFill/>
        </p:spPr>
        <p:txBody>
          <a:bodyPr wrap="square" rtlCol="0">
            <a:spAutoFit/>
          </a:bodyPr>
          <a:lstStyle/>
          <a:p>
            <a:pPr algn="ctr"/>
            <a:r>
              <a:rPr lang="en-GB" sz="1600" dirty="0"/>
              <a:t>High</a:t>
            </a:r>
          </a:p>
        </p:txBody>
      </p:sp>
      <p:sp>
        <p:nvSpPr>
          <p:cNvPr id="18" name="TextBox 17"/>
          <p:cNvSpPr txBox="1"/>
          <p:nvPr/>
        </p:nvSpPr>
        <p:spPr>
          <a:xfrm>
            <a:off x="1281548" y="4890091"/>
            <a:ext cx="591596" cy="338554"/>
          </a:xfrm>
          <a:prstGeom prst="rect">
            <a:avLst/>
          </a:prstGeom>
          <a:noFill/>
        </p:spPr>
        <p:txBody>
          <a:bodyPr wrap="square" rtlCol="0">
            <a:spAutoFit/>
          </a:bodyPr>
          <a:lstStyle/>
          <a:p>
            <a:pPr algn="ctr"/>
            <a:r>
              <a:rPr lang="en-GB" sz="1600" dirty="0"/>
              <a:t>Low</a:t>
            </a:r>
          </a:p>
        </p:txBody>
      </p:sp>
      <p:sp>
        <p:nvSpPr>
          <p:cNvPr id="19" name="TextBox 18"/>
          <p:cNvSpPr txBox="1"/>
          <p:nvPr/>
        </p:nvSpPr>
        <p:spPr>
          <a:xfrm>
            <a:off x="1299490" y="1760990"/>
            <a:ext cx="591597" cy="338554"/>
          </a:xfrm>
          <a:prstGeom prst="rect">
            <a:avLst/>
          </a:prstGeom>
          <a:noFill/>
        </p:spPr>
        <p:txBody>
          <a:bodyPr wrap="square" rtlCol="0">
            <a:spAutoFit/>
          </a:bodyPr>
          <a:lstStyle/>
          <a:p>
            <a:pPr algn="ctr"/>
            <a:r>
              <a:rPr lang="en-GB" sz="1600" dirty="0"/>
              <a:t>High</a:t>
            </a:r>
          </a:p>
        </p:txBody>
      </p:sp>
      <p:pic>
        <p:nvPicPr>
          <p:cNvPr id="17" name="Picture 16">
            <a:hlinkClick r:id="rId2"/>
            <a:extLst>
              <a:ext uri="{FF2B5EF4-FFF2-40B4-BE49-F238E27FC236}">
                <a16:creationId xmlns:a16="http://schemas.microsoft.com/office/drawing/2014/main" id="{79F5D5DF-A086-4D3E-A741-D59B61F73908}"/>
              </a:ext>
            </a:extLst>
          </p:cNvPr>
          <p:cNvPicPr/>
          <p:nvPr/>
        </p:nvPicPr>
        <p:blipFill>
          <a:blip r:embed="rId3"/>
          <a:srcRect/>
          <a:stretch/>
        </p:blipFill>
        <p:spPr bwMode="auto">
          <a:xfrm>
            <a:off x="9877427" y="2439339"/>
            <a:ext cx="1056485" cy="1056485"/>
          </a:xfrm>
          <a:prstGeom prst="rect">
            <a:avLst/>
          </a:prstGeom>
          <a:noFill/>
          <a:effectLst>
            <a:softEdge rad="12700"/>
          </a:effectLst>
        </p:spPr>
      </p:pic>
      <p:sp>
        <p:nvSpPr>
          <p:cNvPr id="6" name="Rectangle 5">
            <a:extLst>
              <a:ext uri="{FF2B5EF4-FFF2-40B4-BE49-F238E27FC236}">
                <a16:creationId xmlns:a16="http://schemas.microsoft.com/office/drawing/2014/main" id="{5043167A-4903-4A7A-A921-94364E0509C6}"/>
              </a:ext>
            </a:extLst>
          </p:cNvPr>
          <p:cNvSpPr/>
          <p:nvPr/>
        </p:nvSpPr>
        <p:spPr>
          <a:xfrm>
            <a:off x="9797952" y="3557322"/>
            <a:ext cx="1895542" cy="923330"/>
          </a:xfrm>
          <a:prstGeom prst="rect">
            <a:avLst/>
          </a:prstGeom>
        </p:spPr>
        <p:txBody>
          <a:bodyPr wrap="square">
            <a:spAutoFit/>
          </a:bodyPr>
          <a:lstStyle/>
          <a:p>
            <a:r>
              <a:rPr lang="en-GB" dirty="0"/>
              <a:t>Philip Kotler:  values-driven marketing</a:t>
            </a:r>
            <a:endParaRPr lang="sv-SE" dirty="0"/>
          </a:p>
        </p:txBody>
      </p:sp>
      <p:pic>
        <p:nvPicPr>
          <p:cNvPr id="22" name="Grafik 21" descr="Ein Bild, das Grafiken, Schrift, Typografie, Grafikdesign enthält.&#10;&#10;Automatisch generierte Beschreibung">
            <a:extLst>
              <a:ext uri="{FF2B5EF4-FFF2-40B4-BE49-F238E27FC236}">
                <a16:creationId xmlns:a16="http://schemas.microsoft.com/office/drawing/2014/main" id="{0DB0C1D2-CDD7-10C2-9429-9B0378691F8B}"/>
              </a:ext>
            </a:extLst>
          </p:cNvPr>
          <p:cNvPicPr>
            <a:picLocks noChangeAspect="1"/>
          </p:cNvPicPr>
          <p:nvPr/>
        </p:nvPicPr>
        <p:blipFill>
          <a:blip r:embed="rId4"/>
          <a:stretch>
            <a:fillRect/>
          </a:stretch>
        </p:blipFill>
        <p:spPr>
          <a:xfrm>
            <a:off x="10794191" y="5487746"/>
            <a:ext cx="1160278" cy="1160278"/>
          </a:xfrm>
          <a:prstGeom prst="rect">
            <a:avLst/>
          </a:prstGeom>
        </p:spPr>
      </p:pic>
      <p:sp>
        <p:nvSpPr>
          <p:cNvPr id="24" name="Titel 23">
            <a:extLst>
              <a:ext uri="{FF2B5EF4-FFF2-40B4-BE49-F238E27FC236}">
                <a16:creationId xmlns:a16="http://schemas.microsoft.com/office/drawing/2014/main" id="{6BA8B4A1-1F0A-A9B7-BF46-E1C67DA861AA}"/>
              </a:ext>
            </a:extLst>
          </p:cNvPr>
          <p:cNvSpPr>
            <a:spLocks noGrp="1"/>
          </p:cNvSpPr>
          <p:nvPr>
            <p:ph type="title"/>
          </p:nvPr>
        </p:nvSpPr>
        <p:spPr/>
        <p:txBody>
          <a:bodyPr/>
          <a:lstStyle/>
          <a:p>
            <a:r>
              <a:rPr lang="de-DE" dirty="0"/>
              <a:t>Values –</a:t>
            </a:r>
            <a:r>
              <a:rPr lang="de-DE" dirty="0" err="1"/>
              <a:t>driven</a:t>
            </a:r>
            <a:r>
              <a:rPr lang="de-DE" dirty="0"/>
              <a:t> </a:t>
            </a:r>
            <a:r>
              <a:rPr lang="de-DE" dirty="0" err="1"/>
              <a:t>marketing</a:t>
            </a:r>
            <a:endParaRPr lang="de-AT" dirty="0"/>
          </a:p>
        </p:txBody>
      </p:sp>
    </p:spTree>
    <p:extLst>
      <p:ext uri="{BB962C8B-B14F-4D97-AF65-F5344CB8AC3E}">
        <p14:creationId xmlns:p14="http://schemas.microsoft.com/office/powerpoint/2010/main" val="10704475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dissolve">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dissolve">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dissolve">
                                      <p:cBhvr>
                                        <p:cTn id="1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el 7">
            <a:extLst>
              <a:ext uri="{FF2B5EF4-FFF2-40B4-BE49-F238E27FC236}">
                <a16:creationId xmlns:a16="http://schemas.microsoft.com/office/drawing/2014/main" id="{38469241-07CC-CA0D-514D-83C6058BE6DC}"/>
              </a:ext>
            </a:extLst>
          </p:cNvPr>
          <p:cNvSpPr>
            <a:spLocks noGrp="1"/>
          </p:cNvSpPr>
          <p:nvPr>
            <p:ph type="title"/>
          </p:nvPr>
        </p:nvSpPr>
        <p:spPr/>
        <p:txBody>
          <a:bodyPr/>
          <a:lstStyle/>
          <a:p>
            <a:r>
              <a:rPr lang="en-GB" sz="4400" b="0" dirty="0">
                <a:effectLst/>
                <a:latin typeface="+mj-lt"/>
              </a:rPr>
              <a:t>Questions to ask about values</a:t>
            </a:r>
            <a:endParaRPr lang="de-AT" dirty="0"/>
          </a:p>
        </p:txBody>
      </p:sp>
      <p:sp>
        <p:nvSpPr>
          <p:cNvPr id="4" name="Content Placeholder 3"/>
          <p:cNvSpPr>
            <a:spLocks noGrp="1"/>
          </p:cNvSpPr>
          <p:nvPr>
            <p:ph idx="1"/>
          </p:nvPr>
        </p:nvSpPr>
        <p:spPr>
          <a:xfrm>
            <a:off x="1268186" y="1825625"/>
            <a:ext cx="10085614" cy="4351338"/>
          </a:xfrm>
        </p:spPr>
        <p:txBody>
          <a:bodyPr>
            <a:noAutofit/>
          </a:bodyPr>
          <a:lstStyle/>
          <a:p>
            <a:r>
              <a:rPr lang="en-GB" dirty="0"/>
              <a:t>What are the values you wish the business to embody?</a:t>
            </a:r>
            <a:endParaRPr lang="en-US" dirty="0"/>
          </a:p>
          <a:p>
            <a:r>
              <a:rPr lang="en-GB" dirty="0"/>
              <a:t>Do these values differentiate it from competitors?</a:t>
            </a:r>
            <a:endParaRPr lang="en-US" dirty="0"/>
          </a:p>
          <a:p>
            <a:r>
              <a:rPr lang="en-GB" dirty="0"/>
              <a:t>What values are attractive &amp; of value to customers &amp; can they be reconciled with those of the business?</a:t>
            </a:r>
            <a:endParaRPr lang="en-US" dirty="0"/>
          </a:p>
          <a:p>
            <a:r>
              <a:rPr lang="en-IN" dirty="0"/>
              <a:t>Can these values be incorporated into the value proposition. If so, how?</a:t>
            </a:r>
            <a:endParaRPr lang="en-GB" dirty="0"/>
          </a:p>
        </p:txBody>
      </p:sp>
    </p:spTree>
    <p:extLst>
      <p:ext uri="{BB962C8B-B14F-4D97-AF65-F5344CB8AC3E}">
        <p14:creationId xmlns:p14="http://schemas.microsoft.com/office/powerpoint/2010/main" val="38329393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dissolve">
                                      <p:cBhvr>
                                        <p:cTn id="7" dur="500"/>
                                        <p:tgtEl>
                                          <p:spTgt spid="4">
                                            <p:txEl>
                                              <p:pRg st="0" end="0"/>
                                            </p:txEl>
                                          </p:spTgt>
                                        </p:tgtEl>
                                      </p:cBhvr>
                                    </p:animEffect>
                                  </p:childTnLst>
                                </p:cTn>
                              </p:par>
                              <p:par>
                                <p:cTn id="8" presetID="9" presetClass="entr" presetSubtype="0" fill="hold" grpId="0" nodeType="withEffect">
                                  <p:stCondLst>
                                    <p:cond delay="0"/>
                                  </p:stCondLst>
                                  <p:childTnLst>
                                    <p:set>
                                      <p:cBhvr>
                                        <p:cTn id="9" dur="1" fill="hold">
                                          <p:stCondLst>
                                            <p:cond delay="0"/>
                                          </p:stCondLst>
                                        </p:cTn>
                                        <p:tgtEl>
                                          <p:spTgt spid="4">
                                            <p:txEl>
                                              <p:pRg st="1" end="1"/>
                                            </p:txEl>
                                          </p:spTgt>
                                        </p:tgtEl>
                                        <p:attrNameLst>
                                          <p:attrName>style.visibility</p:attrName>
                                        </p:attrNameLst>
                                      </p:cBhvr>
                                      <p:to>
                                        <p:strVal val="visible"/>
                                      </p:to>
                                    </p:set>
                                    <p:animEffect transition="in" filter="dissolve">
                                      <p:cBhvr>
                                        <p:cTn id="10" dur="500"/>
                                        <p:tgtEl>
                                          <p:spTgt spid="4">
                                            <p:txEl>
                                              <p:pRg st="1" end="1"/>
                                            </p:txEl>
                                          </p:spTgt>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4">
                                            <p:txEl>
                                              <p:pRg st="2" end="2"/>
                                            </p:txEl>
                                          </p:spTgt>
                                        </p:tgtEl>
                                        <p:attrNameLst>
                                          <p:attrName>style.visibility</p:attrName>
                                        </p:attrNameLst>
                                      </p:cBhvr>
                                      <p:to>
                                        <p:strVal val="visible"/>
                                      </p:to>
                                    </p:set>
                                    <p:animEffect transition="in" filter="dissolve">
                                      <p:cBhvr>
                                        <p:cTn id="13" dur="500"/>
                                        <p:tgtEl>
                                          <p:spTgt spid="4">
                                            <p:txEl>
                                              <p:pRg st="2" end="2"/>
                                            </p:txEl>
                                          </p:spTgt>
                                        </p:tgtEl>
                                      </p:cBhvr>
                                    </p:animEffect>
                                  </p:childTnLst>
                                </p:cTn>
                              </p:par>
                              <p:par>
                                <p:cTn id="14" presetID="9" presetClass="entr" presetSubtype="0" fill="hold" grpId="0" nodeType="withEffect">
                                  <p:stCondLst>
                                    <p:cond delay="0"/>
                                  </p:stCondLst>
                                  <p:childTnLst>
                                    <p:set>
                                      <p:cBhvr>
                                        <p:cTn id="15" dur="1" fill="hold">
                                          <p:stCondLst>
                                            <p:cond delay="0"/>
                                          </p:stCondLst>
                                        </p:cTn>
                                        <p:tgtEl>
                                          <p:spTgt spid="4">
                                            <p:txEl>
                                              <p:pRg st="3" end="3"/>
                                            </p:txEl>
                                          </p:spTgt>
                                        </p:tgtEl>
                                        <p:attrNameLst>
                                          <p:attrName>style.visibility</p:attrName>
                                        </p:attrNameLst>
                                      </p:cBhvr>
                                      <p:to>
                                        <p:strVal val="visible"/>
                                      </p:to>
                                    </p:set>
                                    <p:animEffect transition="in" filter="dissolve">
                                      <p:cBhvr>
                                        <p:cTn id="16" dur="5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uiExpand="1" build="p"/>
    </p:bldLst>
  </p:timing>
  <p:extLst>
    <p:ext uri="{6950BFC3-D8DA-4A85-94F7-54DA5524770B}">
      <p188:commentRel xmlns:p188="http://schemas.microsoft.com/office/powerpoint/2018/8/main" r:id="rId2"/>
    </p:ext>
  </p:extLs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el 5">
            <a:extLst>
              <a:ext uri="{FF2B5EF4-FFF2-40B4-BE49-F238E27FC236}">
                <a16:creationId xmlns:a16="http://schemas.microsoft.com/office/drawing/2014/main" id="{B826F27D-E3D1-4334-CD04-12E831001A1B}"/>
              </a:ext>
            </a:extLst>
          </p:cNvPr>
          <p:cNvSpPr>
            <a:spLocks noGrp="1"/>
          </p:cNvSpPr>
          <p:nvPr>
            <p:ph type="title"/>
          </p:nvPr>
        </p:nvSpPr>
        <p:spPr/>
        <p:txBody>
          <a:bodyPr/>
          <a:lstStyle/>
          <a:p>
            <a:r>
              <a:rPr lang="en-GB" sz="4400" b="0" dirty="0">
                <a:effectLst/>
                <a:latin typeface="+mj-lt"/>
              </a:rPr>
              <a:t>Reasons for branding</a:t>
            </a:r>
            <a:endParaRPr lang="de-AT" dirty="0"/>
          </a:p>
        </p:txBody>
      </p:sp>
      <p:sp>
        <p:nvSpPr>
          <p:cNvPr id="4" name="Content Placeholder 3"/>
          <p:cNvSpPr>
            <a:spLocks noGrp="1"/>
          </p:cNvSpPr>
          <p:nvPr>
            <p:ph idx="1"/>
          </p:nvPr>
        </p:nvSpPr>
        <p:spPr>
          <a:xfrm>
            <a:off x="1268186" y="1825625"/>
            <a:ext cx="10085614" cy="4351338"/>
          </a:xfrm>
        </p:spPr>
        <p:txBody>
          <a:bodyPr>
            <a:noAutofit/>
          </a:bodyPr>
          <a:lstStyle/>
          <a:p>
            <a:endParaRPr lang="en-GB" dirty="0"/>
          </a:p>
          <a:p>
            <a:r>
              <a:rPr lang="en-GB" dirty="0"/>
              <a:t>Establishing an identity</a:t>
            </a:r>
          </a:p>
          <a:p>
            <a:endParaRPr lang="en-GB" dirty="0"/>
          </a:p>
          <a:p>
            <a:r>
              <a:rPr lang="en-GB" dirty="0"/>
              <a:t>Helping build trust &amp; reputation</a:t>
            </a:r>
          </a:p>
          <a:p>
            <a:endParaRPr lang="en-GB" dirty="0"/>
          </a:p>
          <a:p>
            <a:r>
              <a:rPr lang="en-GB" dirty="0"/>
              <a:t>Helping develop a relationship</a:t>
            </a:r>
          </a:p>
        </p:txBody>
      </p:sp>
      <p:sp>
        <p:nvSpPr>
          <p:cNvPr id="2" name="Slide Number Placeholder 1"/>
          <p:cNvSpPr>
            <a:spLocks noGrp="1"/>
          </p:cNvSpPr>
          <p:nvPr>
            <p:ph type="sldNum" sz="quarter" idx="4294967295"/>
          </p:nvPr>
        </p:nvSpPr>
        <p:spPr>
          <a:xfrm>
            <a:off x="9448800" y="6356350"/>
            <a:ext cx="2743200" cy="365125"/>
          </a:xfrm>
          <a:prstGeom prst="rect">
            <a:avLst/>
          </a:prstGeom>
        </p:spPr>
        <p:txBody>
          <a:bodyPr/>
          <a:lstStyle/>
          <a:p>
            <a:fld id="{7ADE8696-1FA9-4DB6-A72F-C4E5ABC90B8D}" type="slidenum">
              <a:rPr lang="en-GB" smtClean="0"/>
              <a:pPr/>
              <a:t>8</a:t>
            </a:fld>
            <a:endParaRPr lang="en-GB" dirty="0"/>
          </a:p>
        </p:txBody>
      </p:sp>
    </p:spTree>
    <p:extLst>
      <p:ext uri="{BB962C8B-B14F-4D97-AF65-F5344CB8AC3E}">
        <p14:creationId xmlns:p14="http://schemas.microsoft.com/office/powerpoint/2010/main" val="318286880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Inhaltsplatzhalter 12">
            <a:extLst>
              <a:ext uri="{FF2B5EF4-FFF2-40B4-BE49-F238E27FC236}">
                <a16:creationId xmlns:a16="http://schemas.microsoft.com/office/drawing/2014/main" id="{28D6E492-33DA-F8B2-2A8F-D4B1407F64FE}"/>
              </a:ext>
            </a:extLst>
          </p:cNvPr>
          <p:cNvSpPr>
            <a:spLocks noGrp="1"/>
          </p:cNvSpPr>
          <p:nvPr>
            <p:ph idx="1"/>
          </p:nvPr>
        </p:nvSpPr>
        <p:spPr/>
        <p:txBody>
          <a:bodyPr/>
          <a:lstStyle/>
          <a:p>
            <a:pPr marL="0" indent="0">
              <a:buNone/>
            </a:pPr>
            <a:r>
              <a:rPr lang="en-US" dirty="0"/>
              <a:t>This animation explains the value of branding.</a:t>
            </a:r>
          </a:p>
          <a:p>
            <a:endParaRPr lang="en-US" dirty="0"/>
          </a:p>
          <a:p>
            <a:endParaRPr lang="de-AT" dirty="0"/>
          </a:p>
        </p:txBody>
      </p:sp>
      <p:pic>
        <p:nvPicPr>
          <p:cNvPr id="7" name="Grafik 6">
            <a:hlinkClick r:id="rId2"/>
            <a:extLst>
              <a:ext uri="{FF2B5EF4-FFF2-40B4-BE49-F238E27FC236}">
                <a16:creationId xmlns:a16="http://schemas.microsoft.com/office/drawing/2014/main" id="{BCF4EAFB-AAE3-F645-03A0-F7466E4E4A44}"/>
              </a:ext>
            </a:extLst>
          </p:cNvPr>
          <p:cNvPicPr>
            <a:picLocks noChangeAspect="1"/>
          </p:cNvPicPr>
          <p:nvPr/>
        </p:nvPicPr>
        <p:blipFill>
          <a:blip r:embed="rId3"/>
          <a:stretch>
            <a:fillRect/>
          </a:stretch>
        </p:blipFill>
        <p:spPr>
          <a:xfrm>
            <a:off x="1268186" y="2270517"/>
            <a:ext cx="7742571" cy="3645164"/>
          </a:xfrm>
          <a:prstGeom prst="rect">
            <a:avLst/>
          </a:prstGeom>
        </p:spPr>
      </p:pic>
      <p:sp>
        <p:nvSpPr>
          <p:cNvPr id="8" name="Textfeld 7">
            <a:extLst>
              <a:ext uri="{FF2B5EF4-FFF2-40B4-BE49-F238E27FC236}">
                <a16:creationId xmlns:a16="http://schemas.microsoft.com/office/drawing/2014/main" id="{91F1EC77-6B90-964E-95FF-007EB68A8144}"/>
              </a:ext>
            </a:extLst>
          </p:cNvPr>
          <p:cNvSpPr txBox="1"/>
          <p:nvPr/>
        </p:nvSpPr>
        <p:spPr>
          <a:xfrm>
            <a:off x="1268186" y="5915681"/>
            <a:ext cx="7590539" cy="261610"/>
          </a:xfrm>
          <a:prstGeom prst="rect">
            <a:avLst/>
          </a:prstGeom>
          <a:noFill/>
        </p:spPr>
        <p:txBody>
          <a:bodyPr wrap="none" rtlCol="0">
            <a:spAutoFit/>
          </a:bodyPr>
          <a:lstStyle/>
          <a:p>
            <a:r>
              <a:rPr lang="de-AT" sz="1100" dirty="0"/>
              <a:t>Screenshot </a:t>
            </a:r>
            <a:r>
              <a:rPr lang="de-AT" sz="1100" dirty="0" err="1"/>
              <a:t>of</a:t>
            </a:r>
            <a:r>
              <a:rPr lang="de-AT" sz="1100" dirty="0"/>
              <a:t> </a:t>
            </a:r>
            <a:r>
              <a:rPr lang="de-AT" sz="1100" dirty="0" err="1"/>
              <a:t>the</a:t>
            </a:r>
            <a:r>
              <a:rPr lang="de-AT" sz="1100" dirty="0"/>
              <a:t> Video: „</a:t>
            </a:r>
            <a:r>
              <a:rPr lang="de-AT" sz="1100" dirty="0" err="1"/>
              <a:t>What</a:t>
            </a:r>
            <a:r>
              <a:rPr lang="de-AT" sz="1100" dirty="0"/>
              <a:t> </a:t>
            </a:r>
            <a:r>
              <a:rPr lang="de-AT" sz="1100" dirty="0" err="1"/>
              <a:t>is</a:t>
            </a:r>
            <a:r>
              <a:rPr lang="de-AT" sz="1100" dirty="0"/>
              <a:t> </a:t>
            </a:r>
            <a:r>
              <a:rPr lang="de-AT" sz="1100" dirty="0" err="1"/>
              <a:t>branding</a:t>
            </a:r>
            <a:r>
              <a:rPr lang="de-AT" sz="1100" dirty="0"/>
              <a:t>?“ </a:t>
            </a:r>
            <a:r>
              <a:rPr lang="de-AT" sz="1100" dirty="0" err="1"/>
              <a:t>by</a:t>
            </a:r>
            <a:r>
              <a:rPr lang="de-AT" sz="1100" dirty="0"/>
              <a:t> </a:t>
            </a:r>
            <a:r>
              <a:rPr lang="en-US" sz="1100" dirty="0"/>
              <a:t> MSc Brand Leadership team at Norwich Business School</a:t>
            </a:r>
            <a:r>
              <a:rPr lang="de-AT" sz="1100" dirty="0"/>
              <a:t> </a:t>
            </a:r>
            <a:r>
              <a:rPr lang="de-AT" sz="1100" dirty="0" err="1"/>
              <a:t>available</a:t>
            </a:r>
            <a:r>
              <a:rPr lang="de-AT" sz="1100" dirty="0"/>
              <a:t> on YouTube</a:t>
            </a:r>
          </a:p>
        </p:txBody>
      </p:sp>
      <p:sp>
        <p:nvSpPr>
          <p:cNvPr id="12" name="Titel 11">
            <a:extLst>
              <a:ext uri="{FF2B5EF4-FFF2-40B4-BE49-F238E27FC236}">
                <a16:creationId xmlns:a16="http://schemas.microsoft.com/office/drawing/2014/main" id="{B9B98061-4077-F01E-0E0E-0FE15BC29EBB}"/>
              </a:ext>
            </a:extLst>
          </p:cNvPr>
          <p:cNvSpPr>
            <a:spLocks noGrp="1"/>
          </p:cNvSpPr>
          <p:nvPr>
            <p:ph type="title"/>
          </p:nvPr>
        </p:nvSpPr>
        <p:spPr/>
        <p:txBody>
          <a:bodyPr/>
          <a:lstStyle/>
          <a:p>
            <a:r>
              <a:rPr lang="de-DE" dirty="0"/>
              <a:t>Branding</a:t>
            </a:r>
            <a:endParaRPr lang="de-AT" dirty="0"/>
          </a:p>
        </p:txBody>
      </p:sp>
      <p:pic>
        <p:nvPicPr>
          <p:cNvPr id="16" name="Grafik 15" descr="Ein Bild, das Grafiken, Schrift, Grafikdesign, Typografie enthält.&#10;&#10;Automatisch generierte Beschreibung">
            <a:extLst>
              <a:ext uri="{FF2B5EF4-FFF2-40B4-BE49-F238E27FC236}">
                <a16:creationId xmlns:a16="http://schemas.microsoft.com/office/drawing/2014/main" id="{0D2A5A1D-8F0A-73E3-679E-B8138F7F7939}"/>
              </a:ext>
            </a:extLst>
          </p:cNvPr>
          <p:cNvPicPr>
            <a:picLocks noChangeAspect="1"/>
          </p:cNvPicPr>
          <p:nvPr/>
        </p:nvPicPr>
        <p:blipFill>
          <a:blip r:embed="rId4"/>
          <a:stretch>
            <a:fillRect/>
          </a:stretch>
        </p:blipFill>
        <p:spPr>
          <a:xfrm>
            <a:off x="10779395" y="5479476"/>
            <a:ext cx="1159200" cy="1159200"/>
          </a:xfrm>
          <a:prstGeom prst="rect">
            <a:avLst/>
          </a:prstGeom>
        </p:spPr>
      </p:pic>
    </p:spTree>
    <p:extLst>
      <p:ext uri="{BB962C8B-B14F-4D97-AF65-F5344CB8AC3E}">
        <p14:creationId xmlns:p14="http://schemas.microsoft.com/office/powerpoint/2010/main" val="2187229322"/>
      </p:ext>
    </p:extLst>
  </p:cSld>
  <p:clrMapOvr>
    <a:masterClrMapping/>
  </p:clrMapOvr>
</p:sld>
</file>

<file path=ppt/theme/theme1.xml><?xml version="1.0" encoding="utf-8"?>
<a:theme xmlns:a="http://schemas.openxmlformats.org/drawingml/2006/main" name="Endorseakt">
  <a:themeElements>
    <a:clrScheme name="Benutzerdefiniert 4">
      <a:dk1>
        <a:srgbClr val="0E385E"/>
      </a:dk1>
      <a:lt1>
        <a:srgbClr val="F2F2F2"/>
      </a:lt1>
      <a:dk2>
        <a:srgbClr val="212529"/>
      </a:dk2>
      <a:lt2>
        <a:srgbClr val="F2F2F2"/>
      </a:lt2>
      <a:accent1>
        <a:srgbClr val="F07921"/>
      </a:accent1>
      <a:accent2>
        <a:srgbClr val="01AD4B"/>
      </a:accent2>
      <a:accent3>
        <a:srgbClr val="0281B4"/>
      </a:accent3>
      <a:accent4>
        <a:srgbClr val="EE297B"/>
      </a:accent4>
      <a:accent5>
        <a:srgbClr val="FFFFFF"/>
      </a:accent5>
      <a:accent6>
        <a:srgbClr val="FFFFFF"/>
      </a:accent6>
      <a:hlink>
        <a:srgbClr val="2F4866"/>
      </a:hlink>
      <a:folHlink>
        <a:srgbClr val="D6D6D6"/>
      </a:folHlink>
    </a:clrScheme>
    <a:fontScheme name="Endorse">
      <a:majorFont>
        <a:latin typeface="Aptos Serif"/>
        <a:ea typeface=""/>
        <a:cs typeface=""/>
      </a:majorFont>
      <a:minorFont>
        <a:latin typeface="Assistan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Endorseakt" id="{82489726-E61E-41F5-9FA5-6D937E4727F4}" vid="{8FE2F443-450C-471B-8308-D3CB64386262}"/>
    </a:ext>
  </a:extLst>
</a:theme>
</file>

<file path=ppt/theme/theme2.xml><?xml version="1.0" encoding="utf-8"?>
<a:theme xmlns:a="http://schemas.openxmlformats.org/drawingml/2006/main" name="Office-t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323be961-96ff-4fd7-9242-58d5ac1cef53">
      <Terms xmlns="http://schemas.microsoft.com/office/infopath/2007/PartnerControls"/>
    </lcf76f155ced4ddcb4097134ff3c332f>
    <TaxCatchAll xmlns="151c28b5-17be-487d-903d-7070014f18c7"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kument" ma:contentTypeID="0x010100558FFDB33B04204D805D358742B5F84C" ma:contentTypeVersion="17" ma:contentTypeDescription="Ein neues Dokument erstellen." ma:contentTypeScope="" ma:versionID="36fe9fd2917e1cb3d2dce232a023cd86">
  <xsd:schema xmlns:xsd="http://www.w3.org/2001/XMLSchema" xmlns:xs="http://www.w3.org/2001/XMLSchema" xmlns:p="http://schemas.microsoft.com/office/2006/metadata/properties" xmlns:ns2="323be961-96ff-4fd7-9242-58d5ac1cef53" xmlns:ns3="151c28b5-17be-487d-903d-7070014f18c7" targetNamespace="http://schemas.microsoft.com/office/2006/metadata/properties" ma:root="true" ma:fieldsID="30506698402d80daf3c72ec28496f49d" ns2:_="" ns3:_="">
    <xsd:import namespace="323be961-96ff-4fd7-9242-58d5ac1cef53"/>
    <xsd:import namespace="151c28b5-17be-487d-903d-7070014f18c7"/>
    <xsd:element name="properties">
      <xsd:complexType>
        <xsd:sequence>
          <xsd:element name="documentManagement">
            <xsd:complexType>
              <xsd:all>
                <xsd:element ref="ns2:lcf76f155ced4ddcb4097134ff3c332f" minOccurs="0"/>
                <xsd:element ref="ns3:TaxCatchAll" minOccurs="0"/>
                <xsd:element ref="ns2:MediaServiceMetadata" minOccurs="0"/>
                <xsd:element ref="ns2:MediaServiceFastMetadata" minOccurs="0"/>
                <xsd:element ref="ns2:MediaServiceGenerationTime" minOccurs="0"/>
                <xsd:element ref="ns2:MediaServiceEventHashCode" minOccurs="0"/>
                <xsd:element ref="ns2:MediaServiceOCR" minOccurs="0"/>
                <xsd:element ref="ns2:MediaServiceAutoKeyPoints" minOccurs="0"/>
                <xsd:element ref="ns2:MediaServiceKeyPoints" minOccurs="0"/>
                <xsd:element ref="ns2:MediaServiceDateTaken" minOccurs="0"/>
                <xsd:element ref="ns2:MediaServiceSearchProperties" minOccurs="0"/>
                <xsd:element ref="ns2:MediaLengthInSeconds" minOccurs="0"/>
                <xsd:element ref="ns2:MediaServiceLocation" minOccurs="0"/>
                <xsd:element ref="ns2:MediaServiceObjectDetectorVersions"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23be961-96ff-4fd7-9242-58d5ac1cef53" elementFormDefault="qualified">
    <xsd:import namespace="http://schemas.microsoft.com/office/2006/documentManagement/types"/>
    <xsd:import namespace="http://schemas.microsoft.com/office/infopath/2007/PartnerControls"/>
    <xsd:element name="lcf76f155ced4ddcb4097134ff3c332f" ma:index="9" nillable="true" ma:taxonomy="true" ma:internalName="lcf76f155ced4ddcb4097134ff3c332f" ma:taxonomyFieldName="MediaServiceImageTags" ma:displayName="Bildmarkierungen" ma:readOnly="false" ma:fieldId="{5cf76f15-5ced-4ddc-b409-7134ff3c332f}" ma:taxonomyMulti="true" ma:sspId="c16438b7-21d0-4069-86e7-cecdf0f7fcb0" ma:termSetId="09814cd3-568e-fe90-9814-8d621ff8fb84" ma:anchorId="fba54fb3-c3e1-fe81-a776-ca4b69148c4d" ma:open="true" ma:isKeyword="false">
      <xsd:complexType>
        <xsd:sequence>
          <xsd:element ref="pc:Terms" minOccurs="0" maxOccurs="1"/>
        </xsd:sequence>
      </xsd:complexType>
    </xsd:element>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element name="MediaServiceDateTaken" ma:index="18" nillable="true" ma:displayName="MediaServiceDateTaken" ma:hidden="true" ma:internalName="MediaServiceDateTaken" ma:readOnly="true">
      <xsd:simpleType>
        <xsd:restriction base="dms:Text"/>
      </xsd:simpleType>
    </xsd:element>
    <xsd:element name="MediaServiceSearchProperties" ma:index="19" nillable="true" ma:displayName="MediaServiceSearchProperties" ma:hidden="true" ma:internalName="MediaServiceSearchProperties" ma:readOnly="true">
      <xsd:simpleType>
        <xsd:restriction base="dms:Note"/>
      </xsd:simpleType>
    </xsd:element>
    <xsd:element name="MediaLengthInSeconds" ma:index="20" nillable="true" ma:displayName="MediaLengthInSeconds" ma:hidden="true" ma:internalName="MediaLengthInSeconds" ma:readOnly="true">
      <xsd:simpleType>
        <xsd:restriction base="dms:Unknown"/>
      </xsd:simpleType>
    </xsd:element>
    <xsd:element name="MediaServiceLocation" ma:index="21" nillable="true" ma:displayName="Location" ma:indexed="true" ma:internalName="MediaServiceLocation" ma:readOnly="true">
      <xsd:simpleType>
        <xsd:restriction base="dms:Text"/>
      </xsd:simpleType>
    </xsd:element>
    <xsd:element name="MediaServiceObjectDetectorVersions" ma:index="22"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151c28b5-17be-487d-903d-7070014f18c7" elementFormDefault="qualified">
    <xsd:import namespace="http://schemas.microsoft.com/office/2006/documentManagement/types"/>
    <xsd:import namespace="http://schemas.microsoft.com/office/infopath/2007/PartnerControls"/>
    <xsd:element name="TaxCatchAll" ma:index="10" nillable="true" ma:displayName="Taxonomy Catch All Column" ma:hidden="true" ma:list="{047913ba-997b-4f17-9f13-3e2be4c79f60}" ma:internalName="TaxCatchAll" ma:showField="CatchAllData" ma:web="151c28b5-17be-487d-903d-7070014f18c7">
      <xsd:complexType>
        <xsd:complexContent>
          <xsd:extension base="dms:MultiChoiceLookup">
            <xsd:sequence>
              <xsd:element name="Value" type="dms:Lookup" maxOccurs="unbounded" minOccurs="0" nillable="true"/>
            </xsd:sequence>
          </xsd:extension>
        </xsd:complexContent>
      </xsd:complexType>
    </xsd:element>
    <xsd:element name="SharedWithUsers" ma:index="23" nillable="true" ma:displayName="Freigegeben für"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4" nillable="true" ma:displayName="Freigegeben für -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altstyp"/>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BC419AAC-5780-4A5A-ADC1-C1ED69257832}">
  <ds:schemaRefs>
    <ds:schemaRef ds:uri="http://purl.org/dc/dcmitype/"/>
    <ds:schemaRef ds:uri="151c28b5-17be-487d-903d-7070014f18c7"/>
    <ds:schemaRef ds:uri="http://schemas.microsoft.com/office/infopath/2007/PartnerControls"/>
    <ds:schemaRef ds:uri="http://purl.org/dc/terms/"/>
    <ds:schemaRef ds:uri="http://schemas.microsoft.com/office/2006/documentManagement/types"/>
    <ds:schemaRef ds:uri="http://schemas.openxmlformats.org/package/2006/metadata/core-properties"/>
    <ds:schemaRef ds:uri="http://www.w3.org/XML/1998/namespace"/>
    <ds:schemaRef ds:uri="323be961-96ff-4fd7-9242-58d5ac1cef53"/>
    <ds:schemaRef ds:uri="http://schemas.microsoft.com/office/2006/metadata/properties"/>
    <ds:schemaRef ds:uri="http://purl.org/dc/elements/1.1/"/>
  </ds:schemaRefs>
</ds:datastoreItem>
</file>

<file path=customXml/itemProps2.xml><?xml version="1.0" encoding="utf-8"?>
<ds:datastoreItem xmlns:ds="http://schemas.openxmlformats.org/officeDocument/2006/customXml" ds:itemID="{84776174-58D7-4A6C-ADC9-131E8AD43DB0}">
  <ds:schemaRefs>
    <ds:schemaRef ds:uri="http://schemas.microsoft.com/sharepoint/v3/contenttype/forms"/>
  </ds:schemaRefs>
</ds:datastoreItem>
</file>

<file path=customXml/itemProps3.xml><?xml version="1.0" encoding="utf-8"?>
<ds:datastoreItem xmlns:ds="http://schemas.openxmlformats.org/officeDocument/2006/customXml" ds:itemID="{691EA3F6-2683-4AA4-B60D-4B2761E19CB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323be961-96ff-4fd7-9242-58d5ac1cef53"/>
    <ds:schemaRef ds:uri="151c28b5-17be-487d-903d-7070014f18c7"/>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0</TotalTime>
  <Words>627</Words>
  <Application>Microsoft Office PowerPoint</Application>
  <PresentationFormat>Bredbild</PresentationFormat>
  <Paragraphs>133</Paragraphs>
  <Slides>13</Slides>
  <Notes>2</Notes>
  <HiddenSlides>0</HiddenSlides>
  <MMClips>0</MMClips>
  <ScaleCrop>false</ScaleCrop>
  <HeadingPairs>
    <vt:vector size="4" baseType="variant">
      <vt:variant>
        <vt:lpstr>Tema</vt:lpstr>
      </vt:variant>
      <vt:variant>
        <vt:i4>1</vt:i4>
      </vt:variant>
      <vt:variant>
        <vt:lpstr>Bildrubriker</vt:lpstr>
      </vt:variant>
      <vt:variant>
        <vt:i4>13</vt:i4>
      </vt:variant>
    </vt:vector>
  </HeadingPairs>
  <TitlesOfParts>
    <vt:vector size="14" baseType="lpstr">
      <vt:lpstr>Endorseakt</vt:lpstr>
      <vt:lpstr> Entrepreneurship and New business creation </vt:lpstr>
      <vt:lpstr>2.4  Navigating the entrepreneurial process </vt:lpstr>
      <vt:lpstr>Value proposition</vt:lpstr>
      <vt:lpstr>Value proposition template</vt:lpstr>
      <vt:lpstr>Marketing mix</vt:lpstr>
      <vt:lpstr>Values –driven marketing</vt:lpstr>
      <vt:lpstr>Questions to ask about values</vt:lpstr>
      <vt:lpstr>Reasons for branding</vt:lpstr>
      <vt:lpstr>Branding</vt:lpstr>
      <vt:lpstr>Physical distribution channels</vt:lpstr>
      <vt:lpstr>Web or mobile distribution channels</vt:lpstr>
      <vt:lpstr>Assignments</vt:lpstr>
      <vt:lpstr>Acknowledgments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Alina Schoenberg</dc:creator>
  <cp:lastModifiedBy>Cornelia Amon</cp:lastModifiedBy>
  <cp:revision>114</cp:revision>
  <dcterms:created xsi:type="dcterms:W3CDTF">2022-04-04T19:32:46Z</dcterms:created>
  <dcterms:modified xsi:type="dcterms:W3CDTF">2024-03-22T15:33:25Z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0x010100558FFDB33B04204D805D358742B5F84C</vt:lpwstr>
  </property>
  <property fmtid="{D5CDD505-2E9C-101B-9397-08002B2CF9AE}" pid="3" name="MediaServiceImageTags">
    <vt:lpwstr/>
  </property>
</Properties>
</file>