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5" r:id="rId4"/>
  </p:sldMasterIdLst>
  <p:notesMasterIdLst>
    <p:notesMasterId r:id="rId16"/>
  </p:notesMasterIdLst>
  <p:sldIdLst>
    <p:sldId id="494" r:id="rId5"/>
    <p:sldId id="495" r:id="rId6"/>
    <p:sldId id="398" r:id="rId7"/>
    <p:sldId id="498" r:id="rId8"/>
    <p:sldId id="499" r:id="rId9"/>
    <p:sldId id="500" r:id="rId10"/>
    <p:sldId id="501" r:id="rId11"/>
    <p:sldId id="502" r:id="rId12"/>
    <p:sldId id="505" r:id="rId13"/>
    <p:sldId id="403" r:id="rId14"/>
    <p:sldId id="497" r:id="rId1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297B"/>
    <a:srgbClr val="0281B4"/>
    <a:srgbClr val="F07921"/>
    <a:srgbClr val="0D385E"/>
    <a:srgbClr val="01AD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092676F-1818-7CC5-D1E6-5671DF1DD088}" v="187" dt="2024-03-26T18:37:16.958"/>
  </p1510:revLst>
</p1510:revInfo>
</file>

<file path=ppt/tableStyles.xml><?xml version="1.0" encoding="utf-8"?>
<a:tblStyleLst xmlns:a="http://schemas.openxmlformats.org/drawingml/2006/main" def="{5C22544A-7EE6-4342-B048-85BDC9FD1C3A}">
  <a:tblStyle styleId="{912C8C85-51F0-491E-9774-3900AFEF0FD7}" styleName="Helle Formatvorlage 2 - Akz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A488322-F2BA-4B5B-9748-0D474271808F}" styleName="Mittlere Formatvorlage 3 - 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22" d="100"/>
          <a:sy n="122" d="100"/>
        </p:scale>
        <p:origin x="833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85486101-65DA-4CBE-B1AA-65DCFC23B461}"/>
    <pc:docChg chg="modSld">
      <pc:chgData name="" userId="" providerId="" clId="Web-{85486101-65DA-4CBE-B1AA-65DCFC23B461}" dt="2023-11-14T15:44:54.820" v="2"/>
      <pc:docMkLst>
        <pc:docMk/>
      </pc:docMkLst>
      <pc:sldChg chg="addSp delSp modSp">
        <pc:chgData name="" userId="" providerId="" clId="Web-{85486101-65DA-4CBE-B1AA-65DCFC23B461}" dt="2023-11-14T15:44:54.820" v="2"/>
        <pc:sldMkLst>
          <pc:docMk/>
          <pc:sldMk cId="4272544058" sldId="465"/>
        </pc:sldMkLst>
        <pc:spChg chg="add mod">
          <ac:chgData name="" userId="" providerId="" clId="Web-{85486101-65DA-4CBE-B1AA-65DCFC23B461}" dt="2023-11-14T15:44:53.226" v="1"/>
          <ac:spMkLst>
            <pc:docMk/>
            <pc:sldMk cId="4272544058" sldId="465"/>
            <ac:spMk id="8" creationId="{E9401067-63E7-F903-9E3A-B8DD96F7AE56}"/>
          </ac:spMkLst>
        </pc:spChg>
        <pc:picChg chg="del">
          <ac:chgData name="" userId="" providerId="" clId="Web-{85486101-65DA-4CBE-B1AA-65DCFC23B461}" dt="2023-11-14T15:44:54.820" v="2"/>
          <ac:picMkLst>
            <pc:docMk/>
            <pc:sldMk cId="4272544058" sldId="465"/>
            <ac:picMk id="3" creationId="{A0FED784-789D-AB6E-C37D-0AA1F1E6FFED}"/>
          </ac:picMkLst>
        </pc:picChg>
        <pc:picChg chg="del">
          <ac:chgData name="" userId="" providerId="" clId="Web-{85486101-65DA-4CBE-B1AA-65DCFC23B461}" dt="2023-11-14T15:44:53.226" v="1"/>
          <ac:picMkLst>
            <pc:docMk/>
            <pc:sldMk cId="4272544058" sldId="465"/>
            <ac:picMk id="5" creationId="{62E1D7A4-3713-4B5A-B4DA-A2EC6A8A15EE}"/>
          </ac:picMkLst>
        </pc:picChg>
        <pc:picChg chg="del">
          <ac:chgData name="" userId="" providerId="" clId="Web-{85486101-65DA-4CBE-B1AA-65DCFC23B461}" dt="2023-11-14T15:44:51.820" v="0"/>
          <ac:picMkLst>
            <pc:docMk/>
            <pc:sldMk cId="4272544058" sldId="465"/>
            <ac:picMk id="7" creationId="{37009FCF-3457-469A-BCF1-5DF4354C3E7B}"/>
          </ac:picMkLst>
        </pc:picChg>
      </pc:sldChg>
    </pc:docChg>
  </pc:docChgLst>
  <pc:docChgLst>
    <pc:chgData name="von Friedrichs, Yvonne" userId="S::yvonne.vonfriedrichs_miun.se#ext#@imcfhkrems.onmicrosoft.com::1446dabb-076f-4b93-84a7-10efe9a3e9e5" providerId="AD" clId="Web-{77E11CDE-1135-4EDC-A35C-2CBFEDD0FFD1}"/>
    <pc:docChg chg="addSld modSld">
      <pc:chgData name="von Friedrichs, Yvonne" userId="S::yvonne.vonfriedrichs_miun.se#ext#@imcfhkrems.onmicrosoft.com::1446dabb-076f-4b93-84a7-10efe9a3e9e5" providerId="AD" clId="Web-{77E11CDE-1135-4EDC-A35C-2CBFEDD0FFD1}" dt="2024-03-22T14:25:59.444" v="37" actId="20577"/>
      <pc:docMkLst>
        <pc:docMk/>
      </pc:docMkLst>
      <pc:sldChg chg="modSp new">
        <pc:chgData name="von Friedrichs, Yvonne" userId="S::yvonne.vonfriedrichs_miun.se#ext#@imcfhkrems.onmicrosoft.com::1446dabb-076f-4b93-84a7-10efe9a3e9e5" providerId="AD" clId="Web-{77E11CDE-1135-4EDC-A35C-2CBFEDD0FFD1}" dt="2024-03-22T13:30:11.207" v="4" actId="20577"/>
        <pc:sldMkLst>
          <pc:docMk/>
          <pc:sldMk cId="689297559" sldId="498"/>
        </pc:sldMkLst>
        <pc:spChg chg="mod">
          <ac:chgData name="von Friedrichs, Yvonne" userId="S::yvonne.vonfriedrichs_miun.se#ext#@imcfhkrems.onmicrosoft.com::1446dabb-076f-4b93-84a7-10efe9a3e9e5" providerId="AD" clId="Web-{77E11CDE-1135-4EDC-A35C-2CBFEDD0FFD1}" dt="2024-03-22T13:29:54.769" v="2" actId="20577"/>
          <ac:spMkLst>
            <pc:docMk/>
            <pc:sldMk cId="689297559" sldId="498"/>
            <ac:spMk id="2" creationId="{99AD2645-F7F3-B7A4-F3EB-1E8DEBBB9A1A}"/>
          </ac:spMkLst>
        </pc:spChg>
        <pc:spChg chg="mod">
          <ac:chgData name="von Friedrichs, Yvonne" userId="S::yvonne.vonfriedrichs_miun.se#ext#@imcfhkrems.onmicrosoft.com::1446dabb-076f-4b93-84a7-10efe9a3e9e5" providerId="AD" clId="Web-{77E11CDE-1135-4EDC-A35C-2CBFEDD0FFD1}" dt="2024-03-22T13:30:11.207" v="4" actId="20577"/>
          <ac:spMkLst>
            <pc:docMk/>
            <pc:sldMk cId="689297559" sldId="498"/>
            <ac:spMk id="3" creationId="{2FF35712-3417-4832-8F04-BC3538DDB747}"/>
          </ac:spMkLst>
        </pc:spChg>
      </pc:sldChg>
      <pc:sldChg chg="modSp new">
        <pc:chgData name="von Friedrichs, Yvonne" userId="S::yvonne.vonfriedrichs_miun.se#ext#@imcfhkrems.onmicrosoft.com::1446dabb-076f-4b93-84a7-10efe9a3e9e5" providerId="AD" clId="Web-{77E11CDE-1135-4EDC-A35C-2CBFEDD0FFD1}" dt="2024-03-22T13:30:44.473" v="14" actId="20577"/>
        <pc:sldMkLst>
          <pc:docMk/>
          <pc:sldMk cId="2248693744" sldId="499"/>
        </pc:sldMkLst>
        <pc:spChg chg="mod">
          <ac:chgData name="von Friedrichs, Yvonne" userId="S::yvonne.vonfriedrichs_miun.se#ext#@imcfhkrems.onmicrosoft.com::1446dabb-076f-4b93-84a7-10efe9a3e9e5" providerId="AD" clId="Web-{77E11CDE-1135-4EDC-A35C-2CBFEDD0FFD1}" dt="2024-03-22T13:30:44.473" v="14" actId="20577"/>
          <ac:spMkLst>
            <pc:docMk/>
            <pc:sldMk cId="2248693744" sldId="499"/>
            <ac:spMk id="2" creationId="{D047C06E-04B4-F8F8-D51F-FF4F9567E693}"/>
          </ac:spMkLst>
        </pc:spChg>
      </pc:sldChg>
      <pc:sldChg chg="modSp new">
        <pc:chgData name="von Friedrichs, Yvonne" userId="S::yvonne.vonfriedrichs_miun.se#ext#@imcfhkrems.onmicrosoft.com::1446dabb-076f-4b93-84a7-10efe9a3e9e5" providerId="AD" clId="Web-{77E11CDE-1135-4EDC-A35C-2CBFEDD0FFD1}" dt="2024-03-22T13:30:52.426" v="17" actId="20577"/>
        <pc:sldMkLst>
          <pc:docMk/>
          <pc:sldMk cId="106838474" sldId="500"/>
        </pc:sldMkLst>
        <pc:spChg chg="mod">
          <ac:chgData name="von Friedrichs, Yvonne" userId="S::yvonne.vonfriedrichs_miun.se#ext#@imcfhkrems.onmicrosoft.com::1446dabb-076f-4b93-84a7-10efe9a3e9e5" providerId="AD" clId="Web-{77E11CDE-1135-4EDC-A35C-2CBFEDD0FFD1}" dt="2024-03-22T13:30:52.426" v="17" actId="20577"/>
          <ac:spMkLst>
            <pc:docMk/>
            <pc:sldMk cId="106838474" sldId="500"/>
            <ac:spMk id="2" creationId="{B376EBBE-B386-537E-3EC7-F173DFD4CD3B}"/>
          </ac:spMkLst>
        </pc:spChg>
      </pc:sldChg>
      <pc:sldChg chg="modSp new">
        <pc:chgData name="von Friedrichs, Yvonne" userId="S::yvonne.vonfriedrichs_miun.se#ext#@imcfhkrems.onmicrosoft.com::1446dabb-076f-4b93-84a7-10efe9a3e9e5" providerId="AD" clId="Web-{77E11CDE-1135-4EDC-A35C-2CBFEDD0FFD1}" dt="2024-03-22T13:31:32.021" v="20" actId="20577"/>
        <pc:sldMkLst>
          <pc:docMk/>
          <pc:sldMk cId="2391851700" sldId="501"/>
        </pc:sldMkLst>
        <pc:spChg chg="mod">
          <ac:chgData name="von Friedrichs, Yvonne" userId="S::yvonne.vonfriedrichs_miun.se#ext#@imcfhkrems.onmicrosoft.com::1446dabb-076f-4b93-84a7-10efe9a3e9e5" providerId="AD" clId="Web-{77E11CDE-1135-4EDC-A35C-2CBFEDD0FFD1}" dt="2024-03-22T13:31:32.021" v="20" actId="20577"/>
          <ac:spMkLst>
            <pc:docMk/>
            <pc:sldMk cId="2391851700" sldId="501"/>
            <ac:spMk id="2" creationId="{DD48A60B-A0F7-F88B-118F-421BCF336011}"/>
          </ac:spMkLst>
        </pc:spChg>
      </pc:sldChg>
      <pc:sldChg chg="modSp new">
        <pc:chgData name="von Friedrichs, Yvonne" userId="S::yvonne.vonfriedrichs_miun.se#ext#@imcfhkrems.onmicrosoft.com::1446dabb-076f-4b93-84a7-10efe9a3e9e5" providerId="AD" clId="Web-{77E11CDE-1135-4EDC-A35C-2CBFEDD0FFD1}" dt="2024-03-22T13:31:42.521" v="23" actId="20577"/>
        <pc:sldMkLst>
          <pc:docMk/>
          <pc:sldMk cId="587801759" sldId="502"/>
        </pc:sldMkLst>
        <pc:spChg chg="mod">
          <ac:chgData name="von Friedrichs, Yvonne" userId="S::yvonne.vonfriedrichs_miun.se#ext#@imcfhkrems.onmicrosoft.com::1446dabb-076f-4b93-84a7-10efe9a3e9e5" providerId="AD" clId="Web-{77E11CDE-1135-4EDC-A35C-2CBFEDD0FFD1}" dt="2024-03-22T13:31:42.521" v="23" actId="20577"/>
          <ac:spMkLst>
            <pc:docMk/>
            <pc:sldMk cId="587801759" sldId="502"/>
            <ac:spMk id="2" creationId="{0E158FAF-3FB9-FA01-CA9C-CD0DC5522548}"/>
          </ac:spMkLst>
        </pc:spChg>
      </pc:sldChg>
      <pc:sldChg chg="modSp new">
        <pc:chgData name="von Friedrichs, Yvonne" userId="S::yvonne.vonfriedrichs_miun.se#ext#@imcfhkrems.onmicrosoft.com::1446dabb-076f-4b93-84a7-10efe9a3e9e5" providerId="AD" clId="Web-{77E11CDE-1135-4EDC-A35C-2CBFEDD0FFD1}" dt="2024-03-22T13:32:45.865" v="26" actId="20577"/>
        <pc:sldMkLst>
          <pc:docMk/>
          <pc:sldMk cId="3974590605" sldId="503"/>
        </pc:sldMkLst>
        <pc:spChg chg="mod">
          <ac:chgData name="von Friedrichs, Yvonne" userId="S::yvonne.vonfriedrichs_miun.se#ext#@imcfhkrems.onmicrosoft.com::1446dabb-076f-4b93-84a7-10efe9a3e9e5" providerId="AD" clId="Web-{77E11CDE-1135-4EDC-A35C-2CBFEDD0FFD1}" dt="2024-03-22T13:32:45.865" v="26" actId="20577"/>
          <ac:spMkLst>
            <pc:docMk/>
            <pc:sldMk cId="3974590605" sldId="503"/>
            <ac:spMk id="2" creationId="{6C13A939-1B01-920E-39C2-79EB664765DB}"/>
          </ac:spMkLst>
        </pc:spChg>
      </pc:sldChg>
      <pc:sldChg chg="modSp new">
        <pc:chgData name="von Friedrichs, Yvonne" userId="S::yvonne.vonfriedrichs_miun.se#ext#@imcfhkrems.onmicrosoft.com::1446dabb-076f-4b93-84a7-10efe9a3e9e5" providerId="AD" clId="Web-{77E11CDE-1135-4EDC-A35C-2CBFEDD0FFD1}" dt="2024-03-22T13:32:50.287" v="28" actId="20577"/>
        <pc:sldMkLst>
          <pc:docMk/>
          <pc:sldMk cId="188474042" sldId="504"/>
        </pc:sldMkLst>
        <pc:spChg chg="mod">
          <ac:chgData name="von Friedrichs, Yvonne" userId="S::yvonne.vonfriedrichs_miun.se#ext#@imcfhkrems.onmicrosoft.com::1446dabb-076f-4b93-84a7-10efe9a3e9e5" providerId="AD" clId="Web-{77E11CDE-1135-4EDC-A35C-2CBFEDD0FFD1}" dt="2024-03-22T13:32:50.287" v="28" actId="20577"/>
          <ac:spMkLst>
            <pc:docMk/>
            <pc:sldMk cId="188474042" sldId="504"/>
            <ac:spMk id="2" creationId="{5012D52D-8C0E-4579-A238-79198F8A0699}"/>
          </ac:spMkLst>
        </pc:spChg>
      </pc:sldChg>
      <pc:sldChg chg="modSp new">
        <pc:chgData name="von Friedrichs, Yvonne" userId="S::yvonne.vonfriedrichs_miun.se#ext#@imcfhkrems.onmicrosoft.com::1446dabb-076f-4b93-84a7-10efe9a3e9e5" providerId="AD" clId="Web-{77E11CDE-1135-4EDC-A35C-2CBFEDD0FFD1}" dt="2024-03-22T14:25:59.444" v="37" actId="20577"/>
        <pc:sldMkLst>
          <pc:docMk/>
          <pc:sldMk cId="1513918952" sldId="505"/>
        </pc:sldMkLst>
        <pc:spChg chg="mod">
          <ac:chgData name="von Friedrichs, Yvonne" userId="S::yvonne.vonfriedrichs_miun.se#ext#@imcfhkrems.onmicrosoft.com::1446dabb-076f-4b93-84a7-10efe9a3e9e5" providerId="AD" clId="Web-{77E11CDE-1135-4EDC-A35C-2CBFEDD0FFD1}" dt="2024-03-22T14:25:59.444" v="37" actId="20577"/>
          <ac:spMkLst>
            <pc:docMk/>
            <pc:sldMk cId="1513918952" sldId="505"/>
            <ac:spMk id="2" creationId="{F84A9B5E-50AB-C3CB-9EE2-1D3FE0530EB1}"/>
          </ac:spMkLst>
        </pc:spChg>
      </pc:sldChg>
    </pc:docChg>
  </pc:docChgLst>
  <pc:docChgLst>
    <pc:chgData name="yvonne.vonfriedrichs" userId="S::yvonne.vonfriedrichs_miun.se#ext#@imcfhkrems.onmicrosoft.com::1446dabb-076f-4b93-84a7-10efe9a3e9e5" providerId="AD" clId="Web-{789C183B-CE9E-41E9-BF90-182FEA92C62E}"/>
    <pc:docChg chg="modSld">
      <pc:chgData name="yvonne.vonfriedrichs" userId="S::yvonne.vonfriedrichs_miun.se#ext#@imcfhkrems.onmicrosoft.com::1446dabb-076f-4b93-84a7-10efe9a3e9e5" providerId="AD" clId="Web-{789C183B-CE9E-41E9-BF90-182FEA92C62E}" dt="2023-10-09T13:40:09.153" v="3" actId="20577"/>
      <pc:docMkLst>
        <pc:docMk/>
      </pc:docMkLst>
      <pc:sldChg chg="modSp">
        <pc:chgData name="yvonne.vonfriedrichs" userId="S::yvonne.vonfriedrichs_miun.se#ext#@imcfhkrems.onmicrosoft.com::1446dabb-076f-4b93-84a7-10efe9a3e9e5" providerId="AD" clId="Web-{789C183B-CE9E-41E9-BF90-182FEA92C62E}" dt="2023-10-09T13:40:09.153" v="3" actId="20577"/>
        <pc:sldMkLst>
          <pc:docMk/>
          <pc:sldMk cId="1426058027" sldId="480"/>
        </pc:sldMkLst>
        <pc:spChg chg="mod">
          <ac:chgData name="yvonne.vonfriedrichs" userId="S::yvonne.vonfriedrichs_miun.se#ext#@imcfhkrems.onmicrosoft.com::1446dabb-076f-4b93-84a7-10efe9a3e9e5" providerId="AD" clId="Web-{789C183B-CE9E-41E9-BF90-182FEA92C62E}" dt="2023-10-09T13:40:09.153" v="3" actId="20577"/>
          <ac:spMkLst>
            <pc:docMk/>
            <pc:sldMk cId="1426058027" sldId="480"/>
            <ac:spMk id="4" creationId="{07E0CBB6-C5F8-4624-9918-2ABBDA00096C}"/>
          </ac:spMkLst>
        </pc:spChg>
      </pc:sldChg>
    </pc:docChg>
  </pc:docChgLst>
  <pc:docChgLst>
    <pc:chgData name="Dalborg, Cecilia" userId="S::cecilia.dalborg_miun.se#ext#@imcfhkrems.onmicrosoft.com::8d1d843a-05de-4250-9056-cc783638e52e" providerId="AD" clId="Web-{AB7B4CFA-88BA-4082-8658-4509B5B04547}"/>
    <pc:docChg chg="modSld">
      <pc:chgData name="Dalborg, Cecilia" userId="S::cecilia.dalborg_miun.se#ext#@imcfhkrems.onmicrosoft.com::8d1d843a-05de-4250-9056-cc783638e52e" providerId="AD" clId="Web-{AB7B4CFA-88BA-4082-8658-4509B5B04547}" dt="2024-02-05T15:17:51.442" v="25"/>
      <pc:docMkLst>
        <pc:docMk/>
      </pc:docMkLst>
      <pc:sldChg chg="addSp delSp modSp">
        <pc:chgData name="Dalborg, Cecilia" userId="S::cecilia.dalborg_miun.se#ext#@imcfhkrems.onmicrosoft.com::8d1d843a-05de-4250-9056-cc783638e52e" providerId="AD" clId="Web-{AB7B4CFA-88BA-4082-8658-4509B5B04547}" dt="2024-02-05T15:17:51.442" v="25"/>
        <pc:sldMkLst>
          <pc:docMk/>
          <pc:sldMk cId="2709824057" sldId="479"/>
        </pc:sldMkLst>
        <pc:spChg chg="add mod">
          <ac:chgData name="Dalborg, Cecilia" userId="S::cecilia.dalborg_miun.se#ext#@imcfhkrems.onmicrosoft.com::8d1d843a-05de-4250-9056-cc783638e52e" providerId="AD" clId="Web-{AB7B4CFA-88BA-4082-8658-4509B5B04547}" dt="2024-02-05T15:17:48.317" v="24" actId="20577"/>
          <ac:spMkLst>
            <pc:docMk/>
            <pc:sldMk cId="2709824057" sldId="479"/>
            <ac:spMk id="3" creationId="{1019F2D4-BF9C-9A31-FD48-002136B62AA9}"/>
          </ac:spMkLst>
        </pc:spChg>
        <pc:spChg chg="del">
          <ac:chgData name="Dalborg, Cecilia" userId="S::cecilia.dalborg_miun.se#ext#@imcfhkrems.onmicrosoft.com::8d1d843a-05de-4250-9056-cc783638e52e" providerId="AD" clId="Web-{AB7B4CFA-88BA-4082-8658-4509B5B04547}" dt="2024-02-05T15:17:51.442" v="25"/>
          <ac:spMkLst>
            <pc:docMk/>
            <pc:sldMk cId="2709824057" sldId="479"/>
            <ac:spMk id="4" creationId="{C5EB11C5-2C0B-6C1B-7820-6DAF28A8F320}"/>
          </ac:spMkLst>
        </pc:spChg>
        <pc:spChg chg="add mod">
          <ac:chgData name="Dalborg, Cecilia" userId="S::cecilia.dalborg_miun.se#ext#@imcfhkrems.onmicrosoft.com::8d1d843a-05de-4250-9056-cc783638e52e" providerId="AD" clId="Web-{AB7B4CFA-88BA-4082-8658-4509B5B04547}" dt="2024-02-05T15:17:51.442" v="25"/>
          <ac:spMkLst>
            <pc:docMk/>
            <pc:sldMk cId="2709824057" sldId="479"/>
            <ac:spMk id="6" creationId="{E57411A2-A0FD-B3DD-E262-02A58D3A6EED}"/>
          </ac:spMkLst>
        </pc:spChg>
      </pc:sldChg>
      <pc:sldChg chg="modSp">
        <pc:chgData name="Dalborg, Cecilia" userId="S::cecilia.dalborg_miun.se#ext#@imcfhkrems.onmicrosoft.com::8d1d843a-05de-4250-9056-cc783638e52e" providerId="AD" clId="Web-{AB7B4CFA-88BA-4082-8658-4509B5B04547}" dt="2024-02-05T15:16:39.596" v="17" actId="20577"/>
        <pc:sldMkLst>
          <pc:docMk/>
          <pc:sldMk cId="1426058027" sldId="480"/>
        </pc:sldMkLst>
        <pc:spChg chg="mod">
          <ac:chgData name="Dalborg, Cecilia" userId="S::cecilia.dalborg_miun.se#ext#@imcfhkrems.onmicrosoft.com::8d1d843a-05de-4250-9056-cc783638e52e" providerId="AD" clId="Web-{AB7B4CFA-88BA-4082-8658-4509B5B04547}" dt="2024-02-05T15:16:39.596" v="17" actId="20577"/>
          <ac:spMkLst>
            <pc:docMk/>
            <pc:sldMk cId="1426058027" sldId="480"/>
            <ac:spMk id="4" creationId="{07E0CBB6-C5F8-4624-9918-2ABBDA00096C}"/>
          </ac:spMkLst>
        </pc:spChg>
      </pc:sldChg>
    </pc:docChg>
  </pc:docChgLst>
  <pc:docChgLst>
    <pc:chgData clId="Web-{789C183B-CE9E-41E9-BF90-182FEA92C62E}"/>
    <pc:docChg chg="modSld">
      <pc:chgData name="" userId="" providerId="" clId="Web-{789C183B-CE9E-41E9-BF90-182FEA92C62E}" dt="2023-10-09T13:39:58.528" v="1" actId="1076"/>
      <pc:docMkLst>
        <pc:docMk/>
      </pc:docMkLst>
      <pc:sldChg chg="modSp">
        <pc:chgData name="" userId="" providerId="" clId="Web-{789C183B-CE9E-41E9-BF90-182FEA92C62E}" dt="2023-10-09T13:39:58.528" v="1" actId="1076"/>
        <pc:sldMkLst>
          <pc:docMk/>
          <pc:sldMk cId="1426058027" sldId="480"/>
        </pc:sldMkLst>
        <pc:spChg chg="mod">
          <ac:chgData name="" userId="" providerId="" clId="Web-{789C183B-CE9E-41E9-BF90-182FEA92C62E}" dt="2023-10-09T13:39:58.528" v="1" actId="1076"/>
          <ac:spMkLst>
            <pc:docMk/>
            <pc:sldMk cId="1426058027" sldId="480"/>
            <ac:spMk id="4" creationId="{07E0CBB6-C5F8-4624-9918-2ABBDA00096C}"/>
          </ac:spMkLst>
        </pc:spChg>
      </pc:sldChg>
    </pc:docChg>
  </pc:docChgLst>
  <pc:docChgLst>
    <pc:chgData name="yvonne.vonfriedrichs" userId="S::yvonne.vonfriedrichs_miun.se#ext#@imcfhkrems.onmicrosoft.com::1446dabb-076f-4b93-84a7-10efe9a3e9e5" providerId="AD" clId="Web-{8406F079-B334-49A9-869B-FD9887168202}"/>
    <pc:docChg chg="modSld">
      <pc:chgData name="yvonne.vonfriedrichs" userId="S::yvonne.vonfriedrichs_miun.se#ext#@imcfhkrems.onmicrosoft.com::1446dabb-076f-4b93-84a7-10efe9a3e9e5" providerId="AD" clId="Web-{8406F079-B334-49A9-869B-FD9887168202}" dt="2023-11-28T11:17:43.951" v="5"/>
      <pc:docMkLst>
        <pc:docMk/>
      </pc:docMkLst>
      <pc:sldChg chg="delSp">
        <pc:chgData name="yvonne.vonfriedrichs" userId="S::yvonne.vonfriedrichs_miun.se#ext#@imcfhkrems.onmicrosoft.com::1446dabb-076f-4b93-84a7-10efe9a3e9e5" providerId="AD" clId="Web-{8406F079-B334-49A9-869B-FD9887168202}" dt="2023-11-28T11:17:43.951" v="5"/>
        <pc:sldMkLst>
          <pc:docMk/>
          <pc:sldMk cId="1516815809" sldId="472"/>
        </pc:sldMkLst>
        <pc:grpChg chg="del">
          <ac:chgData name="yvonne.vonfriedrichs" userId="S::yvonne.vonfriedrichs_miun.se#ext#@imcfhkrems.onmicrosoft.com::1446dabb-076f-4b93-84a7-10efe9a3e9e5" providerId="AD" clId="Web-{8406F079-B334-49A9-869B-FD9887168202}" dt="2023-11-28T11:17:43.951" v="5"/>
          <ac:grpSpMkLst>
            <pc:docMk/>
            <pc:sldMk cId="1516815809" sldId="472"/>
            <ac:grpSpMk id="6" creationId="{999CCAB7-5405-A6F1-EE9C-A8D87F71591D}"/>
          </ac:grpSpMkLst>
        </pc:grpChg>
      </pc:sldChg>
      <pc:sldChg chg="delSp">
        <pc:chgData name="yvonne.vonfriedrichs" userId="S::yvonne.vonfriedrichs_miun.se#ext#@imcfhkrems.onmicrosoft.com::1446dabb-076f-4b93-84a7-10efe9a3e9e5" providerId="AD" clId="Web-{8406F079-B334-49A9-869B-FD9887168202}" dt="2023-11-28T11:17:14.309" v="0"/>
        <pc:sldMkLst>
          <pc:docMk/>
          <pc:sldMk cId="3634360391" sldId="473"/>
        </pc:sldMkLst>
        <pc:picChg chg="del">
          <ac:chgData name="yvonne.vonfriedrichs" userId="S::yvonne.vonfriedrichs_miun.se#ext#@imcfhkrems.onmicrosoft.com::1446dabb-076f-4b93-84a7-10efe9a3e9e5" providerId="AD" clId="Web-{8406F079-B334-49A9-869B-FD9887168202}" dt="2023-11-28T11:17:14.309" v="0"/>
          <ac:picMkLst>
            <pc:docMk/>
            <pc:sldMk cId="3634360391" sldId="473"/>
            <ac:picMk id="4" creationId="{47FBA120-2E10-75A2-17A5-701BA0E406C3}"/>
          </ac:picMkLst>
        </pc:picChg>
      </pc:sldChg>
      <pc:sldChg chg="delSp modSp">
        <pc:chgData name="yvonne.vonfriedrichs" userId="S::yvonne.vonfriedrichs_miun.se#ext#@imcfhkrems.onmicrosoft.com::1446dabb-076f-4b93-84a7-10efe9a3e9e5" providerId="AD" clId="Web-{8406F079-B334-49A9-869B-FD9887168202}" dt="2023-11-28T11:17:32.388" v="4"/>
        <pc:sldMkLst>
          <pc:docMk/>
          <pc:sldMk cId="2709824057" sldId="479"/>
        </pc:sldMkLst>
        <pc:spChg chg="mod">
          <ac:chgData name="yvonne.vonfriedrichs" userId="S::yvonne.vonfriedrichs_miun.se#ext#@imcfhkrems.onmicrosoft.com::1446dabb-076f-4b93-84a7-10efe9a3e9e5" providerId="AD" clId="Web-{8406F079-B334-49A9-869B-FD9887168202}" dt="2023-11-28T11:17:30.263" v="2" actId="20577"/>
          <ac:spMkLst>
            <pc:docMk/>
            <pc:sldMk cId="2709824057" sldId="479"/>
            <ac:spMk id="4" creationId="{C5EB11C5-2C0B-6C1B-7820-6DAF28A8F320}"/>
          </ac:spMkLst>
        </pc:spChg>
        <pc:picChg chg="del">
          <ac:chgData name="yvonne.vonfriedrichs" userId="S::yvonne.vonfriedrichs_miun.se#ext#@imcfhkrems.onmicrosoft.com::1446dabb-076f-4b93-84a7-10efe9a3e9e5" providerId="AD" clId="Web-{8406F079-B334-49A9-869B-FD9887168202}" dt="2023-11-28T11:17:31.326" v="3"/>
          <ac:picMkLst>
            <pc:docMk/>
            <pc:sldMk cId="2709824057" sldId="479"/>
            <ac:picMk id="5" creationId="{39D1D5B2-6465-4473-33B7-2733F7380CAC}"/>
          </ac:picMkLst>
        </pc:picChg>
        <pc:picChg chg="del">
          <ac:chgData name="yvonne.vonfriedrichs" userId="S::yvonne.vonfriedrichs_miun.se#ext#@imcfhkrems.onmicrosoft.com::1446dabb-076f-4b93-84a7-10efe9a3e9e5" providerId="AD" clId="Web-{8406F079-B334-49A9-869B-FD9887168202}" dt="2023-11-28T11:17:32.388" v="4"/>
          <ac:picMkLst>
            <pc:docMk/>
            <pc:sldMk cId="2709824057" sldId="479"/>
            <ac:picMk id="6" creationId="{08F2BFB9-B7EA-F7AF-7DF9-EEC965E0092A}"/>
          </ac:picMkLst>
        </pc:picChg>
      </pc:sldChg>
    </pc:docChg>
  </pc:docChgLst>
  <pc:docChgLst>
    <pc:chgData name="yvonne.vonfriedrichs" userId="S::yvonne.vonfriedrichs_miun.se#ext#@imcfhkrems.onmicrosoft.com::1446dabb-076f-4b93-84a7-10efe9a3e9e5" providerId="AD" clId="Web-{85486101-65DA-4CBE-B1AA-65DCFC23B461}"/>
    <pc:docChg chg="addSld delSld modSld">
      <pc:chgData name="yvonne.vonfriedrichs" userId="S::yvonne.vonfriedrichs_miun.se#ext#@imcfhkrems.onmicrosoft.com::1446dabb-076f-4b93-84a7-10efe9a3e9e5" providerId="AD" clId="Web-{85486101-65DA-4CBE-B1AA-65DCFC23B461}" dt="2023-11-14T15:46:02.946" v="7"/>
      <pc:docMkLst>
        <pc:docMk/>
      </pc:docMkLst>
      <pc:sldChg chg="delSp">
        <pc:chgData name="yvonne.vonfriedrichs" userId="S::yvonne.vonfriedrichs_miun.se#ext#@imcfhkrems.onmicrosoft.com::1446dabb-076f-4b93-84a7-10efe9a3e9e5" providerId="AD" clId="Web-{85486101-65DA-4CBE-B1AA-65DCFC23B461}" dt="2023-11-14T15:45:00.976" v="1"/>
        <pc:sldMkLst>
          <pc:docMk/>
          <pc:sldMk cId="4272544058" sldId="465"/>
        </pc:sldMkLst>
        <pc:spChg chg="del">
          <ac:chgData name="yvonne.vonfriedrichs" userId="S::yvonne.vonfriedrichs_miun.se#ext#@imcfhkrems.onmicrosoft.com::1446dabb-076f-4b93-84a7-10efe9a3e9e5" providerId="AD" clId="Web-{85486101-65DA-4CBE-B1AA-65DCFC23B461}" dt="2023-11-14T15:44:59.601" v="0"/>
          <ac:spMkLst>
            <pc:docMk/>
            <pc:sldMk cId="4272544058" sldId="465"/>
            <ac:spMk id="8" creationId="{E9401067-63E7-F903-9E3A-B8DD96F7AE56}"/>
          </ac:spMkLst>
        </pc:spChg>
        <pc:picChg chg="del">
          <ac:chgData name="yvonne.vonfriedrichs" userId="S::yvonne.vonfriedrichs_miun.se#ext#@imcfhkrems.onmicrosoft.com::1446dabb-076f-4b93-84a7-10efe9a3e9e5" providerId="AD" clId="Web-{85486101-65DA-4CBE-B1AA-65DCFC23B461}" dt="2023-11-14T15:45:00.976" v="1"/>
          <ac:picMkLst>
            <pc:docMk/>
            <pc:sldMk cId="4272544058" sldId="465"/>
            <ac:picMk id="6" creationId="{EBBFC65B-7C1E-4CEE-9D11-67653FCF6B38}"/>
          </ac:picMkLst>
        </pc:picChg>
      </pc:sldChg>
      <pc:sldChg chg="addSp delSp modSp add del">
        <pc:chgData name="yvonne.vonfriedrichs" userId="S::yvonne.vonfriedrichs_miun.se#ext#@imcfhkrems.onmicrosoft.com::1446dabb-076f-4b93-84a7-10efe9a3e9e5" providerId="AD" clId="Web-{85486101-65DA-4CBE-B1AA-65DCFC23B461}" dt="2023-11-14T15:46:02.946" v="7"/>
        <pc:sldMkLst>
          <pc:docMk/>
          <pc:sldMk cId="2709824057" sldId="479"/>
        </pc:sldMkLst>
        <pc:spChg chg="del">
          <ac:chgData name="yvonne.vonfriedrichs" userId="S::yvonne.vonfriedrichs_miun.se#ext#@imcfhkrems.onmicrosoft.com::1446dabb-076f-4b93-84a7-10efe9a3e9e5" providerId="AD" clId="Web-{85486101-65DA-4CBE-B1AA-65DCFC23B461}" dt="2023-11-14T15:45:48.446" v="4"/>
          <ac:spMkLst>
            <pc:docMk/>
            <pc:sldMk cId="2709824057" sldId="479"/>
            <ac:spMk id="2" creationId="{01814E01-731D-2CD9-572A-5386F41A971A}"/>
          </ac:spMkLst>
        </pc:spChg>
        <pc:spChg chg="add del mod">
          <ac:chgData name="yvonne.vonfriedrichs" userId="S::yvonne.vonfriedrichs_miun.se#ext#@imcfhkrems.onmicrosoft.com::1446dabb-076f-4b93-84a7-10efe9a3e9e5" providerId="AD" clId="Web-{85486101-65DA-4CBE-B1AA-65DCFC23B461}" dt="2023-11-14T15:45:54.446" v="5"/>
          <ac:spMkLst>
            <pc:docMk/>
            <pc:sldMk cId="2709824057" sldId="479"/>
            <ac:spMk id="9" creationId="{38C7EA7C-BEC8-3FA4-DC6D-87DBB67AE0A5}"/>
          </ac:spMkLst>
        </pc:spChg>
        <pc:picChg chg="del">
          <ac:chgData name="yvonne.vonfriedrichs" userId="S::yvonne.vonfriedrichs_miun.se#ext#@imcfhkrems.onmicrosoft.com::1446dabb-076f-4b93-84a7-10efe9a3e9e5" providerId="AD" clId="Web-{85486101-65DA-4CBE-B1AA-65DCFC23B461}" dt="2023-11-14T15:46:01.181" v="6"/>
          <ac:picMkLst>
            <pc:docMk/>
            <pc:sldMk cId="2709824057" sldId="479"/>
            <ac:picMk id="7" creationId="{66D0DF65-3698-60A7-F523-1791DFA5AE73}"/>
          </ac:picMkLst>
        </pc:picChg>
        <pc:picChg chg="del">
          <ac:chgData name="yvonne.vonfriedrichs" userId="S::yvonne.vonfriedrichs_miun.se#ext#@imcfhkrems.onmicrosoft.com::1446dabb-076f-4b93-84a7-10efe9a3e9e5" providerId="AD" clId="Web-{85486101-65DA-4CBE-B1AA-65DCFC23B461}" dt="2023-11-14T15:46:02.946" v="7"/>
          <ac:picMkLst>
            <pc:docMk/>
            <pc:sldMk cId="2709824057" sldId="479"/>
            <ac:picMk id="8" creationId="{38FB0AD7-269E-71C5-3C93-EEBA1DDAFD24}"/>
          </ac:picMkLst>
        </pc:picChg>
      </pc:sldChg>
    </pc:docChg>
  </pc:docChgLst>
  <pc:docChgLst>
    <pc:chgData name="von Friedrichs, Yvonne" userId="S::yvonne.vonfriedrichs_miun.se#ext#@imcfhkrems.onmicrosoft.com::1446dabb-076f-4b93-84a7-10efe9a3e9e5" providerId="AD" clId="Web-{8092676F-1818-7CC5-D1E6-5671DF1DD088}"/>
    <pc:docChg chg="delSld modSld">
      <pc:chgData name="von Friedrichs, Yvonne" userId="S::yvonne.vonfriedrichs_miun.se#ext#@imcfhkrems.onmicrosoft.com::1446dabb-076f-4b93-84a7-10efe9a3e9e5" providerId="AD" clId="Web-{8092676F-1818-7CC5-D1E6-5671DF1DD088}" dt="2024-03-26T18:37:16.958" v="195" actId="14100"/>
      <pc:docMkLst>
        <pc:docMk/>
      </pc:docMkLst>
      <pc:sldChg chg="modSp modNotes">
        <pc:chgData name="von Friedrichs, Yvonne" userId="S::yvonne.vonfriedrichs_miun.se#ext#@imcfhkrems.onmicrosoft.com::1446dabb-076f-4b93-84a7-10efe9a3e9e5" providerId="AD" clId="Web-{8092676F-1818-7CC5-D1E6-5671DF1DD088}" dt="2024-03-26T18:22:50.286" v="9"/>
        <pc:sldMkLst>
          <pc:docMk/>
          <pc:sldMk cId="1616377297" sldId="398"/>
        </pc:sldMkLst>
        <pc:spChg chg="mod">
          <ac:chgData name="von Friedrichs, Yvonne" userId="S::yvonne.vonfriedrichs_miun.se#ext#@imcfhkrems.onmicrosoft.com::1446dabb-076f-4b93-84a7-10efe9a3e9e5" providerId="AD" clId="Web-{8092676F-1818-7CC5-D1E6-5671DF1DD088}" dt="2024-03-26T18:22:39.895" v="7" actId="20577"/>
          <ac:spMkLst>
            <pc:docMk/>
            <pc:sldMk cId="1616377297" sldId="398"/>
            <ac:spMk id="6" creationId="{F916267A-D2B0-6D6A-5653-0ABDD1980A0C}"/>
          </ac:spMkLst>
        </pc:spChg>
      </pc:sldChg>
      <pc:sldChg chg="modSp modNotes">
        <pc:chgData name="von Friedrichs, Yvonne" userId="S::yvonne.vonfriedrichs_miun.se#ext#@imcfhkrems.onmicrosoft.com::1446dabb-076f-4b93-84a7-10efe9a3e9e5" providerId="AD" clId="Web-{8092676F-1818-7CC5-D1E6-5671DF1DD088}" dt="2024-03-26T18:26:43.888" v="57" actId="20577"/>
        <pc:sldMkLst>
          <pc:docMk/>
          <pc:sldMk cId="689297559" sldId="498"/>
        </pc:sldMkLst>
        <pc:spChg chg="mod">
          <ac:chgData name="von Friedrichs, Yvonne" userId="S::yvonne.vonfriedrichs_miun.se#ext#@imcfhkrems.onmicrosoft.com::1446dabb-076f-4b93-84a7-10efe9a3e9e5" providerId="AD" clId="Web-{8092676F-1818-7CC5-D1E6-5671DF1DD088}" dt="2024-03-26T18:24:02.320" v="17" actId="14100"/>
          <ac:spMkLst>
            <pc:docMk/>
            <pc:sldMk cId="689297559" sldId="498"/>
            <ac:spMk id="2" creationId="{99AD2645-F7F3-B7A4-F3EB-1E8DEBBB9A1A}"/>
          </ac:spMkLst>
        </pc:spChg>
        <pc:spChg chg="mod">
          <ac:chgData name="von Friedrichs, Yvonne" userId="S::yvonne.vonfriedrichs_miun.se#ext#@imcfhkrems.onmicrosoft.com::1446dabb-076f-4b93-84a7-10efe9a3e9e5" providerId="AD" clId="Web-{8092676F-1818-7CC5-D1E6-5671DF1DD088}" dt="2024-03-26T18:26:43.888" v="57" actId="20577"/>
          <ac:spMkLst>
            <pc:docMk/>
            <pc:sldMk cId="689297559" sldId="498"/>
            <ac:spMk id="3" creationId="{2FF35712-3417-4832-8F04-BC3538DDB747}"/>
          </ac:spMkLst>
        </pc:spChg>
      </pc:sldChg>
      <pc:sldChg chg="modSp modNotes">
        <pc:chgData name="von Friedrichs, Yvonne" userId="S::yvonne.vonfriedrichs_miun.se#ext#@imcfhkrems.onmicrosoft.com::1446dabb-076f-4b93-84a7-10efe9a3e9e5" providerId="AD" clId="Web-{8092676F-1818-7CC5-D1E6-5671DF1DD088}" dt="2024-03-26T18:28:19.610" v="74"/>
        <pc:sldMkLst>
          <pc:docMk/>
          <pc:sldMk cId="2248693744" sldId="499"/>
        </pc:sldMkLst>
        <pc:spChg chg="mod">
          <ac:chgData name="von Friedrichs, Yvonne" userId="S::yvonne.vonfriedrichs_miun.se#ext#@imcfhkrems.onmicrosoft.com::1446dabb-076f-4b93-84a7-10efe9a3e9e5" providerId="AD" clId="Web-{8092676F-1818-7CC5-D1E6-5671DF1DD088}" dt="2024-03-26T18:27:30.905" v="64" actId="20577"/>
          <ac:spMkLst>
            <pc:docMk/>
            <pc:sldMk cId="2248693744" sldId="499"/>
            <ac:spMk id="2" creationId="{D047C06E-04B4-F8F8-D51F-FF4F9567E693}"/>
          </ac:spMkLst>
        </pc:spChg>
        <pc:spChg chg="mod">
          <ac:chgData name="von Friedrichs, Yvonne" userId="S::yvonne.vonfriedrichs_miun.se#ext#@imcfhkrems.onmicrosoft.com::1446dabb-076f-4b93-84a7-10efe9a3e9e5" providerId="AD" clId="Web-{8092676F-1818-7CC5-D1E6-5671DF1DD088}" dt="2024-03-26T18:28:17.063" v="73" actId="20577"/>
          <ac:spMkLst>
            <pc:docMk/>
            <pc:sldMk cId="2248693744" sldId="499"/>
            <ac:spMk id="3" creationId="{30CAF735-ABCB-5CB1-3F41-D6A47D6A20B4}"/>
          </ac:spMkLst>
        </pc:spChg>
      </pc:sldChg>
      <pc:sldChg chg="modSp modNotes">
        <pc:chgData name="von Friedrichs, Yvonne" userId="S::yvonne.vonfriedrichs_miun.se#ext#@imcfhkrems.onmicrosoft.com::1446dabb-076f-4b93-84a7-10efe9a3e9e5" providerId="AD" clId="Web-{8092676F-1818-7CC5-D1E6-5671DF1DD088}" dt="2024-03-26T18:31:08.303" v="96"/>
        <pc:sldMkLst>
          <pc:docMk/>
          <pc:sldMk cId="106838474" sldId="500"/>
        </pc:sldMkLst>
        <pc:spChg chg="mod">
          <ac:chgData name="von Friedrichs, Yvonne" userId="S::yvonne.vonfriedrichs_miun.se#ext#@imcfhkrems.onmicrosoft.com::1446dabb-076f-4b93-84a7-10efe9a3e9e5" providerId="AD" clId="Web-{8092676F-1818-7CC5-D1E6-5671DF1DD088}" dt="2024-03-26T18:30:58.303" v="94" actId="20577"/>
          <ac:spMkLst>
            <pc:docMk/>
            <pc:sldMk cId="106838474" sldId="500"/>
            <ac:spMk id="3" creationId="{0747DFAB-107B-3F14-C9AE-268263A198B4}"/>
          </ac:spMkLst>
        </pc:spChg>
      </pc:sldChg>
      <pc:sldChg chg="modSp modNotes">
        <pc:chgData name="von Friedrichs, Yvonne" userId="S::yvonne.vonfriedrichs_miun.se#ext#@imcfhkrems.onmicrosoft.com::1446dabb-076f-4b93-84a7-10efe9a3e9e5" providerId="AD" clId="Web-{8092676F-1818-7CC5-D1E6-5671DF1DD088}" dt="2024-03-26T18:30:22.864" v="84"/>
        <pc:sldMkLst>
          <pc:docMk/>
          <pc:sldMk cId="2391851700" sldId="501"/>
        </pc:sldMkLst>
        <pc:spChg chg="mod">
          <ac:chgData name="von Friedrichs, Yvonne" userId="S::yvonne.vonfriedrichs_miun.se#ext#@imcfhkrems.onmicrosoft.com::1446dabb-076f-4b93-84a7-10efe9a3e9e5" providerId="AD" clId="Web-{8092676F-1818-7CC5-D1E6-5671DF1DD088}" dt="2024-03-26T18:29:55.988" v="82" actId="20577"/>
          <ac:spMkLst>
            <pc:docMk/>
            <pc:sldMk cId="2391851700" sldId="501"/>
            <ac:spMk id="3" creationId="{6E871B49-F567-3A52-3DEC-C0CE863CF299}"/>
          </ac:spMkLst>
        </pc:spChg>
      </pc:sldChg>
      <pc:sldChg chg="modSp modNotes">
        <pc:chgData name="von Friedrichs, Yvonne" userId="S::yvonne.vonfriedrichs_miun.se#ext#@imcfhkrems.onmicrosoft.com::1446dabb-076f-4b93-84a7-10efe9a3e9e5" providerId="AD" clId="Web-{8092676F-1818-7CC5-D1E6-5671DF1DD088}" dt="2024-03-26T18:37:16.958" v="195" actId="14100"/>
        <pc:sldMkLst>
          <pc:docMk/>
          <pc:sldMk cId="587801759" sldId="502"/>
        </pc:sldMkLst>
        <pc:spChg chg="mod">
          <ac:chgData name="von Friedrichs, Yvonne" userId="S::yvonne.vonfriedrichs_miun.se#ext#@imcfhkrems.onmicrosoft.com::1446dabb-076f-4b93-84a7-10efe9a3e9e5" providerId="AD" clId="Web-{8092676F-1818-7CC5-D1E6-5671DF1DD088}" dt="2024-03-26T18:31:31.898" v="100" actId="20577"/>
          <ac:spMkLst>
            <pc:docMk/>
            <pc:sldMk cId="587801759" sldId="502"/>
            <ac:spMk id="2" creationId="{0E158FAF-3FB9-FA01-CA9C-CD0DC5522548}"/>
          </ac:spMkLst>
        </pc:spChg>
        <pc:spChg chg="mod">
          <ac:chgData name="von Friedrichs, Yvonne" userId="S::yvonne.vonfriedrichs_miun.se#ext#@imcfhkrems.onmicrosoft.com::1446dabb-076f-4b93-84a7-10efe9a3e9e5" providerId="AD" clId="Web-{8092676F-1818-7CC5-D1E6-5671DF1DD088}" dt="2024-03-26T18:37:16.958" v="195" actId="14100"/>
          <ac:spMkLst>
            <pc:docMk/>
            <pc:sldMk cId="587801759" sldId="502"/>
            <ac:spMk id="3" creationId="{90F73238-A8AA-F7E7-260D-6A270D1A1D85}"/>
          </ac:spMkLst>
        </pc:spChg>
      </pc:sldChg>
      <pc:sldChg chg="del">
        <pc:chgData name="von Friedrichs, Yvonne" userId="S::yvonne.vonfriedrichs_miun.se#ext#@imcfhkrems.onmicrosoft.com::1446dabb-076f-4b93-84a7-10efe9a3e9e5" providerId="AD" clId="Web-{8092676F-1818-7CC5-D1E6-5671DF1DD088}" dt="2024-03-26T18:34:28.076" v="167"/>
        <pc:sldMkLst>
          <pc:docMk/>
          <pc:sldMk cId="3974590605" sldId="503"/>
        </pc:sldMkLst>
      </pc:sldChg>
      <pc:sldChg chg="del">
        <pc:chgData name="von Friedrichs, Yvonne" userId="S::yvonne.vonfriedrichs_miun.se#ext#@imcfhkrems.onmicrosoft.com::1446dabb-076f-4b93-84a7-10efe9a3e9e5" providerId="AD" clId="Web-{8092676F-1818-7CC5-D1E6-5671DF1DD088}" dt="2024-03-26T18:34:32.123" v="168"/>
        <pc:sldMkLst>
          <pc:docMk/>
          <pc:sldMk cId="188474042" sldId="504"/>
        </pc:sldMkLst>
      </pc:sldChg>
      <pc:sldChg chg="modSp modNotes">
        <pc:chgData name="von Friedrichs, Yvonne" userId="S::yvonne.vonfriedrichs_miun.se#ext#@imcfhkrems.onmicrosoft.com::1446dabb-076f-4b93-84a7-10efe9a3e9e5" providerId="AD" clId="Web-{8092676F-1818-7CC5-D1E6-5671DF1DD088}" dt="2024-03-26T18:35:31.890" v="177" actId="20577"/>
        <pc:sldMkLst>
          <pc:docMk/>
          <pc:sldMk cId="1513918952" sldId="505"/>
        </pc:sldMkLst>
        <pc:spChg chg="mod">
          <ac:chgData name="von Friedrichs, Yvonne" userId="S::yvonne.vonfriedrichs_miun.se#ext#@imcfhkrems.onmicrosoft.com::1446dabb-076f-4b93-84a7-10efe9a3e9e5" providerId="AD" clId="Web-{8092676F-1818-7CC5-D1E6-5671DF1DD088}" dt="2024-03-26T18:35:31.890" v="177" actId="20577"/>
          <ac:spMkLst>
            <pc:docMk/>
            <pc:sldMk cId="1513918952" sldId="505"/>
            <ac:spMk id="3" creationId="{EF8058BE-825C-B2CA-3FD4-23FE9D104F00}"/>
          </ac:spMkLst>
        </pc:spChg>
      </pc:sldChg>
    </pc:docChg>
  </pc:docChgLst>
  <pc:docChgLst>
    <pc:chgData name="Cornelia Amon" userId="5954e632-5942-4ce2-bb41-89c16c6cc23e" providerId="ADAL" clId="{FB0AE64F-6C12-4B79-ADE7-69D37DA82AB3}"/>
    <pc:docChg chg="undo custSel addSld delSld modSld sldOrd addMainMaster modMainMaster">
      <pc:chgData name="Cornelia Amon" userId="5954e632-5942-4ce2-bb41-89c16c6cc23e" providerId="ADAL" clId="{FB0AE64F-6C12-4B79-ADE7-69D37DA82AB3}" dt="2024-03-15T11:38:04.459" v="52" actId="207"/>
      <pc:docMkLst>
        <pc:docMk/>
      </pc:docMkLst>
      <pc:sldChg chg="addSp delSp modSp mod chgLayout">
        <pc:chgData name="Cornelia Amon" userId="5954e632-5942-4ce2-bb41-89c16c6cc23e" providerId="ADAL" clId="{FB0AE64F-6C12-4B79-ADE7-69D37DA82AB3}" dt="2024-03-15T11:33:00.551" v="22" actId="20577"/>
        <pc:sldMkLst>
          <pc:docMk/>
          <pc:sldMk cId="1616377297" sldId="398"/>
        </pc:sldMkLst>
        <pc:spChg chg="add del mod">
          <ac:chgData name="Cornelia Amon" userId="5954e632-5942-4ce2-bb41-89c16c6cc23e" providerId="ADAL" clId="{FB0AE64F-6C12-4B79-ADE7-69D37DA82AB3}" dt="2024-03-15T11:32:52.626" v="19" actId="6264"/>
          <ac:spMkLst>
            <pc:docMk/>
            <pc:sldMk cId="1616377297" sldId="398"/>
            <ac:spMk id="2" creationId="{FC358A14-8071-F838-E088-18B001E183B9}"/>
          </ac:spMkLst>
        </pc:spChg>
        <pc:spChg chg="add del mod">
          <ac:chgData name="Cornelia Amon" userId="5954e632-5942-4ce2-bb41-89c16c6cc23e" providerId="ADAL" clId="{FB0AE64F-6C12-4B79-ADE7-69D37DA82AB3}" dt="2024-03-15T11:32:52.626" v="19" actId="6264"/>
          <ac:spMkLst>
            <pc:docMk/>
            <pc:sldMk cId="1616377297" sldId="398"/>
            <ac:spMk id="3" creationId="{D9B0B7FF-DFAB-C88E-C6E3-8E94D1DEE56C}"/>
          </ac:spMkLst>
        </pc:spChg>
        <pc:spChg chg="mod ord">
          <ac:chgData name="Cornelia Amon" userId="5954e632-5942-4ce2-bb41-89c16c6cc23e" providerId="ADAL" clId="{FB0AE64F-6C12-4B79-ADE7-69D37DA82AB3}" dt="2024-03-15T11:32:56.084" v="21" actId="20577"/>
          <ac:spMkLst>
            <pc:docMk/>
            <pc:sldMk cId="1616377297" sldId="398"/>
            <ac:spMk id="5" creationId="{ECF7EEE6-32E9-AF8D-1175-B92B31B66DCF}"/>
          </ac:spMkLst>
        </pc:spChg>
        <pc:spChg chg="mod ord">
          <ac:chgData name="Cornelia Amon" userId="5954e632-5942-4ce2-bb41-89c16c6cc23e" providerId="ADAL" clId="{FB0AE64F-6C12-4B79-ADE7-69D37DA82AB3}" dt="2024-03-15T11:33:00.551" v="22" actId="20577"/>
          <ac:spMkLst>
            <pc:docMk/>
            <pc:sldMk cId="1616377297" sldId="398"/>
            <ac:spMk id="6" creationId="{F916267A-D2B0-6D6A-5653-0ABDD1980A0C}"/>
          </ac:spMkLst>
        </pc:spChg>
      </pc:sldChg>
      <pc:sldChg chg="addSp delSp modSp mod modClrScheme chgLayout">
        <pc:chgData name="Cornelia Amon" userId="5954e632-5942-4ce2-bb41-89c16c6cc23e" providerId="ADAL" clId="{FB0AE64F-6C12-4B79-ADE7-69D37DA82AB3}" dt="2024-03-15T11:38:04.459" v="52" actId="207"/>
        <pc:sldMkLst>
          <pc:docMk/>
          <pc:sldMk cId="0" sldId="403"/>
        </pc:sldMkLst>
        <pc:spChg chg="add del mod">
          <ac:chgData name="Cornelia Amon" userId="5954e632-5942-4ce2-bb41-89c16c6cc23e" providerId="ADAL" clId="{FB0AE64F-6C12-4B79-ADE7-69D37DA82AB3}" dt="2024-03-15T11:33:04.474" v="23" actId="6264"/>
          <ac:spMkLst>
            <pc:docMk/>
            <pc:sldMk cId="0" sldId="403"/>
            <ac:spMk id="2" creationId="{1ABABFCB-C21D-6688-6122-0C04E29CCF3B}"/>
          </ac:spMkLst>
        </pc:spChg>
        <pc:spChg chg="add del mod">
          <ac:chgData name="Cornelia Amon" userId="5954e632-5942-4ce2-bb41-89c16c6cc23e" providerId="ADAL" clId="{FB0AE64F-6C12-4B79-ADE7-69D37DA82AB3}" dt="2024-03-15T11:33:04.474" v="23" actId="6264"/>
          <ac:spMkLst>
            <pc:docMk/>
            <pc:sldMk cId="0" sldId="403"/>
            <ac:spMk id="3" creationId="{B9C929FB-E9BC-EBB8-94AC-B8379F6ADC18}"/>
          </ac:spMkLst>
        </pc:spChg>
        <pc:spChg chg="mod ord">
          <ac:chgData name="Cornelia Amon" userId="5954e632-5942-4ce2-bb41-89c16c6cc23e" providerId="ADAL" clId="{FB0AE64F-6C12-4B79-ADE7-69D37DA82AB3}" dt="2024-03-15T11:33:50.432" v="41" actId="255"/>
          <ac:spMkLst>
            <pc:docMk/>
            <pc:sldMk cId="0" sldId="403"/>
            <ac:spMk id="4" creationId="{BC0C020A-AC73-08D0-2B00-0E0F995A534F}"/>
          </ac:spMkLst>
        </pc:spChg>
        <pc:spChg chg="add del mod ord">
          <ac:chgData name="Cornelia Amon" userId="5954e632-5942-4ce2-bb41-89c16c6cc23e" providerId="ADAL" clId="{FB0AE64F-6C12-4B79-ADE7-69D37DA82AB3}" dt="2024-03-15T11:33:30.442" v="37" actId="26606"/>
          <ac:spMkLst>
            <pc:docMk/>
            <pc:sldMk cId="0" sldId="403"/>
            <ac:spMk id="5" creationId="{DDBB6DA2-0357-B28C-21E9-00FC76EED5F1}"/>
          </ac:spMkLst>
        </pc:spChg>
        <pc:spChg chg="add del mod">
          <ac:chgData name="Cornelia Amon" userId="5954e632-5942-4ce2-bb41-89c16c6cc23e" providerId="ADAL" clId="{FB0AE64F-6C12-4B79-ADE7-69D37DA82AB3}" dt="2024-03-15T11:33:10.676" v="25" actId="6264"/>
          <ac:spMkLst>
            <pc:docMk/>
            <pc:sldMk cId="0" sldId="403"/>
            <ac:spMk id="6" creationId="{F5314FDB-417C-1F68-E1BD-3D5A4BCBE037}"/>
          </ac:spMkLst>
        </pc:spChg>
        <pc:spChg chg="add del mod">
          <ac:chgData name="Cornelia Amon" userId="5954e632-5942-4ce2-bb41-89c16c6cc23e" providerId="ADAL" clId="{FB0AE64F-6C12-4B79-ADE7-69D37DA82AB3}" dt="2024-03-15T11:33:10.676" v="25" actId="6264"/>
          <ac:spMkLst>
            <pc:docMk/>
            <pc:sldMk cId="0" sldId="403"/>
            <ac:spMk id="7" creationId="{3676BA6A-7CEA-20EF-5B48-EBB04860E7FF}"/>
          </ac:spMkLst>
        </pc:spChg>
        <pc:spChg chg="add del mod">
          <ac:chgData name="Cornelia Amon" userId="5954e632-5942-4ce2-bb41-89c16c6cc23e" providerId="ADAL" clId="{FB0AE64F-6C12-4B79-ADE7-69D37DA82AB3}" dt="2024-03-15T11:33:26.859" v="32" actId="26606"/>
          <ac:spMkLst>
            <pc:docMk/>
            <pc:sldMk cId="0" sldId="403"/>
            <ac:spMk id="12" creationId="{DDBB6DA2-0357-B28C-21E9-00FC76EED5F1}"/>
          </ac:spMkLst>
        </pc:spChg>
        <pc:spChg chg="add del mod">
          <ac:chgData name="Cornelia Amon" userId="5954e632-5942-4ce2-bb41-89c16c6cc23e" providerId="ADAL" clId="{FB0AE64F-6C12-4B79-ADE7-69D37DA82AB3}" dt="2024-03-15T11:33:30.403" v="36" actId="26606"/>
          <ac:spMkLst>
            <pc:docMk/>
            <pc:sldMk cId="0" sldId="403"/>
            <ac:spMk id="16" creationId="{9F2C32BD-3EB8-920E-07E2-3912CD232DE1}"/>
          </ac:spMkLst>
        </pc:spChg>
        <pc:spChg chg="add del mod">
          <ac:chgData name="Cornelia Amon" userId="5954e632-5942-4ce2-bb41-89c16c6cc23e" providerId="ADAL" clId="{FB0AE64F-6C12-4B79-ADE7-69D37DA82AB3}" dt="2024-03-15T11:33:30.403" v="36" actId="26606"/>
          <ac:spMkLst>
            <pc:docMk/>
            <pc:sldMk cId="0" sldId="403"/>
            <ac:spMk id="17" creationId="{DDBB6DA2-0357-B28C-21E9-00FC76EED5F1}"/>
          </ac:spMkLst>
        </pc:spChg>
        <pc:graphicFrameChg chg="add del">
          <ac:chgData name="Cornelia Amon" userId="5954e632-5942-4ce2-bb41-89c16c6cc23e" providerId="ADAL" clId="{FB0AE64F-6C12-4B79-ADE7-69D37DA82AB3}" dt="2024-03-15T11:33:24.803" v="28" actId="26606"/>
          <ac:graphicFrameMkLst>
            <pc:docMk/>
            <pc:sldMk cId="0" sldId="403"/>
            <ac:graphicFrameMk id="8" creationId="{E46937A9-903C-6330-92A0-5B5482998644}"/>
          </ac:graphicFrameMkLst>
        </pc:graphicFrameChg>
        <pc:graphicFrameChg chg="add del mod">
          <ac:chgData name="Cornelia Amon" userId="5954e632-5942-4ce2-bb41-89c16c6cc23e" providerId="ADAL" clId="{FB0AE64F-6C12-4B79-ADE7-69D37DA82AB3}" dt="2024-03-15T11:33:25.747" v="30" actId="26606"/>
          <ac:graphicFrameMkLst>
            <pc:docMk/>
            <pc:sldMk cId="0" sldId="403"/>
            <ac:graphicFrameMk id="10" creationId="{ADCAD428-476B-11A7-9507-A88222718A87}"/>
          </ac:graphicFrameMkLst>
        </pc:graphicFrameChg>
        <pc:graphicFrameChg chg="add del">
          <ac:chgData name="Cornelia Amon" userId="5954e632-5942-4ce2-bb41-89c16c6cc23e" providerId="ADAL" clId="{FB0AE64F-6C12-4B79-ADE7-69D37DA82AB3}" dt="2024-03-15T11:33:28.437" v="34" actId="26606"/>
          <ac:graphicFrameMkLst>
            <pc:docMk/>
            <pc:sldMk cId="0" sldId="403"/>
            <ac:graphicFrameMk id="14" creationId="{E46937A9-903C-6330-92A0-5B5482998644}"/>
          </ac:graphicFrameMkLst>
        </pc:graphicFrameChg>
        <pc:graphicFrameChg chg="add mod">
          <ac:chgData name="Cornelia Amon" userId="5954e632-5942-4ce2-bb41-89c16c6cc23e" providerId="ADAL" clId="{FB0AE64F-6C12-4B79-ADE7-69D37DA82AB3}" dt="2024-03-15T11:38:04.459" v="52" actId="207"/>
          <ac:graphicFrameMkLst>
            <pc:docMk/>
            <pc:sldMk cId="0" sldId="403"/>
            <ac:graphicFrameMk id="19" creationId="{E46937A9-903C-6330-92A0-5B5482998644}"/>
          </ac:graphicFrameMkLst>
        </pc:graphicFrameChg>
      </pc:sldChg>
      <pc:sldChg chg="del">
        <pc:chgData name="Cornelia Amon" userId="5954e632-5942-4ce2-bb41-89c16c6cc23e" providerId="ADAL" clId="{FB0AE64F-6C12-4B79-ADE7-69D37DA82AB3}" dt="2024-03-15T11:30:07.677" v="5" actId="47"/>
        <pc:sldMkLst>
          <pc:docMk/>
          <pc:sldMk cId="4272544058" sldId="465"/>
        </pc:sldMkLst>
      </pc:sldChg>
      <pc:sldChg chg="del">
        <pc:chgData name="Cornelia Amon" userId="5954e632-5942-4ce2-bb41-89c16c6cc23e" providerId="ADAL" clId="{FB0AE64F-6C12-4B79-ADE7-69D37DA82AB3}" dt="2024-03-15T11:32:48.291" v="18" actId="47"/>
        <pc:sldMkLst>
          <pc:docMk/>
          <pc:sldMk cId="1426058027" sldId="480"/>
        </pc:sldMkLst>
      </pc:sldChg>
      <pc:sldChg chg="modSp add mod">
        <pc:chgData name="Cornelia Amon" userId="5954e632-5942-4ce2-bb41-89c16c6cc23e" providerId="ADAL" clId="{FB0AE64F-6C12-4B79-ADE7-69D37DA82AB3}" dt="2024-03-15T11:30:11.880" v="6" actId="20577"/>
        <pc:sldMkLst>
          <pc:docMk/>
          <pc:sldMk cId="10629423" sldId="494"/>
        </pc:sldMkLst>
        <pc:spChg chg="mod">
          <ac:chgData name="Cornelia Amon" userId="5954e632-5942-4ce2-bb41-89c16c6cc23e" providerId="ADAL" clId="{FB0AE64F-6C12-4B79-ADE7-69D37DA82AB3}" dt="2024-03-15T11:30:11.880" v="6" actId="20577"/>
          <ac:spMkLst>
            <pc:docMk/>
            <pc:sldMk cId="10629423" sldId="494"/>
            <ac:spMk id="4" creationId="{07E0CBB6-C5F8-4624-9918-2ABBDA00096C}"/>
          </ac:spMkLst>
        </pc:spChg>
      </pc:sldChg>
      <pc:sldChg chg="modSp add mod">
        <pc:chgData name="Cornelia Amon" userId="5954e632-5942-4ce2-bb41-89c16c6cc23e" providerId="ADAL" clId="{FB0AE64F-6C12-4B79-ADE7-69D37DA82AB3}" dt="2024-03-15T11:32:46.149" v="17"/>
        <pc:sldMkLst>
          <pc:docMk/>
          <pc:sldMk cId="293963462" sldId="495"/>
        </pc:sldMkLst>
        <pc:spChg chg="mod">
          <ac:chgData name="Cornelia Amon" userId="5954e632-5942-4ce2-bb41-89c16c6cc23e" providerId="ADAL" clId="{FB0AE64F-6C12-4B79-ADE7-69D37DA82AB3}" dt="2024-03-15T11:32:46.149" v="17"/>
          <ac:spMkLst>
            <pc:docMk/>
            <pc:sldMk cId="293963462" sldId="495"/>
            <ac:spMk id="3" creationId="{6D883F1F-18B4-291B-1C8E-0C924544D7DD}"/>
          </ac:spMkLst>
        </pc:spChg>
        <pc:spChg chg="mod">
          <ac:chgData name="Cornelia Amon" userId="5954e632-5942-4ce2-bb41-89c16c6cc23e" providerId="ADAL" clId="{FB0AE64F-6C12-4B79-ADE7-69D37DA82AB3}" dt="2024-03-15T11:32:35.854" v="14" actId="20577"/>
          <ac:spMkLst>
            <pc:docMk/>
            <pc:sldMk cId="293963462" sldId="495"/>
            <ac:spMk id="4" creationId="{07E0CBB6-C5F8-4624-9918-2ABBDA00096C}"/>
          </ac:spMkLst>
        </pc:spChg>
      </pc:sldChg>
      <pc:sldChg chg="add ord">
        <pc:chgData name="Cornelia Amon" userId="5954e632-5942-4ce2-bb41-89c16c6cc23e" providerId="ADAL" clId="{FB0AE64F-6C12-4B79-ADE7-69D37DA82AB3}" dt="2024-03-15T11:30:46.344" v="9"/>
        <pc:sldMkLst>
          <pc:docMk/>
          <pc:sldMk cId="2094950677" sldId="497"/>
        </pc:sldMkLst>
      </pc:sldChg>
      <pc:sldMasterChg chg="new mod addSldLayout">
        <pc:chgData name="Cornelia Amon" userId="5954e632-5942-4ce2-bb41-89c16c6cc23e" providerId="ADAL" clId="{FB0AE64F-6C12-4B79-ADE7-69D37DA82AB3}" dt="2024-03-15T11:29:16.753" v="0" actId="6938"/>
        <pc:sldMasterMkLst>
          <pc:docMk/>
          <pc:sldMasterMk cId="3383577109" sldId="2147483673"/>
        </pc:sldMasterMkLst>
        <pc:sldLayoutChg chg="new replId">
          <pc:chgData name="Cornelia Amon" userId="5954e632-5942-4ce2-bb41-89c16c6cc23e" providerId="ADAL" clId="{FB0AE64F-6C12-4B79-ADE7-69D37DA82AB3}" dt="2024-03-15T11:29:16.753" v="0" actId="6938"/>
          <pc:sldLayoutMkLst>
            <pc:docMk/>
            <pc:sldMasterMk cId="3383577109" sldId="2147483673"/>
            <pc:sldLayoutMk cId="455794893" sldId="2147483674"/>
          </pc:sldLayoutMkLst>
        </pc:sldLayoutChg>
        <pc:sldLayoutChg chg="new replId">
          <pc:chgData name="Cornelia Amon" userId="5954e632-5942-4ce2-bb41-89c16c6cc23e" providerId="ADAL" clId="{FB0AE64F-6C12-4B79-ADE7-69D37DA82AB3}" dt="2024-03-15T11:29:16.753" v="0" actId="6938"/>
          <pc:sldLayoutMkLst>
            <pc:docMk/>
            <pc:sldMasterMk cId="3383577109" sldId="2147483673"/>
            <pc:sldLayoutMk cId="1344355918" sldId="2147483675"/>
          </pc:sldLayoutMkLst>
        </pc:sldLayoutChg>
        <pc:sldLayoutChg chg="new replId">
          <pc:chgData name="Cornelia Amon" userId="5954e632-5942-4ce2-bb41-89c16c6cc23e" providerId="ADAL" clId="{FB0AE64F-6C12-4B79-ADE7-69D37DA82AB3}" dt="2024-03-15T11:29:16.753" v="0" actId="6938"/>
          <pc:sldLayoutMkLst>
            <pc:docMk/>
            <pc:sldMasterMk cId="3383577109" sldId="2147483673"/>
            <pc:sldLayoutMk cId="2769574147" sldId="2147483676"/>
          </pc:sldLayoutMkLst>
        </pc:sldLayoutChg>
        <pc:sldLayoutChg chg="new replId">
          <pc:chgData name="Cornelia Amon" userId="5954e632-5942-4ce2-bb41-89c16c6cc23e" providerId="ADAL" clId="{FB0AE64F-6C12-4B79-ADE7-69D37DA82AB3}" dt="2024-03-15T11:29:16.753" v="0" actId="6938"/>
          <pc:sldLayoutMkLst>
            <pc:docMk/>
            <pc:sldMasterMk cId="3383577109" sldId="2147483673"/>
            <pc:sldLayoutMk cId="1135836159" sldId="2147483677"/>
          </pc:sldLayoutMkLst>
        </pc:sldLayoutChg>
        <pc:sldLayoutChg chg="new replId">
          <pc:chgData name="Cornelia Amon" userId="5954e632-5942-4ce2-bb41-89c16c6cc23e" providerId="ADAL" clId="{FB0AE64F-6C12-4B79-ADE7-69D37DA82AB3}" dt="2024-03-15T11:29:16.753" v="0" actId="6938"/>
          <pc:sldLayoutMkLst>
            <pc:docMk/>
            <pc:sldMasterMk cId="3383577109" sldId="2147483673"/>
            <pc:sldLayoutMk cId="2971080109" sldId="2147483678"/>
          </pc:sldLayoutMkLst>
        </pc:sldLayoutChg>
        <pc:sldLayoutChg chg="new replId">
          <pc:chgData name="Cornelia Amon" userId="5954e632-5942-4ce2-bb41-89c16c6cc23e" providerId="ADAL" clId="{FB0AE64F-6C12-4B79-ADE7-69D37DA82AB3}" dt="2024-03-15T11:29:16.753" v="0" actId="6938"/>
          <pc:sldLayoutMkLst>
            <pc:docMk/>
            <pc:sldMasterMk cId="3383577109" sldId="2147483673"/>
            <pc:sldLayoutMk cId="3007366592" sldId="2147483679"/>
          </pc:sldLayoutMkLst>
        </pc:sldLayoutChg>
        <pc:sldLayoutChg chg="new replId">
          <pc:chgData name="Cornelia Amon" userId="5954e632-5942-4ce2-bb41-89c16c6cc23e" providerId="ADAL" clId="{FB0AE64F-6C12-4B79-ADE7-69D37DA82AB3}" dt="2024-03-15T11:29:16.753" v="0" actId="6938"/>
          <pc:sldLayoutMkLst>
            <pc:docMk/>
            <pc:sldMasterMk cId="3383577109" sldId="2147483673"/>
            <pc:sldLayoutMk cId="1947040968" sldId="2147483680"/>
          </pc:sldLayoutMkLst>
        </pc:sldLayoutChg>
        <pc:sldLayoutChg chg="new replId">
          <pc:chgData name="Cornelia Amon" userId="5954e632-5942-4ce2-bb41-89c16c6cc23e" providerId="ADAL" clId="{FB0AE64F-6C12-4B79-ADE7-69D37DA82AB3}" dt="2024-03-15T11:29:16.753" v="0" actId="6938"/>
          <pc:sldLayoutMkLst>
            <pc:docMk/>
            <pc:sldMasterMk cId="3383577109" sldId="2147483673"/>
            <pc:sldLayoutMk cId="2964792657" sldId="2147483681"/>
          </pc:sldLayoutMkLst>
        </pc:sldLayoutChg>
        <pc:sldLayoutChg chg="new replId">
          <pc:chgData name="Cornelia Amon" userId="5954e632-5942-4ce2-bb41-89c16c6cc23e" providerId="ADAL" clId="{FB0AE64F-6C12-4B79-ADE7-69D37DA82AB3}" dt="2024-03-15T11:29:16.753" v="0" actId="6938"/>
          <pc:sldLayoutMkLst>
            <pc:docMk/>
            <pc:sldMasterMk cId="3383577109" sldId="2147483673"/>
            <pc:sldLayoutMk cId="551581138" sldId="2147483682"/>
          </pc:sldLayoutMkLst>
        </pc:sldLayoutChg>
        <pc:sldLayoutChg chg="new replId">
          <pc:chgData name="Cornelia Amon" userId="5954e632-5942-4ce2-bb41-89c16c6cc23e" providerId="ADAL" clId="{FB0AE64F-6C12-4B79-ADE7-69D37DA82AB3}" dt="2024-03-15T11:29:16.753" v="0" actId="6938"/>
          <pc:sldLayoutMkLst>
            <pc:docMk/>
            <pc:sldMasterMk cId="3383577109" sldId="2147483673"/>
            <pc:sldLayoutMk cId="3317108405" sldId="2147483683"/>
          </pc:sldLayoutMkLst>
        </pc:sldLayoutChg>
        <pc:sldLayoutChg chg="new replId">
          <pc:chgData name="Cornelia Amon" userId="5954e632-5942-4ce2-bb41-89c16c6cc23e" providerId="ADAL" clId="{FB0AE64F-6C12-4B79-ADE7-69D37DA82AB3}" dt="2024-03-15T11:29:16.753" v="0" actId="6938"/>
          <pc:sldLayoutMkLst>
            <pc:docMk/>
            <pc:sldMasterMk cId="3383577109" sldId="2147483673"/>
            <pc:sldLayoutMk cId="539324516" sldId="2147483684"/>
          </pc:sldLayoutMkLst>
        </pc:sldLayoutChg>
      </pc:sldMasterChg>
    </pc:docChg>
  </pc:docChgLst>
  <pc:docChgLst>
    <pc:chgData name="Dalborg, Cecilia" userId="S::cecilia.dalborg_miun.se#ext#@imcfhkrems.onmicrosoft.com::8d1d843a-05de-4250-9056-cc783638e52e" providerId="AD" clId="Web-{60B13CD3-43C1-45EC-8AD0-641E4711045F}"/>
    <pc:docChg chg="modSld">
      <pc:chgData name="Dalborg, Cecilia" userId="S::cecilia.dalborg_miun.se#ext#@imcfhkrems.onmicrosoft.com::8d1d843a-05de-4250-9056-cc783638e52e" providerId="AD" clId="Web-{60B13CD3-43C1-45EC-8AD0-641E4711045F}" dt="2023-11-28T11:17:08.921" v="23" actId="1076"/>
      <pc:docMkLst>
        <pc:docMk/>
      </pc:docMkLst>
      <pc:sldChg chg="delSp">
        <pc:chgData name="Dalborg, Cecilia" userId="S::cecilia.dalborg_miun.se#ext#@imcfhkrems.onmicrosoft.com::8d1d843a-05de-4250-9056-cc783638e52e" providerId="AD" clId="Web-{60B13CD3-43C1-45EC-8AD0-641E4711045F}" dt="2023-11-28T11:14:47.354" v="19"/>
        <pc:sldMkLst>
          <pc:docMk/>
          <pc:sldMk cId="1616377297" sldId="398"/>
        </pc:sldMkLst>
        <pc:grpChg chg="del">
          <ac:chgData name="Dalborg, Cecilia" userId="S::cecilia.dalborg_miun.se#ext#@imcfhkrems.onmicrosoft.com::8d1d843a-05de-4250-9056-cc783638e52e" providerId="AD" clId="Web-{60B13CD3-43C1-45EC-8AD0-641E4711045F}" dt="2023-11-28T11:14:47.354" v="19"/>
          <ac:grpSpMkLst>
            <pc:docMk/>
            <pc:sldMk cId="1616377297" sldId="398"/>
            <ac:grpSpMk id="27" creationId="{A4BF988F-ED0F-F4F8-B375-EE1E09F4B52D}"/>
          </ac:grpSpMkLst>
        </pc:grpChg>
        <pc:cxnChg chg="del">
          <ac:chgData name="Dalborg, Cecilia" userId="S::cecilia.dalborg_miun.se#ext#@imcfhkrems.onmicrosoft.com::8d1d843a-05de-4250-9056-cc783638e52e" providerId="AD" clId="Web-{60B13CD3-43C1-45EC-8AD0-641E4711045F}" dt="2023-11-28T11:14:46.307" v="18"/>
          <ac:cxnSpMkLst>
            <pc:docMk/>
            <pc:sldMk cId="1616377297" sldId="398"/>
            <ac:cxnSpMk id="38" creationId="{F5BA67F1-9EC2-A076-6141-972FF9AF0585}"/>
          </ac:cxnSpMkLst>
        </pc:cxnChg>
      </pc:sldChg>
      <pc:sldChg chg="addSp delSp modSp">
        <pc:chgData name="Dalborg, Cecilia" userId="S::cecilia.dalborg_miun.se#ext#@imcfhkrems.onmicrosoft.com::8d1d843a-05de-4250-9056-cc783638e52e" providerId="AD" clId="Web-{60B13CD3-43C1-45EC-8AD0-641E4711045F}" dt="2023-11-28T11:17:08.921" v="23" actId="1076"/>
        <pc:sldMkLst>
          <pc:docMk/>
          <pc:sldMk cId="3634360391" sldId="473"/>
        </pc:sldMkLst>
        <pc:spChg chg="del">
          <ac:chgData name="Dalborg, Cecilia" userId="S::cecilia.dalborg_miun.se#ext#@imcfhkrems.onmicrosoft.com::8d1d843a-05de-4250-9056-cc783638e52e" providerId="AD" clId="Web-{60B13CD3-43C1-45EC-8AD0-641E4711045F}" dt="2023-11-28T11:16:55.171" v="21"/>
          <ac:spMkLst>
            <pc:docMk/>
            <pc:sldMk cId="3634360391" sldId="473"/>
            <ac:spMk id="3" creationId="{384BE5C1-7E22-2A88-17B7-EFC9B9B165D9}"/>
          </ac:spMkLst>
        </pc:spChg>
        <pc:spChg chg="add del mod">
          <ac:chgData name="Dalborg, Cecilia" userId="S::cecilia.dalborg_miun.se#ext#@imcfhkrems.onmicrosoft.com::8d1d843a-05de-4250-9056-cc783638e52e" providerId="AD" clId="Web-{60B13CD3-43C1-45EC-8AD0-641E4711045F}" dt="2023-11-28T11:17:03.983" v="22"/>
          <ac:spMkLst>
            <pc:docMk/>
            <pc:sldMk cId="3634360391" sldId="473"/>
            <ac:spMk id="7" creationId="{1B1EE7E0-F265-E428-5CC9-AEDDB1763806}"/>
          </ac:spMkLst>
        </pc:spChg>
        <pc:picChg chg="mod">
          <ac:chgData name="Dalborg, Cecilia" userId="S::cecilia.dalborg_miun.se#ext#@imcfhkrems.onmicrosoft.com::8d1d843a-05de-4250-9056-cc783638e52e" providerId="AD" clId="Web-{60B13CD3-43C1-45EC-8AD0-641E4711045F}" dt="2023-11-28T11:17:08.921" v="23" actId="1076"/>
          <ac:picMkLst>
            <pc:docMk/>
            <pc:sldMk cId="3634360391" sldId="473"/>
            <ac:picMk id="4" creationId="{47FBA120-2E10-75A2-17A5-701BA0E406C3}"/>
          </ac:picMkLst>
        </pc:picChg>
        <pc:picChg chg="del">
          <ac:chgData name="Dalborg, Cecilia" userId="S::cecilia.dalborg_miun.se#ext#@imcfhkrems.onmicrosoft.com::8d1d843a-05de-4250-9056-cc783638e52e" providerId="AD" clId="Web-{60B13CD3-43C1-45EC-8AD0-641E4711045F}" dt="2023-11-28T11:16:50.467" v="20"/>
          <ac:picMkLst>
            <pc:docMk/>
            <pc:sldMk cId="3634360391" sldId="473"/>
            <ac:picMk id="5" creationId="{A042B8A1-B6E3-D48C-6C6B-C61ACE75EDF6}"/>
          </ac:picMkLst>
        </pc:picChg>
      </pc:sldChg>
      <pc:sldChg chg="modSp">
        <pc:chgData name="Dalborg, Cecilia" userId="S::cecilia.dalborg_miun.se#ext#@imcfhkrems.onmicrosoft.com::8d1d843a-05de-4250-9056-cc783638e52e" providerId="AD" clId="Web-{60B13CD3-43C1-45EC-8AD0-641E4711045F}" dt="2023-11-28T11:14:35.104" v="17" actId="20577"/>
        <pc:sldMkLst>
          <pc:docMk/>
          <pc:sldMk cId="1426058027" sldId="480"/>
        </pc:sldMkLst>
        <pc:spChg chg="mod">
          <ac:chgData name="Dalborg, Cecilia" userId="S::cecilia.dalborg_miun.se#ext#@imcfhkrems.onmicrosoft.com::8d1d843a-05de-4250-9056-cc783638e52e" providerId="AD" clId="Web-{60B13CD3-43C1-45EC-8AD0-641E4711045F}" dt="2023-11-28T11:14:35.104" v="17" actId="20577"/>
          <ac:spMkLst>
            <pc:docMk/>
            <pc:sldMk cId="1426058027" sldId="480"/>
            <ac:spMk id="4" creationId="{07E0CBB6-C5F8-4624-9918-2ABBDA00096C}"/>
          </ac:spMkLst>
        </pc:spChg>
      </pc:sldChg>
    </pc:docChg>
  </pc:docChgLst>
  <pc:docChgLst>
    <pc:chgData name="yvonne.vonfriedrichs" userId="S::yvonne.vonfriedrichs_miun.se#ext#@imcfhkrems.onmicrosoft.com::1446dabb-076f-4b93-84a7-10efe9a3e9e5" providerId="AD" clId="Web-{CFA26C79-4A54-453B-90C8-33FE6075F7F0}"/>
    <pc:docChg chg="modSld">
      <pc:chgData name="yvonne.vonfriedrichs" userId="S::yvonne.vonfriedrichs_miun.se#ext#@imcfhkrems.onmicrosoft.com::1446dabb-076f-4b93-84a7-10efe9a3e9e5" providerId="AD" clId="Web-{CFA26C79-4A54-453B-90C8-33FE6075F7F0}" dt="2023-11-14T15:41:31.204" v="13"/>
      <pc:docMkLst>
        <pc:docMk/>
      </pc:docMkLst>
      <pc:sldChg chg="delSp modSp">
        <pc:chgData name="yvonne.vonfriedrichs" userId="S::yvonne.vonfriedrichs_miun.se#ext#@imcfhkrems.onmicrosoft.com::1446dabb-076f-4b93-84a7-10efe9a3e9e5" providerId="AD" clId="Web-{CFA26C79-4A54-453B-90C8-33FE6075F7F0}" dt="2023-11-14T15:41:31.204" v="13"/>
        <pc:sldMkLst>
          <pc:docMk/>
          <pc:sldMk cId="1426058027" sldId="480"/>
        </pc:sldMkLst>
        <pc:spChg chg="mod">
          <ac:chgData name="yvonne.vonfriedrichs" userId="S::yvonne.vonfriedrichs_miun.se#ext#@imcfhkrems.onmicrosoft.com::1446dabb-076f-4b93-84a7-10efe9a3e9e5" providerId="AD" clId="Web-{CFA26C79-4A54-453B-90C8-33FE6075F7F0}" dt="2023-11-14T15:41:21.079" v="11" actId="20577"/>
          <ac:spMkLst>
            <pc:docMk/>
            <pc:sldMk cId="1426058027" sldId="480"/>
            <ac:spMk id="4" creationId="{07E0CBB6-C5F8-4624-9918-2ABBDA00096C}"/>
          </ac:spMkLst>
        </pc:spChg>
        <pc:spChg chg="del">
          <ac:chgData name="yvonne.vonfriedrichs" userId="S::yvonne.vonfriedrichs_miun.se#ext#@imcfhkrems.onmicrosoft.com::1446dabb-076f-4b93-84a7-10efe9a3e9e5" providerId="AD" clId="Web-{CFA26C79-4A54-453B-90C8-33FE6075F7F0}" dt="2023-11-14T15:41:31.204" v="13"/>
          <ac:spMkLst>
            <pc:docMk/>
            <pc:sldMk cId="1426058027" sldId="480"/>
            <ac:spMk id="6" creationId="{310A450F-F01A-48D1-8D69-51B543099102}"/>
          </ac:spMkLst>
        </pc:spChg>
        <pc:picChg chg="del">
          <ac:chgData name="yvonne.vonfriedrichs" userId="S::yvonne.vonfriedrichs_miun.se#ext#@imcfhkrems.onmicrosoft.com::1446dabb-076f-4b93-84a7-10efe9a3e9e5" providerId="AD" clId="Web-{CFA26C79-4A54-453B-90C8-33FE6075F7F0}" dt="2023-11-14T15:41:27.985" v="12"/>
          <ac:picMkLst>
            <pc:docMk/>
            <pc:sldMk cId="1426058027" sldId="480"/>
            <ac:picMk id="5" creationId="{4886B940-982E-4778-9E55-89BFFDCA5858}"/>
          </ac:picMkLst>
        </pc:pic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414EE5-B2DA-461A-B9B9-E082A3EFC722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BAC443D6-1F7F-47E2-A7EF-74467941ED9D}">
      <dgm:prSet/>
      <dgm:spPr/>
      <dgm:t>
        <a:bodyPr/>
        <a:lstStyle/>
        <a:p>
          <a:r>
            <a:rPr lang="en-IN"/>
            <a:t>Entrepreneurial SMEs play a significant role introducing radical, disruptive innovation</a:t>
          </a:r>
          <a:endParaRPr lang="en-US"/>
        </a:p>
      </dgm:t>
    </dgm:pt>
    <dgm:pt modelId="{92A0C1F1-9EAB-4259-AA9A-36F8411098E1}" type="parTrans" cxnId="{01E6F028-A2F4-4C43-BED6-9958524ED17C}">
      <dgm:prSet/>
      <dgm:spPr/>
      <dgm:t>
        <a:bodyPr/>
        <a:lstStyle/>
        <a:p>
          <a:endParaRPr lang="en-US"/>
        </a:p>
      </dgm:t>
    </dgm:pt>
    <dgm:pt modelId="{81879B2C-37E8-48FF-AA4A-07539A19E3F3}" type="sibTrans" cxnId="{01E6F028-A2F4-4C43-BED6-9958524ED17C}">
      <dgm:prSet/>
      <dgm:spPr/>
      <dgm:t>
        <a:bodyPr/>
        <a:lstStyle/>
        <a:p>
          <a:endParaRPr lang="en-US"/>
        </a:p>
      </dgm:t>
    </dgm:pt>
    <dgm:pt modelId="{E2825BF5-C4C0-466C-A114-C98AC043F253}">
      <dgm:prSet/>
      <dgm:spPr/>
      <dgm:t>
        <a:bodyPr/>
        <a:lstStyle/>
        <a:p>
          <a:r>
            <a:rPr lang="en-IN"/>
            <a:t>SMEs are less important in stable, mature, high-concentration industries where the focus has switched to efficiency &amp; cost-reduction</a:t>
          </a:r>
          <a:endParaRPr lang="en-US"/>
        </a:p>
      </dgm:t>
    </dgm:pt>
    <dgm:pt modelId="{55E385A9-BC67-4EF2-B948-4A28EC9FBBAF}" type="parTrans" cxnId="{2ED6B39B-D8F7-4FD0-893B-0868BC3B48D2}">
      <dgm:prSet/>
      <dgm:spPr/>
      <dgm:t>
        <a:bodyPr/>
        <a:lstStyle/>
        <a:p>
          <a:endParaRPr lang="en-US"/>
        </a:p>
      </dgm:t>
    </dgm:pt>
    <dgm:pt modelId="{8972BF59-784A-48ED-B28A-97D69B6359FC}" type="sibTrans" cxnId="{2ED6B39B-D8F7-4FD0-893B-0868BC3B48D2}">
      <dgm:prSet/>
      <dgm:spPr/>
      <dgm:t>
        <a:bodyPr/>
        <a:lstStyle/>
        <a:p>
          <a:endParaRPr lang="en-US"/>
        </a:p>
      </dgm:t>
    </dgm:pt>
    <dgm:pt modelId="{68E279BF-20FE-4DB2-BE8D-3F4DD303BAF9}">
      <dgm:prSet/>
      <dgm:spPr/>
      <dgm:t>
        <a:bodyPr/>
        <a:lstStyle/>
        <a:p>
          <a:r>
            <a:rPr lang="en-IN"/>
            <a:t>Larger firms have a significant resource advantage over smaller firms &amp; can be more productive generally</a:t>
          </a:r>
          <a:endParaRPr lang="en-US"/>
        </a:p>
      </dgm:t>
    </dgm:pt>
    <dgm:pt modelId="{3E3A7B90-DEF3-45DA-B4B1-B1351479DCE2}" type="parTrans" cxnId="{4D695793-AB37-4BDB-9598-0D9A7A7C3DC5}">
      <dgm:prSet/>
      <dgm:spPr/>
      <dgm:t>
        <a:bodyPr/>
        <a:lstStyle/>
        <a:p>
          <a:endParaRPr lang="en-US"/>
        </a:p>
      </dgm:t>
    </dgm:pt>
    <dgm:pt modelId="{3DC5264E-7015-4FF8-A94D-980E52EB7AC8}" type="sibTrans" cxnId="{4D695793-AB37-4BDB-9598-0D9A7A7C3DC5}">
      <dgm:prSet/>
      <dgm:spPr/>
      <dgm:t>
        <a:bodyPr/>
        <a:lstStyle/>
        <a:p>
          <a:endParaRPr lang="en-US"/>
        </a:p>
      </dgm:t>
    </dgm:pt>
    <dgm:pt modelId="{04A8C8CF-C7D1-4303-A2E9-B37E092148E4}">
      <dgm:prSet/>
      <dgm:spPr/>
      <dgm:t>
        <a:bodyPr/>
        <a:lstStyle/>
        <a:p>
          <a:r>
            <a:rPr lang="en-IN"/>
            <a:t>Smaller firms thrive in industries where economies of scale are less important to customers</a:t>
          </a:r>
          <a:endParaRPr lang="en-US"/>
        </a:p>
      </dgm:t>
    </dgm:pt>
    <dgm:pt modelId="{902F06CD-A197-474A-96CF-B017875A3F33}" type="parTrans" cxnId="{C5F48EEA-C76A-4BAC-A7DB-FBF332F1BE3E}">
      <dgm:prSet/>
      <dgm:spPr/>
      <dgm:t>
        <a:bodyPr/>
        <a:lstStyle/>
        <a:p>
          <a:endParaRPr lang="en-US"/>
        </a:p>
      </dgm:t>
    </dgm:pt>
    <dgm:pt modelId="{6DC18711-CF7B-46F5-81D4-04E7F1C2B578}" type="sibTrans" cxnId="{C5F48EEA-C76A-4BAC-A7DB-FBF332F1BE3E}">
      <dgm:prSet/>
      <dgm:spPr/>
      <dgm:t>
        <a:bodyPr/>
        <a:lstStyle/>
        <a:p>
          <a:endParaRPr lang="en-US"/>
        </a:p>
      </dgm:t>
    </dgm:pt>
    <dgm:pt modelId="{0B218078-8A6F-47DF-A471-92EEF74AA0F2}" type="pres">
      <dgm:prSet presAssocID="{B7414EE5-B2DA-461A-B9B9-E082A3EFC722}" presName="root" presStyleCnt="0">
        <dgm:presLayoutVars>
          <dgm:dir/>
          <dgm:resizeHandles val="exact"/>
        </dgm:presLayoutVars>
      </dgm:prSet>
      <dgm:spPr/>
    </dgm:pt>
    <dgm:pt modelId="{ACDB1F5E-2208-4C1A-974A-0A4E8822C9CC}" type="pres">
      <dgm:prSet presAssocID="{BAC443D6-1F7F-47E2-A7EF-74467941ED9D}" presName="compNode" presStyleCnt="0"/>
      <dgm:spPr/>
    </dgm:pt>
    <dgm:pt modelId="{3636D484-C6A1-4A1C-BB23-5A744025736D}" type="pres">
      <dgm:prSet presAssocID="{BAC443D6-1F7F-47E2-A7EF-74467941ED9D}" presName="bgRect" presStyleLbl="bgShp" presStyleIdx="0" presStyleCnt="4"/>
      <dgm:spPr>
        <a:solidFill>
          <a:schemeClr val="bg2">
            <a:lumMod val="90000"/>
          </a:schemeClr>
        </a:solidFill>
      </dgm:spPr>
    </dgm:pt>
    <dgm:pt modelId="{97398C48-2403-4397-B4EF-B702715BA401}" type="pres">
      <dgm:prSet presAssocID="{BAC443D6-1F7F-47E2-A7EF-74467941ED9D}" presName="iconRect" presStyleLbl="node1" presStyleIdx="0" presStyleCnt="4" custScaleX="180113" custScaleY="180113"/>
      <dgm:spPr>
        <a:blipFill>
          <a:blip xmlns:r="http://schemas.openxmlformats.org/officeDocument/2006/relationships" r:embed="rId1"/>
          <a:srcRect/>
          <a:stretch>
            <a:fillRect/>
          </a:stretch>
        </a:blipFill>
        <a:ln>
          <a:noFill/>
        </a:ln>
      </dgm:spPr>
    </dgm:pt>
    <dgm:pt modelId="{D7432FFC-B26F-4308-9BFB-972937E27EE2}" type="pres">
      <dgm:prSet presAssocID="{BAC443D6-1F7F-47E2-A7EF-74467941ED9D}" presName="spaceRect" presStyleCnt="0"/>
      <dgm:spPr/>
    </dgm:pt>
    <dgm:pt modelId="{7C58EF78-8695-44B3-8B78-C52900AFBA4D}" type="pres">
      <dgm:prSet presAssocID="{BAC443D6-1F7F-47E2-A7EF-74467941ED9D}" presName="parTx" presStyleLbl="revTx" presStyleIdx="0" presStyleCnt="4">
        <dgm:presLayoutVars>
          <dgm:chMax val="0"/>
          <dgm:chPref val="0"/>
        </dgm:presLayoutVars>
      </dgm:prSet>
      <dgm:spPr/>
    </dgm:pt>
    <dgm:pt modelId="{A4E8EED3-5D09-4CA4-B5D0-7C793AD75AF3}" type="pres">
      <dgm:prSet presAssocID="{81879B2C-37E8-48FF-AA4A-07539A19E3F3}" presName="sibTrans" presStyleCnt="0"/>
      <dgm:spPr/>
    </dgm:pt>
    <dgm:pt modelId="{25854C45-46D2-422D-BEB3-424DC21741B7}" type="pres">
      <dgm:prSet presAssocID="{E2825BF5-C4C0-466C-A114-C98AC043F253}" presName="compNode" presStyleCnt="0"/>
      <dgm:spPr/>
    </dgm:pt>
    <dgm:pt modelId="{707B68A7-A738-4692-81E3-3C5666B03800}" type="pres">
      <dgm:prSet presAssocID="{E2825BF5-C4C0-466C-A114-C98AC043F253}" presName="bgRect" presStyleLbl="bgShp" presStyleIdx="1" presStyleCnt="4"/>
      <dgm:spPr>
        <a:solidFill>
          <a:schemeClr val="bg2">
            <a:lumMod val="90000"/>
          </a:schemeClr>
        </a:solidFill>
      </dgm:spPr>
    </dgm:pt>
    <dgm:pt modelId="{2CDC8142-9474-444F-895B-9FFA37403A17}" type="pres">
      <dgm:prSet presAssocID="{E2825BF5-C4C0-466C-A114-C98AC043F253}" presName="iconRect" presStyleLbl="node1" presStyleIdx="1" presStyleCnt="4" custScaleX="180113" custScaleY="180113"/>
      <dgm:spPr>
        <a:blipFill>
          <a:blip xmlns:r="http://schemas.openxmlformats.org/officeDocument/2006/relationships" r:embed="rId2"/>
          <a:srcRect/>
          <a:stretch>
            <a:fillRect/>
          </a:stretch>
        </a:blipFill>
        <a:ln>
          <a:noFill/>
        </a:ln>
      </dgm:spPr>
    </dgm:pt>
    <dgm:pt modelId="{20A272F3-A84C-4BB7-90A0-45968427ADF2}" type="pres">
      <dgm:prSet presAssocID="{E2825BF5-C4C0-466C-A114-C98AC043F253}" presName="spaceRect" presStyleCnt="0"/>
      <dgm:spPr/>
    </dgm:pt>
    <dgm:pt modelId="{40A4CACE-A5C4-4F90-A686-8EB970FCDB63}" type="pres">
      <dgm:prSet presAssocID="{E2825BF5-C4C0-466C-A114-C98AC043F253}" presName="parTx" presStyleLbl="revTx" presStyleIdx="1" presStyleCnt="4">
        <dgm:presLayoutVars>
          <dgm:chMax val="0"/>
          <dgm:chPref val="0"/>
        </dgm:presLayoutVars>
      </dgm:prSet>
      <dgm:spPr/>
    </dgm:pt>
    <dgm:pt modelId="{9857EC96-B25B-4792-BC09-70CA06EC4D70}" type="pres">
      <dgm:prSet presAssocID="{8972BF59-784A-48ED-B28A-97D69B6359FC}" presName="sibTrans" presStyleCnt="0"/>
      <dgm:spPr/>
    </dgm:pt>
    <dgm:pt modelId="{9CBFC996-8BAA-41EF-9A8F-BA2435D80BA6}" type="pres">
      <dgm:prSet presAssocID="{68E279BF-20FE-4DB2-BE8D-3F4DD303BAF9}" presName="compNode" presStyleCnt="0"/>
      <dgm:spPr/>
    </dgm:pt>
    <dgm:pt modelId="{01A0F27E-3B20-4B4C-B930-8BFE03ABECD8}" type="pres">
      <dgm:prSet presAssocID="{68E279BF-20FE-4DB2-BE8D-3F4DD303BAF9}" presName="bgRect" presStyleLbl="bgShp" presStyleIdx="2" presStyleCnt="4"/>
      <dgm:spPr>
        <a:solidFill>
          <a:schemeClr val="bg2">
            <a:lumMod val="90000"/>
          </a:schemeClr>
        </a:solidFill>
      </dgm:spPr>
    </dgm:pt>
    <dgm:pt modelId="{A010C2DC-918E-412A-9B89-D63BA9ADA879}" type="pres">
      <dgm:prSet presAssocID="{68E279BF-20FE-4DB2-BE8D-3F4DD303BAF9}" presName="iconRect" presStyleLbl="node1" presStyleIdx="2" presStyleCnt="4" custScaleX="180113" custScaleY="180113"/>
      <dgm:spPr>
        <a:blipFill>
          <a:blip xmlns:r="http://schemas.openxmlformats.org/officeDocument/2006/relationships" r:embed="rId3"/>
          <a:srcRect/>
          <a:stretch>
            <a:fillRect/>
          </a:stretch>
        </a:blipFill>
        <a:ln>
          <a:noFill/>
        </a:ln>
      </dgm:spPr>
    </dgm:pt>
    <dgm:pt modelId="{B639E637-7F11-4782-85CB-0FEE3496C699}" type="pres">
      <dgm:prSet presAssocID="{68E279BF-20FE-4DB2-BE8D-3F4DD303BAF9}" presName="spaceRect" presStyleCnt="0"/>
      <dgm:spPr/>
    </dgm:pt>
    <dgm:pt modelId="{1E95A8F3-9846-46A0-973A-A3C4A4138B7A}" type="pres">
      <dgm:prSet presAssocID="{68E279BF-20FE-4DB2-BE8D-3F4DD303BAF9}" presName="parTx" presStyleLbl="revTx" presStyleIdx="2" presStyleCnt="4">
        <dgm:presLayoutVars>
          <dgm:chMax val="0"/>
          <dgm:chPref val="0"/>
        </dgm:presLayoutVars>
      </dgm:prSet>
      <dgm:spPr/>
    </dgm:pt>
    <dgm:pt modelId="{884D7084-9C50-47FA-AA0A-58812C8F9DF8}" type="pres">
      <dgm:prSet presAssocID="{3DC5264E-7015-4FF8-A94D-980E52EB7AC8}" presName="sibTrans" presStyleCnt="0"/>
      <dgm:spPr/>
    </dgm:pt>
    <dgm:pt modelId="{183A5B2E-2182-4749-9A19-F9C10B9B408F}" type="pres">
      <dgm:prSet presAssocID="{04A8C8CF-C7D1-4303-A2E9-B37E092148E4}" presName="compNode" presStyleCnt="0"/>
      <dgm:spPr/>
    </dgm:pt>
    <dgm:pt modelId="{EC391069-CB4F-4EE3-80C1-D4396EEAEAEE}" type="pres">
      <dgm:prSet presAssocID="{04A8C8CF-C7D1-4303-A2E9-B37E092148E4}" presName="bgRect" presStyleLbl="bgShp" presStyleIdx="3" presStyleCnt="4"/>
      <dgm:spPr>
        <a:solidFill>
          <a:schemeClr val="bg2">
            <a:lumMod val="90000"/>
          </a:schemeClr>
        </a:solidFill>
      </dgm:spPr>
    </dgm:pt>
    <dgm:pt modelId="{052D0A67-7939-47D9-89A9-0A80691C7447}" type="pres">
      <dgm:prSet presAssocID="{04A8C8CF-C7D1-4303-A2E9-B37E092148E4}" presName="iconRect" presStyleLbl="node1" presStyleIdx="3" presStyleCnt="4" custScaleX="180113" custScaleY="180113"/>
      <dgm:spPr>
        <a:blipFill>
          <a:blip xmlns:r="http://schemas.openxmlformats.org/officeDocument/2006/relationships" r:embed="rId4"/>
          <a:srcRect/>
          <a:stretch>
            <a:fillRect/>
          </a:stretch>
        </a:blipFill>
        <a:ln>
          <a:noFill/>
        </a:ln>
      </dgm:spPr>
    </dgm:pt>
    <dgm:pt modelId="{C0E35B8D-DFB1-40F9-A995-40BEADEF140D}" type="pres">
      <dgm:prSet presAssocID="{04A8C8CF-C7D1-4303-A2E9-B37E092148E4}" presName="spaceRect" presStyleCnt="0"/>
      <dgm:spPr/>
    </dgm:pt>
    <dgm:pt modelId="{24C4764E-A363-4138-AA67-B512336770FF}" type="pres">
      <dgm:prSet presAssocID="{04A8C8CF-C7D1-4303-A2E9-B37E092148E4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01E6F028-A2F4-4C43-BED6-9958524ED17C}" srcId="{B7414EE5-B2DA-461A-B9B9-E082A3EFC722}" destId="{BAC443D6-1F7F-47E2-A7EF-74467941ED9D}" srcOrd="0" destOrd="0" parTransId="{92A0C1F1-9EAB-4259-AA9A-36F8411098E1}" sibTransId="{81879B2C-37E8-48FF-AA4A-07539A19E3F3}"/>
    <dgm:cxn modelId="{27875446-5910-48F2-9057-871B5F9B832F}" type="presOf" srcId="{B7414EE5-B2DA-461A-B9B9-E082A3EFC722}" destId="{0B218078-8A6F-47DF-A471-92EEF74AA0F2}" srcOrd="0" destOrd="0" presId="urn:microsoft.com/office/officeart/2018/2/layout/IconVerticalSolidList"/>
    <dgm:cxn modelId="{2D2DDC49-5BB1-4DB5-8975-61057BE881DC}" type="presOf" srcId="{68E279BF-20FE-4DB2-BE8D-3F4DD303BAF9}" destId="{1E95A8F3-9846-46A0-973A-A3C4A4138B7A}" srcOrd="0" destOrd="0" presId="urn:microsoft.com/office/officeart/2018/2/layout/IconVerticalSolidList"/>
    <dgm:cxn modelId="{71A8E658-7621-4690-8233-7BE5127061C2}" type="presOf" srcId="{BAC443D6-1F7F-47E2-A7EF-74467941ED9D}" destId="{7C58EF78-8695-44B3-8B78-C52900AFBA4D}" srcOrd="0" destOrd="0" presId="urn:microsoft.com/office/officeart/2018/2/layout/IconVerticalSolidList"/>
    <dgm:cxn modelId="{4D695793-AB37-4BDB-9598-0D9A7A7C3DC5}" srcId="{B7414EE5-B2DA-461A-B9B9-E082A3EFC722}" destId="{68E279BF-20FE-4DB2-BE8D-3F4DD303BAF9}" srcOrd="2" destOrd="0" parTransId="{3E3A7B90-DEF3-45DA-B4B1-B1351479DCE2}" sibTransId="{3DC5264E-7015-4FF8-A94D-980E52EB7AC8}"/>
    <dgm:cxn modelId="{2ED6B39B-D8F7-4FD0-893B-0868BC3B48D2}" srcId="{B7414EE5-B2DA-461A-B9B9-E082A3EFC722}" destId="{E2825BF5-C4C0-466C-A114-C98AC043F253}" srcOrd="1" destOrd="0" parTransId="{55E385A9-BC67-4EF2-B948-4A28EC9FBBAF}" sibTransId="{8972BF59-784A-48ED-B28A-97D69B6359FC}"/>
    <dgm:cxn modelId="{F7C3A2A0-A61D-4668-B658-0BE6EFBE29AB}" type="presOf" srcId="{04A8C8CF-C7D1-4303-A2E9-B37E092148E4}" destId="{24C4764E-A363-4138-AA67-B512336770FF}" srcOrd="0" destOrd="0" presId="urn:microsoft.com/office/officeart/2018/2/layout/IconVerticalSolidList"/>
    <dgm:cxn modelId="{00443AB3-D763-4693-AC5B-A1A3900963C5}" type="presOf" srcId="{E2825BF5-C4C0-466C-A114-C98AC043F253}" destId="{40A4CACE-A5C4-4F90-A686-8EB970FCDB63}" srcOrd="0" destOrd="0" presId="urn:microsoft.com/office/officeart/2018/2/layout/IconVerticalSolidList"/>
    <dgm:cxn modelId="{C5F48EEA-C76A-4BAC-A7DB-FBF332F1BE3E}" srcId="{B7414EE5-B2DA-461A-B9B9-E082A3EFC722}" destId="{04A8C8CF-C7D1-4303-A2E9-B37E092148E4}" srcOrd="3" destOrd="0" parTransId="{902F06CD-A197-474A-96CF-B017875A3F33}" sibTransId="{6DC18711-CF7B-46F5-81D4-04E7F1C2B578}"/>
    <dgm:cxn modelId="{677E5637-7157-4F3D-96D7-A9253F890985}" type="presParOf" srcId="{0B218078-8A6F-47DF-A471-92EEF74AA0F2}" destId="{ACDB1F5E-2208-4C1A-974A-0A4E8822C9CC}" srcOrd="0" destOrd="0" presId="urn:microsoft.com/office/officeart/2018/2/layout/IconVerticalSolidList"/>
    <dgm:cxn modelId="{454ADE43-2E4A-4F2C-B767-7753593A8B0D}" type="presParOf" srcId="{ACDB1F5E-2208-4C1A-974A-0A4E8822C9CC}" destId="{3636D484-C6A1-4A1C-BB23-5A744025736D}" srcOrd="0" destOrd="0" presId="urn:microsoft.com/office/officeart/2018/2/layout/IconVerticalSolidList"/>
    <dgm:cxn modelId="{9555F2CA-E4CF-4B65-BF98-094DE142CA17}" type="presParOf" srcId="{ACDB1F5E-2208-4C1A-974A-0A4E8822C9CC}" destId="{97398C48-2403-4397-B4EF-B702715BA401}" srcOrd="1" destOrd="0" presId="urn:microsoft.com/office/officeart/2018/2/layout/IconVerticalSolidList"/>
    <dgm:cxn modelId="{1D5D5BB0-A358-4913-B680-0C457BD1E71A}" type="presParOf" srcId="{ACDB1F5E-2208-4C1A-974A-0A4E8822C9CC}" destId="{D7432FFC-B26F-4308-9BFB-972937E27EE2}" srcOrd="2" destOrd="0" presId="urn:microsoft.com/office/officeart/2018/2/layout/IconVerticalSolidList"/>
    <dgm:cxn modelId="{8F3B883D-725F-4951-AE4D-9CC6C85675D3}" type="presParOf" srcId="{ACDB1F5E-2208-4C1A-974A-0A4E8822C9CC}" destId="{7C58EF78-8695-44B3-8B78-C52900AFBA4D}" srcOrd="3" destOrd="0" presId="urn:microsoft.com/office/officeart/2018/2/layout/IconVerticalSolidList"/>
    <dgm:cxn modelId="{F67EC155-F538-44D5-9A5A-45A73B9A0B0B}" type="presParOf" srcId="{0B218078-8A6F-47DF-A471-92EEF74AA0F2}" destId="{A4E8EED3-5D09-4CA4-B5D0-7C793AD75AF3}" srcOrd="1" destOrd="0" presId="urn:microsoft.com/office/officeart/2018/2/layout/IconVerticalSolidList"/>
    <dgm:cxn modelId="{6D4EA632-3219-49E2-B2FD-BC99612AEFB6}" type="presParOf" srcId="{0B218078-8A6F-47DF-A471-92EEF74AA0F2}" destId="{25854C45-46D2-422D-BEB3-424DC21741B7}" srcOrd="2" destOrd="0" presId="urn:microsoft.com/office/officeart/2018/2/layout/IconVerticalSolidList"/>
    <dgm:cxn modelId="{71D28965-1A15-46A4-ABED-3DD62B8D99DA}" type="presParOf" srcId="{25854C45-46D2-422D-BEB3-424DC21741B7}" destId="{707B68A7-A738-4692-81E3-3C5666B03800}" srcOrd="0" destOrd="0" presId="urn:microsoft.com/office/officeart/2018/2/layout/IconVerticalSolidList"/>
    <dgm:cxn modelId="{D66C6024-33B3-44F7-B0D7-5C8395D3151A}" type="presParOf" srcId="{25854C45-46D2-422D-BEB3-424DC21741B7}" destId="{2CDC8142-9474-444F-895B-9FFA37403A17}" srcOrd="1" destOrd="0" presId="urn:microsoft.com/office/officeart/2018/2/layout/IconVerticalSolidList"/>
    <dgm:cxn modelId="{3B2ADFE4-D697-48AE-971A-5F6402795A70}" type="presParOf" srcId="{25854C45-46D2-422D-BEB3-424DC21741B7}" destId="{20A272F3-A84C-4BB7-90A0-45968427ADF2}" srcOrd="2" destOrd="0" presId="urn:microsoft.com/office/officeart/2018/2/layout/IconVerticalSolidList"/>
    <dgm:cxn modelId="{1FCC393E-F11D-4B6F-BFAA-3763C09A8EB2}" type="presParOf" srcId="{25854C45-46D2-422D-BEB3-424DC21741B7}" destId="{40A4CACE-A5C4-4F90-A686-8EB970FCDB63}" srcOrd="3" destOrd="0" presId="urn:microsoft.com/office/officeart/2018/2/layout/IconVerticalSolidList"/>
    <dgm:cxn modelId="{856F1C2F-8560-45DC-A7E6-AF58473DC86D}" type="presParOf" srcId="{0B218078-8A6F-47DF-A471-92EEF74AA0F2}" destId="{9857EC96-B25B-4792-BC09-70CA06EC4D70}" srcOrd="3" destOrd="0" presId="urn:microsoft.com/office/officeart/2018/2/layout/IconVerticalSolidList"/>
    <dgm:cxn modelId="{D727DB37-C1A9-465E-9332-044D6FA05348}" type="presParOf" srcId="{0B218078-8A6F-47DF-A471-92EEF74AA0F2}" destId="{9CBFC996-8BAA-41EF-9A8F-BA2435D80BA6}" srcOrd="4" destOrd="0" presId="urn:microsoft.com/office/officeart/2018/2/layout/IconVerticalSolidList"/>
    <dgm:cxn modelId="{8B4289D8-6B85-49E8-A8A3-E79447344D58}" type="presParOf" srcId="{9CBFC996-8BAA-41EF-9A8F-BA2435D80BA6}" destId="{01A0F27E-3B20-4B4C-B930-8BFE03ABECD8}" srcOrd="0" destOrd="0" presId="urn:microsoft.com/office/officeart/2018/2/layout/IconVerticalSolidList"/>
    <dgm:cxn modelId="{3FD681F3-B59D-4A89-AD07-444DA65502BB}" type="presParOf" srcId="{9CBFC996-8BAA-41EF-9A8F-BA2435D80BA6}" destId="{A010C2DC-918E-412A-9B89-D63BA9ADA879}" srcOrd="1" destOrd="0" presId="urn:microsoft.com/office/officeart/2018/2/layout/IconVerticalSolidList"/>
    <dgm:cxn modelId="{4A37E8C5-4DA8-4C0C-8BF5-D26BF6AC5D43}" type="presParOf" srcId="{9CBFC996-8BAA-41EF-9A8F-BA2435D80BA6}" destId="{B639E637-7F11-4782-85CB-0FEE3496C699}" srcOrd="2" destOrd="0" presId="urn:microsoft.com/office/officeart/2018/2/layout/IconVerticalSolidList"/>
    <dgm:cxn modelId="{92F28E50-36CA-470B-BDEC-2984A71A4EFC}" type="presParOf" srcId="{9CBFC996-8BAA-41EF-9A8F-BA2435D80BA6}" destId="{1E95A8F3-9846-46A0-973A-A3C4A4138B7A}" srcOrd="3" destOrd="0" presId="urn:microsoft.com/office/officeart/2018/2/layout/IconVerticalSolidList"/>
    <dgm:cxn modelId="{7FEE0BBC-69FD-4E76-9FCA-0A535771F7A3}" type="presParOf" srcId="{0B218078-8A6F-47DF-A471-92EEF74AA0F2}" destId="{884D7084-9C50-47FA-AA0A-58812C8F9DF8}" srcOrd="5" destOrd="0" presId="urn:microsoft.com/office/officeart/2018/2/layout/IconVerticalSolidList"/>
    <dgm:cxn modelId="{C137149D-A04A-43D4-897B-20E833599E70}" type="presParOf" srcId="{0B218078-8A6F-47DF-A471-92EEF74AA0F2}" destId="{183A5B2E-2182-4749-9A19-F9C10B9B408F}" srcOrd="6" destOrd="0" presId="urn:microsoft.com/office/officeart/2018/2/layout/IconVerticalSolidList"/>
    <dgm:cxn modelId="{03740E24-4988-4A9C-8878-DCD1315936A4}" type="presParOf" srcId="{183A5B2E-2182-4749-9A19-F9C10B9B408F}" destId="{EC391069-CB4F-4EE3-80C1-D4396EEAEAEE}" srcOrd="0" destOrd="0" presId="urn:microsoft.com/office/officeart/2018/2/layout/IconVerticalSolidList"/>
    <dgm:cxn modelId="{0BE69548-65E9-45D6-B075-5E6256F08741}" type="presParOf" srcId="{183A5B2E-2182-4749-9A19-F9C10B9B408F}" destId="{052D0A67-7939-47D9-89A9-0A80691C7447}" srcOrd="1" destOrd="0" presId="urn:microsoft.com/office/officeart/2018/2/layout/IconVerticalSolidList"/>
    <dgm:cxn modelId="{3113FE3A-5D01-41EB-BBB3-ADF027E856C8}" type="presParOf" srcId="{183A5B2E-2182-4749-9A19-F9C10B9B408F}" destId="{C0E35B8D-DFB1-40F9-A995-40BEADEF140D}" srcOrd="2" destOrd="0" presId="urn:microsoft.com/office/officeart/2018/2/layout/IconVerticalSolidList"/>
    <dgm:cxn modelId="{B4DA2775-7B78-4C45-B029-39A77DBB5A9C}" type="presParOf" srcId="{183A5B2E-2182-4749-9A19-F9C10B9B408F}" destId="{24C4764E-A363-4138-AA67-B512336770FF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36D484-C6A1-4A1C-BB23-5A744025736D}">
      <dsp:nvSpPr>
        <dsp:cNvPr id="0" name=""/>
        <dsp:cNvSpPr/>
      </dsp:nvSpPr>
      <dsp:spPr>
        <a:xfrm>
          <a:off x="0" y="1805"/>
          <a:ext cx="10085614" cy="915310"/>
        </a:xfrm>
        <a:prstGeom prst="roundRect">
          <a:avLst>
            <a:gd name="adj" fmla="val 10000"/>
          </a:avLst>
        </a:prstGeom>
        <a:solidFill>
          <a:schemeClr val="bg2">
            <a:lumMod val="9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398C48-2403-4397-B4EF-B702715BA401}">
      <dsp:nvSpPr>
        <dsp:cNvPr id="0" name=""/>
        <dsp:cNvSpPr/>
      </dsp:nvSpPr>
      <dsp:spPr>
        <a:xfrm>
          <a:off x="75228" y="6098"/>
          <a:ext cx="906726" cy="906726"/>
        </a:xfrm>
        <a:prstGeom prst="rect">
          <a:avLst/>
        </a:prstGeom>
        <a:blipFill>
          <a:blip xmlns:r="http://schemas.openxmlformats.org/officeDocument/2006/relationships" r:embed="rId1"/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58EF78-8695-44B3-8B78-C52900AFBA4D}">
      <dsp:nvSpPr>
        <dsp:cNvPr id="0" name=""/>
        <dsp:cNvSpPr/>
      </dsp:nvSpPr>
      <dsp:spPr>
        <a:xfrm>
          <a:off x="1057183" y="1805"/>
          <a:ext cx="9028430" cy="915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70" tIns="96870" rIns="96870" bIns="9687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200" kern="1200"/>
            <a:t>Entrepreneurial SMEs play a significant role introducing radical, disruptive innovation</a:t>
          </a:r>
          <a:endParaRPr lang="en-US" sz="2200" kern="1200"/>
        </a:p>
      </dsp:txBody>
      <dsp:txXfrm>
        <a:off x="1057183" y="1805"/>
        <a:ext cx="9028430" cy="915310"/>
      </dsp:txXfrm>
    </dsp:sp>
    <dsp:sp modelId="{707B68A7-A738-4692-81E3-3C5666B03800}">
      <dsp:nvSpPr>
        <dsp:cNvPr id="0" name=""/>
        <dsp:cNvSpPr/>
      </dsp:nvSpPr>
      <dsp:spPr>
        <a:xfrm>
          <a:off x="0" y="1145944"/>
          <a:ext cx="10085614" cy="915310"/>
        </a:xfrm>
        <a:prstGeom prst="roundRect">
          <a:avLst>
            <a:gd name="adj" fmla="val 10000"/>
          </a:avLst>
        </a:prstGeom>
        <a:solidFill>
          <a:schemeClr val="bg2">
            <a:lumMod val="9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DC8142-9474-444F-895B-9FFA37403A17}">
      <dsp:nvSpPr>
        <dsp:cNvPr id="0" name=""/>
        <dsp:cNvSpPr/>
      </dsp:nvSpPr>
      <dsp:spPr>
        <a:xfrm>
          <a:off x="75228" y="1150236"/>
          <a:ext cx="906726" cy="906726"/>
        </a:xfrm>
        <a:prstGeom prst="rect">
          <a:avLst/>
        </a:prstGeom>
        <a:blipFill>
          <a:blip xmlns:r="http://schemas.openxmlformats.org/officeDocument/2006/relationships" r:embed="rId2"/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A4CACE-A5C4-4F90-A686-8EB970FCDB63}">
      <dsp:nvSpPr>
        <dsp:cNvPr id="0" name=""/>
        <dsp:cNvSpPr/>
      </dsp:nvSpPr>
      <dsp:spPr>
        <a:xfrm>
          <a:off x="1057183" y="1145944"/>
          <a:ext cx="9028430" cy="915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70" tIns="96870" rIns="96870" bIns="9687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200" kern="1200"/>
            <a:t>SMEs are less important in stable, mature, high-concentration industries where the focus has switched to efficiency &amp; cost-reduction</a:t>
          </a:r>
          <a:endParaRPr lang="en-US" sz="2200" kern="1200"/>
        </a:p>
      </dsp:txBody>
      <dsp:txXfrm>
        <a:off x="1057183" y="1145944"/>
        <a:ext cx="9028430" cy="915310"/>
      </dsp:txXfrm>
    </dsp:sp>
    <dsp:sp modelId="{01A0F27E-3B20-4B4C-B930-8BFE03ABECD8}">
      <dsp:nvSpPr>
        <dsp:cNvPr id="0" name=""/>
        <dsp:cNvSpPr/>
      </dsp:nvSpPr>
      <dsp:spPr>
        <a:xfrm>
          <a:off x="0" y="2290082"/>
          <a:ext cx="10085614" cy="915310"/>
        </a:xfrm>
        <a:prstGeom prst="roundRect">
          <a:avLst>
            <a:gd name="adj" fmla="val 10000"/>
          </a:avLst>
        </a:prstGeom>
        <a:solidFill>
          <a:schemeClr val="bg2">
            <a:lumMod val="9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10C2DC-918E-412A-9B89-D63BA9ADA879}">
      <dsp:nvSpPr>
        <dsp:cNvPr id="0" name=""/>
        <dsp:cNvSpPr/>
      </dsp:nvSpPr>
      <dsp:spPr>
        <a:xfrm>
          <a:off x="75228" y="2294374"/>
          <a:ext cx="906726" cy="906726"/>
        </a:xfrm>
        <a:prstGeom prst="rect">
          <a:avLst/>
        </a:prstGeom>
        <a:blipFill>
          <a:blip xmlns:r="http://schemas.openxmlformats.org/officeDocument/2006/relationships" r:embed="rId3"/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95A8F3-9846-46A0-973A-A3C4A4138B7A}">
      <dsp:nvSpPr>
        <dsp:cNvPr id="0" name=""/>
        <dsp:cNvSpPr/>
      </dsp:nvSpPr>
      <dsp:spPr>
        <a:xfrm>
          <a:off x="1057183" y="2290082"/>
          <a:ext cx="9028430" cy="915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70" tIns="96870" rIns="96870" bIns="9687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200" kern="1200"/>
            <a:t>Larger firms have a significant resource advantage over smaller firms &amp; can be more productive generally</a:t>
          </a:r>
          <a:endParaRPr lang="en-US" sz="2200" kern="1200"/>
        </a:p>
      </dsp:txBody>
      <dsp:txXfrm>
        <a:off x="1057183" y="2290082"/>
        <a:ext cx="9028430" cy="915310"/>
      </dsp:txXfrm>
    </dsp:sp>
    <dsp:sp modelId="{EC391069-CB4F-4EE3-80C1-D4396EEAEAEE}">
      <dsp:nvSpPr>
        <dsp:cNvPr id="0" name=""/>
        <dsp:cNvSpPr/>
      </dsp:nvSpPr>
      <dsp:spPr>
        <a:xfrm>
          <a:off x="0" y="3434221"/>
          <a:ext cx="10085614" cy="915310"/>
        </a:xfrm>
        <a:prstGeom prst="roundRect">
          <a:avLst>
            <a:gd name="adj" fmla="val 10000"/>
          </a:avLst>
        </a:prstGeom>
        <a:solidFill>
          <a:schemeClr val="bg2">
            <a:lumMod val="9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2D0A67-7939-47D9-89A9-0A80691C7447}">
      <dsp:nvSpPr>
        <dsp:cNvPr id="0" name=""/>
        <dsp:cNvSpPr/>
      </dsp:nvSpPr>
      <dsp:spPr>
        <a:xfrm>
          <a:off x="75228" y="3438513"/>
          <a:ext cx="906726" cy="906726"/>
        </a:xfrm>
        <a:prstGeom prst="rect">
          <a:avLst/>
        </a:prstGeom>
        <a:blipFill>
          <a:blip xmlns:r="http://schemas.openxmlformats.org/officeDocument/2006/relationships" r:embed="rId4"/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C4764E-A363-4138-AA67-B512336770FF}">
      <dsp:nvSpPr>
        <dsp:cNvPr id="0" name=""/>
        <dsp:cNvSpPr/>
      </dsp:nvSpPr>
      <dsp:spPr>
        <a:xfrm>
          <a:off x="1057183" y="3434221"/>
          <a:ext cx="9028430" cy="915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70" tIns="96870" rIns="96870" bIns="9687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200" kern="1200"/>
            <a:t>Smaller firms thrive in industries where economies of scale are less important to customers</a:t>
          </a:r>
          <a:endParaRPr lang="en-US" sz="2200" kern="1200"/>
        </a:p>
      </dsp:txBody>
      <dsp:txXfrm>
        <a:off x="1057183" y="3434221"/>
        <a:ext cx="9028430" cy="9153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3C1EAA-16A5-C244-8A92-A6051457D4B7}" type="datetimeFigureOut">
              <a:rPr lang="en-GB" smtClean="0"/>
              <a:t>26/03/2024</a:t>
            </a:fld>
            <a:endParaRPr lang="en-GB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GB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403E6A-0E51-A24C-B8B0-7EAE05311E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0107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11/j.1540-6520.2011.00474.x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07/s10961-016-9481-8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file://insight/search" TargetMode="External"/><Relationship Id="rId7" Type="http://schemas.openxmlformats.org/officeDocument/2006/relationships/hyperlink" Target="https://doi.org/10.1108/IJGE-06-2013-0049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www.emerald.com/insight/publication/issn/1756-6266" TargetMode="External"/><Relationship Id="rId5" Type="http://schemas.openxmlformats.org/officeDocument/2006/relationships/hyperlink" Target="file://insight/search" TargetMode="External"/><Relationship Id="rId4" Type="http://schemas.openxmlformats.org/officeDocument/2006/relationships/hyperlink" Target="file://insight/search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03E6A-0E51-A24C-B8B0-7EAE05311E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37645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>
          <a:xfrm>
            <a:off x="263525" y="795338"/>
            <a:ext cx="6616700" cy="3722687"/>
          </a:xfrm>
        </p:spPr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F1CF30-D7FC-5449-AD11-F64080F38D8F}" type="slidenum">
              <a:rPr lang="sv-SE" smtClean="0"/>
              <a:pPr/>
              <a:t>12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883691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03E6A-0E51-A24C-B8B0-7EAE05311E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56752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963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sv-SE" dirty="0" err="1"/>
              <a:t>Schumpeter</a:t>
            </a:r>
            <a:r>
              <a:rPr lang="sv-SE" dirty="0"/>
              <a:t>, J.A. (1934), </a:t>
            </a:r>
            <a:r>
              <a:rPr lang="sv-SE" i="1" dirty="0"/>
              <a:t>The </a:t>
            </a:r>
            <a:r>
              <a:rPr lang="sv-SE" i="1" dirty="0" err="1"/>
              <a:t>Theory</a:t>
            </a:r>
            <a:r>
              <a:rPr lang="sv-SE" i="1" dirty="0"/>
              <a:t> </a:t>
            </a:r>
            <a:r>
              <a:rPr lang="sv-SE" i="1" dirty="0" err="1"/>
              <a:t>of</a:t>
            </a:r>
            <a:r>
              <a:rPr lang="sv-SE" i="1" dirty="0"/>
              <a:t> </a:t>
            </a:r>
            <a:r>
              <a:rPr lang="sv-SE" i="1" dirty="0" err="1"/>
              <a:t>Economic</a:t>
            </a:r>
            <a:r>
              <a:rPr lang="sv-SE" i="1" dirty="0"/>
              <a:t> </a:t>
            </a:r>
            <a:r>
              <a:rPr lang="sv-SE" i="1" dirty="0" err="1"/>
              <a:t>Development</a:t>
            </a:r>
            <a:r>
              <a:rPr lang="sv-SE" dirty="0"/>
              <a:t>, Harvard University Press, Cambridge, MA.</a:t>
            </a:r>
          </a:p>
          <a:p>
            <a:r>
              <a:rPr lang="sv-SE" dirty="0"/>
              <a:t>OECD (2005), </a:t>
            </a:r>
            <a:r>
              <a:rPr lang="sv-SE" i="1" dirty="0"/>
              <a:t>The </a:t>
            </a:r>
            <a:r>
              <a:rPr lang="sv-SE" i="1" dirty="0" err="1"/>
              <a:t>Measurement</a:t>
            </a:r>
            <a:r>
              <a:rPr lang="sv-SE" i="1" dirty="0"/>
              <a:t> </a:t>
            </a:r>
            <a:r>
              <a:rPr lang="sv-SE" i="1" dirty="0" err="1"/>
              <a:t>of</a:t>
            </a:r>
            <a:r>
              <a:rPr lang="sv-SE" i="1" dirty="0"/>
              <a:t> </a:t>
            </a:r>
            <a:r>
              <a:rPr lang="sv-SE" i="1" dirty="0" err="1"/>
              <a:t>Scientific</a:t>
            </a:r>
            <a:r>
              <a:rPr lang="sv-SE" i="1" dirty="0"/>
              <a:t> and </a:t>
            </a:r>
            <a:r>
              <a:rPr lang="sv-SE" i="1" dirty="0" err="1"/>
              <a:t>Technological</a:t>
            </a:r>
            <a:r>
              <a:rPr lang="sv-SE" i="1" dirty="0"/>
              <a:t> </a:t>
            </a:r>
            <a:r>
              <a:rPr lang="sv-SE" i="1" dirty="0" err="1"/>
              <a:t>Activities</a:t>
            </a:r>
            <a:r>
              <a:rPr lang="sv-SE" i="1" dirty="0"/>
              <a:t>: </a:t>
            </a:r>
            <a:r>
              <a:rPr lang="sv-SE" i="1" dirty="0" err="1"/>
              <a:t>Guidelines</a:t>
            </a:r>
            <a:r>
              <a:rPr lang="sv-SE" i="1" dirty="0"/>
              <a:t> for </a:t>
            </a:r>
            <a:r>
              <a:rPr lang="sv-SE" i="1" dirty="0" err="1"/>
              <a:t>Collecting</a:t>
            </a:r>
            <a:r>
              <a:rPr lang="sv-SE" i="1" dirty="0"/>
              <a:t> and </a:t>
            </a:r>
            <a:r>
              <a:rPr lang="sv-SE" i="1" dirty="0" err="1"/>
              <a:t>Interpreting</a:t>
            </a:r>
            <a:r>
              <a:rPr lang="sv-SE" i="1" dirty="0"/>
              <a:t> Innovation Data: Oslo Manual</a:t>
            </a:r>
            <a:r>
              <a:rPr lang="sv-SE" dirty="0"/>
              <a:t>, 3rd ed., OECD, Paris.</a:t>
            </a:r>
            <a:endParaRPr lang="sv-SE" dirty="0">
              <a:cs typeface="Calibri"/>
            </a:endParaRPr>
          </a:p>
          <a:p>
            <a:pPr>
              <a:lnSpc>
                <a:spcPct val="80000"/>
              </a:lnSpc>
            </a:pPr>
            <a:endParaRPr lang="sv-SE" sz="1100" dirty="0">
              <a:latin typeface="Arial" charset="0"/>
              <a:cs typeface="Arial"/>
            </a:endParaRPr>
          </a:p>
        </p:txBody>
      </p:sp>
      <p:sp>
        <p:nvSpPr>
          <p:cNvPr id="696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4F3930C-CD25-044E-9DE9-88CE94D024B3}" type="slidenum">
              <a:rPr lang="en-US" sz="1200"/>
              <a:pPr eaLnBrk="1" hangingPunct="1"/>
              <a:t>3</a:t>
            </a:fld>
            <a:endParaRPr 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Partanen, J., Chetty, S. K., &amp; Rajala, A. (2014). Innovation Types and </a:t>
            </a:r>
            <a:r>
              <a:rPr lang="en-US" dirty="0" err="1"/>
              <a:t>NetworkRelationships</a:t>
            </a:r>
            <a:r>
              <a:rPr lang="en-US" dirty="0"/>
              <a:t>. </a:t>
            </a:r>
            <a:r>
              <a:rPr lang="en-US" i="1" dirty="0"/>
              <a:t>Entrepreneurship Theory and Practice</a:t>
            </a:r>
            <a:r>
              <a:rPr lang="en-US" dirty="0"/>
              <a:t>, </a:t>
            </a:r>
            <a:r>
              <a:rPr lang="en-US" i="1" dirty="0"/>
              <a:t>38</a:t>
            </a:r>
            <a:r>
              <a:rPr lang="en-US" dirty="0"/>
              <a:t>(5), 1027-1055. </a:t>
            </a:r>
            <a:r>
              <a:rPr lang="en-US" u="sng" dirty="0">
                <a:hlinkClick r:id="rId3"/>
              </a:rPr>
              <a:t>https://doi.org/10.1111/j.1540-6520.2011.00474.x</a:t>
            </a:r>
            <a:r>
              <a:rPr lang="en-US" dirty="0"/>
              <a:t>. </a:t>
            </a:r>
            <a:endParaRPr lang="sv-SE" dirty="0"/>
          </a:p>
          <a:p>
            <a:r>
              <a:rPr lang="en-US" dirty="0"/>
              <a:t>Pisano, G.P. (2015). You need an innovation strategy, Harvard Business Review. </a:t>
            </a:r>
            <a:endParaRPr lang="en-US" dirty="0">
              <a:cs typeface="Calibri"/>
            </a:endParaRPr>
          </a:p>
          <a:p>
            <a:r>
              <a:rPr lang="en-US" dirty="0"/>
              <a:t>Si, S. &amp; Chen, H. (2020). A </a:t>
            </a:r>
            <a:r>
              <a:rPr lang="en-US" dirty="0" err="1"/>
              <a:t>literaturereview</a:t>
            </a:r>
            <a:r>
              <a:rPr lang="en-US" dirty="0"/>
              <a:t> of </a:t>
            </a:r>
            <a:r>
              <a:rPr lang="en-US" dirty="0" err="1"/>
              <a:t>disruptiveinnovation</a:t>
            </a:r>
            <a:r>
              <a:rPr lang="en-US" dirty="0"/>
              <a:t>: What it is, how it works and where it goes. Journal </a:t>
            </a:r>
            <a:r>
              <a:rPr lang="en-US" dirty="0" err="1"/>
              <a:t>ofEngineering</a:t>
            </a:r>
            <a:r>
              <a:rPr lang="en-US" dirty="0"/>
              <a:t> and Technology Management.</a:t>
            </a:r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03E6A-0E51-A24C-B8B0-7EAE05311EE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43823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Drucker, P., F., (1985), The discipline of innovation. </a:t>
            </a:r>
            <a:r>
              <a:rPr lang="en-US" i="1"/>
              <a:t>Harvard Business School</a:t>
            </a:r>
            <a:r>
              <a:rPr lang="en-US"/>
              <a:t>, 63 (3), pp. 67-72.</a:t>
            </a:r>
            <a:endParaRPr lang="sv-SE"/>
          </a:p>
          <a:p>
            <a:endParaRPr lang="en-US" dirty="0">
              <a:cs typeface="Calibri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03E6A-0E51-A24C-B8B0-7EAE05311EE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49711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Acs, Z.J &amp; </a:t>
            </a:r>
            <a:r>
              <a:rPr lang="en-US" err="1"/>
              <a:t>Audddretsch</a:t>
            </a:r>
            <a:r>
              <a:rPr lang="en-US"/>
              <a:t>, D.B. (1988). Innovation and firm size in manufacturing, Technovation</a:t>
            </a:r>
            <a:endParaRPr lang="sv-SE"/>
          </a:p>
          <a:p>
            <a:endParaRPr lang="en-US" dirty="0">
              <a:cs typeface="Calibri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03E6A-0E51-A24C-B8B0-7EAE05311EE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62294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US" err="1"/>
              <a:t>Pissano</a:t>
            </a:r>
            <a:r>
              <a:rPr lang="en-US"/>
              <a:t>, G.,P., (2015), You need an innovation strategy, </a:t>
            </a:r>
            <a:r>
              <a:rPr lang="en-US" i="1"/>
              <a:t>Harvard Business School</a:t>
            </a:r>
            <a:r>
              <a:rPr lang="en-US"/>
              <a:t>, 93 (6), pp.44-54.</a:t>
            </a:r>
            <a:endParaRPr lang="sv-SE"/>
          </a:p>
          <a:p>
            <a:endParaRPr lang="en-US" dirty="0">
              <a:cs typeface="Calibri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03E6A-0E51-A24C-B8B0-7EAE05311EE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41845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US"/>
              <a:t>Acs, Z.J., </a:t>
            </a:r>
            <a:r>
              <a:rPr lang="en-US" err="1"/>
              <a:t>Audretsch</a:t>
            </a:r>
            <a:r>
              <a:rPr lang="en-US"/>
              <a:t>, D.B., Lehmann, E.E. </a:t>
            </a:r>
            <a:r>
              <a:rPr lang="en-US" i="1"/>
              <a:t>et al.</a:t>
            </a:r>
            <a:r>
              <a:rPr lang="en-US"/>
              <a:t> National systems of innovation. </a:t>
            </a:r>
            <a:r>
              <a:rPr lang="en-US" i="1"/>
              <a:t>J </a:t>
            </a:r>
            <a:r>
              <a:rPr lang="en-US" i="1" err="1"/>
              <a:t>TechnolTransf</a:t>
            </a:r>
            <a:r>
              <a:rPr lang="en-US" dirty="0"/>
              <a:t> </a:t>
            </a:r>
            <a:r>
              <a:rPr lang="en-US" b="1"/>
              <a:t>42</a:t>
            </a:r>
            <a:r>
              <a:rPr lang="en-US"/>
              <a:t>, 997–1008 (2017). </a:t>
            </a:r>
            <a:r>
              <a:rPr lang="en-US" dirty="0">
                <a:hlinkClick r:id="rId3"/>
              </a:rPr>
              <a:t>https://doi.org/10.1007/s10961-016-9481-8</a:t>
            </a:r>
            <a:endParaRPr lang="sv-SE"/>
          </a:p>
          <a:p>
            <a:pPr algn="just"/>
            <a:r>
              <a:rPr lang="en-US"/>
              <a:t>Lundvall, B.-A., (1992), ed. </a:t>
            </a:r>
            <a:r>
              <a:rPr lang="en-US" i="1"/>
              <a:t>National Systems of Innovation. Towards a theory pf Innovation and Interactive Learning</a:t>
            </a:r>
            <a:r>
              <a:rPr lang="en-US"/>
              <a:t>, Pinter Publishers: London and New York.</a:t>
            </a:r>
            <a:endParaRPr lang="sv-SE"/>
          </a:p>
          <a:p>
            <a:pPr algn="just"/>
            <a:r>
              <a:rPr lang="en-US"/>
              <a:t>Nelson, R.,R., (1993),</a:t>
            </a:r>
            <a:r>
              <a:rPr lang="en-US" i="1"/>
              <a:t> National Innovation Systems: a comparative </a:t>
            </a:r>
            <a:r>
              <a:rPr lang="en-US" i="1" err="1"/>
              <a:t>analysis.</a:t>
            </a:r>
            <a:r>
              <a:rPr lang="en-US" err="1"/>
              <a:t>Oxford</a:t>
            </a:r>
            <a:r>
              <a:rPr lang="en-US"/>
              <a:t> University Press on Demand.</a:t>
            </a:r>
            <a:endParaRPr lang="sv-SE"/>
          </a:p>
          <a:p>
            <a:pPr algn="just"/>
            <a:r>
              <a:rPr lang="en-US"/>
              <a:t>OECD, (2002), </a:t>
            </a:r>
            <a:r>
              <a:rPr lang="en-US" i="1" err="1"/>
              <a:t>Dynamising</a:t>
            </a:r>
            <a:r>
              <a:rPr lang="en-US" i="1"/>
              <a:t> National Innovation Systems</a:t>
            </a:r>
            <a:r>
              <a:rPr lang="en-US"/>
              <a:t>.</a:t>
            </a:r>
            <a:endParaRPr lang="sv-SE"/>
          </a:p>
          <a:p>
            <a:endParaRPr lang="en-US" dirty="0">
              <a:cs typeface="Calibri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03E6A-0E51-A24C-B8B0-7EAE05311EE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0023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Agnete Alsos, G.</a:t>
            </a:r>
            <a:r>
              <a:rPr lang="en-US"/>
              <a:t>, </a:t>
            </a:r>
            <a:r>
              <a:rPr lang="en-US" dirty="0">
                <a:hlinkClick r:id="rId4"/>
              </a:rPr>
              <a:t>Ljunggren, E.</a:t>
            </a:r>
            <a:r>
              <a:rPr lang="en-US"/>
              <a:t> and </a:t>
            </a:r>
            <a:r>
              <a:rPr lang="en-US" dirty="0">
                <a:hlinkClick r:id="rId5"/>
              </a:rPr>
              <a:t>Hytti, U.</a:t>
            </a:r>
            <a:r>
              <a:rPr lang="en-US"/>
              <a:t> (2013), "Gender and innovation: state of the art and a research agenda", </a:t>
            </a:r>
            <a:r>
              <a:rPr lang="en-US" i="1" dirty="0">
                <a:hlinkClick r:id="rId6"/>
              </a:rPr>
              <a:t>International Journal of Gender and Entrepreneurship</a:t>
            </a:r>
            <a:r>
              <a:rPr lang="en-US"/>
              <a:t>, Vol. 5 No. 3, pp. 236-256. </a:t>
            </a:r>
            <a:r>
              <a:rPr lang="en-US" dirty="0">
                <a:hlinkClick r:id="rId7"/>
              </a:rPr>
              <a:t>https://doi.org/10.1108/IJGE-06-2013-0049</a:t>
            </a:r>
            <a:r>
              <a:rPr lang="en-US"/>
              <a:t>.</a:t>
            </a:r>
            <a:endParaRPr lang="sv-SE"/>
          </a:p>
          <a:p>
            <a:r>
              <a:rPr lang="en-US"/>
              <a:t>Blake, M.K. &amp; Hanson, S. (2005). Rethinking innovation: context and gender. Environment and planning A. Vol. 37, 681-701</a:t>
            </a:r>
            <a:endParaRPr lang="sv-SE"/>
          </a:p>
          <a:p>
            <a:endParaRPr lang="en-US" dirty="0">
              <a:cs typeface="Calibri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03E6A-0E51-A24C-B8B0-7EAE05311EE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516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944297-7CFC-BD43-BF94-59A68011C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826412"/>
            <a:ext cx="9144000" cy="180043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65A3002-614A-C549-A0DA-54D79433EB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854794"/>
            <a:ext cx="9144000" cy="40300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C1AAF18-797F-1E40-901C-49C65B2E86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5955094"/>
            <a:ext cx="2743200" cy="560976"/>
          </a:xfrm>
          <a:prstGeom prst="rect">
            <a:avLst/>
          </a:prstGeom>
        </p:spPr>
      </p:pic>
      <p:pic>
        <p:nvPicPr>
          <p:cNvPr id="20" name="Grafik 19" descr="Ein Bild, das Grafiken, Grafikdesign, Farbigkeit, Kreis enthält.&#10;&#10;Automatisch generierte Beschreibung">
            <a:extLst>
              <a:ext uri="{FF2B5EF4-FFF2-40B4-BE49-F238E27FC236}">
                <a16:creationId xmlns:a16="http://schemas.microsoft.com/office/drawing/2014/main" id="{B765EEF8-AF8A-B690-7F75-2777CAD33C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9043" y="0"/>
            <a:ext cx="5013914" cy="3128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361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A18EC4-FB1C-274C-A4AD-B5F85F79D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08E31BF-2CCD-1D4A-8F4D-35A01D9EE8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D37560-0176-41A2-B307-C5485DD16DF5}" type="datetimeFigureOut">
              <a:rPr lang="de-AT" smtClean="0"/>
              <a:t>26.03.2024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62EFAFC-87A4-8644-920E-EA1B29478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C204C87-24AB-F644-B40D-9C5DFE317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5B984D-76BC-4523-908F-5FB03DE0AA5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4568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CD86FB4-C4BE-7446-91BC-AB05EC1CE6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D37560-0176-41A2-B307-C5485DD16DF5}" type="datetimeFigureOut">
              <a:rPr lang="de-AT" smtClean="0"/>
              <a:t>26.03.2024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2E811FD-A084-5241-8191-2D2C3CA4A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1FD9764-516F-FD44-BA24-6527862A1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5B984D-76BC-4523-908F-5FB03DE0AA5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391988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CD86FB4-C4BE-7446-91BC-AB05EC1CE6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D37560-0176-41A2-B307-C5485DD16DF5}" type="datetimeFigureOut">
              <a:rPr lang="de-AT" smtClean="0"/>
              <a:t>26.03.2024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2E811FD-A084-5241-8191-2D2C3CA4A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1FD9764-516F-FD44-BA24-6527862A1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5B984D-76BC-4523-908F-5FB03DE0AA5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175004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11C08B-D270-8146-897F-161A2485E9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457200"/>
            <a:ext cx="4027714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53D061B-ABAC-8C48-A90F-85B817A311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5886" y="1621971"/>
            <a:ext cx="5629502" cy="423907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E326C34-0D86-0C40-85B3-2E19A59CD4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7300" y="2057400"/>
            <a:ext cx="4027714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4F5200E-1B5A-EF41-A652-7B1891409C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7300" y="6356350"/>
            <a:ext cx="2324100" cy="365125"/>
          </a:xfrm>
          <a:prstGeom prst="rect">
            <a:avLst/>
          </a:prstGeom>
        </p:spPr>
        <p:txBody>
          <a:bodyPr/>
          <a:lstStyle/>
          <a:p>
            <a:fld id="{50D37560-0176-41A2-B307-C5485DD16DF5}" type="datetimeFigureOut">
              <a:rPr lang="de-AT" smtClean="0"/>
              <a:t>26.03.2024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8CEA140-ABB2-CB4E-AA74-F71EC146B9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3370F29-FB82-8741-B975-2DB3791BF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5B984D-76BC-4523-908F-5FB03DE0AA5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315651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AC8B86-8D7B-3D44-B5DD-EF7C7A3E8A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857" y="457200"/>
            <a:ext cx="352016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C27D37D0-C49F-7B4C-A47B-58C8E07DAF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A6F7884-6F6F-FF43-8F10-DF965F883A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1857" y="2057400"/>
            <a:ext cx="352016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895F60D-C3DB-7449-9F30-A49E8119763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1856" y="6356350"/>
            <a:ext cx="2329543" cy="365125"/>
          </a:xfrm>
          <a:prstGeom prst="rect">
            <a:avLst/>
          </a:prstGeom>
        </p:spPr>
        <p:txBody>
          <a:bodyPr/>
          <a:lstStyle/>
          <a:p>
            <a:fld id="{50D37560-0176-41A2-B307-C5485DD16DF5}" type="datetimeFigureOut">
              <a:rPr lang="de-AT" smtClean="0"/>
              <a:t>26.03.2024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D4BB404-6889-204A-A348-242D4C5E6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9B2B868-8614-D341-A15C-3E55A0F56E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5B984D-76BC-4523-908F-5FB03DE0AA5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87955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8AC94A-61F5-FF48-9E66-96641409F4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222304B-3412-9C43-9D58-AC26F6E129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05A392C-342E-7848-AF6E-DEB38CC011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D37560-0176-41A2-B307-C5485DD16DF5}" type="datetimeFigureOut">
              <a:rPr lang="de-AT" smtClean="0"/>
              <a:t>26.03.2024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8B45E10-112E-A647-A5C5-980CEE8124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BA2C2E-42FB-FC41-8594-5629D7AFF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5B984D-76BC-4523-908F-5FB03DE0AA5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745192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4F43949-02AE-2F42-991D-B6948EE16E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611869E-77EA-FE4D-883E-A2B83315F6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51856" y="365125"/>
            <a:ext cx="7320643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9926E41-640B-2F47-B84D-7958F69085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1856" y="6356350"/>
            <a:ext cx="2329544" cy="365125"/>
          </a:xfrm>
          <a:prstGeom prst="rect">
            <a:avLst/>
          </a:prstGeom>
        </p:spPr>
        <p:txBody>
          <a:bodyPr/>
          <a:lstStyle/>
          <a:p>
            <a:fld id="{50D37560-0176-41A2-B307-C5485DD16DF5}" type="datetimeFigureOut">
              <a:rPr lang="de-AT" smtClean="0"/>
              <a:t>26.03.2024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0D6B451-FB7E-A348-9B6F-210884C48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318D13-6CCA-0546-805D-C4BDB6C10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5B984D-76BC-4523-908F-5FB03DE0AA5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235342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9ADFC6-633B-5745-BC44-94A97FAC7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B8BBB5A-27E3-6143-A5DB-07FBAE02F4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D37560-0176-41A2-B307-C5485DD16DF5}" type="datetimeFigureOut">
              <a:rPr lang="de-AT" smtClean="0"/>
              <a:t>26.03.2024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00A23C2-94E0-7846-805F-F3EBA6431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5B5C692-35EB-6D40-B074-2C27D8B9E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5B984D-76BC-4523-908F-5FB03DE0AA5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308826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7560-0176-41A2-B307-C5485DD16DF5}" type="datetimeFigureOut">
              <a:rPr lang="de-AT" smtClean="0"/>
              <a:t>26.03.2024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42701" y="1"/>
            <a:ext cx="749300" cy="365125"/>
          </a:xfrm>
          <a:prstGeom prst="rect">
            <a:avLst/>
          </a:prstGeom>
        </p:spPr>
        <p:txBody>
          <a:bodyPr/>
          <a:lstStyle>
            <a:lvl1pPr algn="r">
              <a:defRPr b="1">
                <a:solidFill>
                  <a:schemeClr val="tx2"/>
                </a:solidFill>
                <a:latin typeface="+mj-lt"/>
              </a:defRPr>
            </a:lvl1pPr>
          </a:lstStyle>
          <a:p>
            <a:fld id="{375B984D-76BC-4523-908F-5FB03DE0AA58}" type="slidenum">
              <a:rPr lang="de-AT" smtClean="0"/>
              <a:t>‹#›</a:t>
            </a:fld>
            <a:endParaRPr lang="de-AT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623392" y="152400"/>
            <a:ext cx="10972800" cy="16002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endParaRPr lang="en-GB" sz="3600" dirty="0"/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B85BCD3C-5A95-22FD-6345-28B8BF648333}"/>
              </a:ext>
            </a:extLst>
          </p:cNvPr>
          <p:cNvSpPr txBox="1">
            <a:spLocks/>
          </p:cNvSpPr>
          <p:nvPr/>
        </p:nvSpPr>
        <p:spPr>
          <a:xfrm>
            <a:off x="623392" y="152400"/>
            <a:ext cx="10972800" cy="16002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588845592"/>
      </p:ext>
    </p:extLst>
  </p:cSld>
  <p:clrMapOvr>
    <a:masterClrMapping/>
  </p:clrMapOvr>
  <p:transition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CAA4F9-0388-8776-E127-48DC80668C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D96DB93-EA35-107A-AE6A-3241389D3EF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5B984D-76BC-4523-908F-5FB03DE0AA58}" type="slidenum">
              <a:rPr lang="de-AT" smtClean="0"/>
              <a:t>‹#›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5D90BF2-5BED-1D04-2D14-8DD62E6D5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79878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944297-7CFC-BD43-BF94-59A68011C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826412"/>
            <a:ext cx="9144000" cy="180043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65A3002-614A-C549-A0DA-54D79433EB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854794"/>
            <a:ext cx="9144000" cy="40300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C1AAF18-797F-1E40-901C-49C65B2E86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5955094"/>
            <a:ext cx="2743200" cy="56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7737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7560-0176-41A2-B307-C5485DD16DF5}" type="datetimeFigureOut">
              <a:rPr lang="de-AT" smtClean="0"/>
              <a:t>26.03.2024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18393" y="9104"/>
            <a:ext cx="749300" cy="365125"/>
          </a:xfrm>
        </p:spPr>
        <p:txBody>
          <a:bodyPr/>
          <a:lstStyle>
            <a:lvl1pPr algn="r">
              <a:defRPr b="1">
                <a:solidFill>
                  <a:schemeClr val="tx2"/>
                </a:solidFill>
                <a:latin typeface="+mj-lt"/>
              </a:defRPr>
            </a:lvl1pPr>
          </a:lstStyle>
          <a:p>
            <a:fld id="{375B984D-76BC-4523-908F-5FB03DE0AA58}" type="slidenum">
              <a:rPr lang="de-AT" smtClean="0"/>
              <a:t>‹#›</a:t>
            </a:fld>
            <a:endParaRPr lang="de-AT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623392" y="152400"/>
            <a:ext cx="10972800" cy="16002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253296458"/>
      </p:ext>
    </p:extLst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944297-7CFC-BD43-BF94-59A68011C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1" y="702129"/>
            <a:ext cx="7821386" cy="1905000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65A3002-614A-C549-A0DA-54D79433EB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764972"/>
            <a:ext cx="9144000" cy="2492828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61275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433770-3899-084F-930E-431484162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65B7CB-310E-F446-97C3-1684B6002A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35A11ED-7452-2E43-815D-255E240D66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50D37560-0176-41A2-B307-C5485DD16DF5}" type="datetimeFigureOut">
              <a:rPr lang="de-AT" smtClean="0"/>
              <a:t>26.03.2024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D3CFD15-73A5-C140-9ACA-60557EDF6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44157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433770-3899-084F-930E-431484162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65B7CB-310E-F446-97C3-1684B6002A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35A11ED-7452-2E43-815D-255E240D66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50D37560-0176-41A2-B307-C5485DD16DF5}" type="datetimeFigureOut">
              <a:rPr lang="de-AT" smtClean="0"/>
              <a:t>26.03.2024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D3CFD15-73A5-C140-9ACA-60557EDF6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93C317A-A421-8C40-825F-113024891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5B984D-76BC-4523-908F-5FB03DE0AA5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89348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D5E802-E9D4-2941-8D72-FDE7F9029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5D4D05A-17AD-8345-9E53-0C897FCF5D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68186" y="1825625"/>
            <a:ext cx="4751614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AFD351C-1327-C34C-A7BB-290FBCAD7D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E8B637C-090D-8F4D-A1B3-E9CF9C05DB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50D37560-0176-41A2-B307-C5485DD16DF5}" type="datetimeFigureOut">
              <a:rPr lang="de-AT" smtClean="0"/>
              <a:t>26.03.2024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F324B90-C2A2-AA49-A6DE-5DE7A6F7B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DF78AF0-F997-F946-B3A5-495C6AD13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5B984D-76BC-4523-908F-5FB03DE0AA5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24535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D5E802-E9D4-2941-8D72-FDE7F9029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5D4D05A-17AD-8345-9E53-0C897FCF5D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68186" y="1825625"/>
            <a:ext cx="4751614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AFD351C-1327-C34C-A7BB-290FBCAD7D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E8B637C-090D-8F4D-A1B3-E9CF9C05DB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50D37560-0176-41A2-B307-C5485DD16DF5}" type="datetimeFigureOut">
              <a:rPr lang="de-AT" smtClean="0"/>
              <a:t>26.03.2024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F324B90-C2A2-AA49-A6DE-5DE7A6F7B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DF78AF0-F997-F946-B3A5-495C6AD13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5B984D-76BC-4523-908F-5FB03DE0AA5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79897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361616-691E-9542-878C-363E71026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86" y="365125"/>
            <a:ext cx="8034839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58C8580-D948-6E4B-9FA8-57F8779E6A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8186" y="1681163"/>
            <a:ext cx="4729389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745C92D-8286-0B49-BDA4-9103E700C0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68186" y="2505075"/>
            <a:ext cx="4729389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005040B-C584-034B-B5BB-F49D0290D4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625998" y="1681163"/>
            <a:ext cx="472939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EFD3F1C-0455-D64D-9CE7-BEE37A27A1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625996" y="2505075"/>
            <a:ext cx="4729391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6A4F2BC-8AA7-E04C-8A5B-5B7FCA7039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50D37560-0176-41A2-B307-C5485DD16DF5}" type="datetimeFigureOut">
              <a:rPr lang="de-AT" smtClean="0"/>
              <a:t>26.03.2024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E41D8CA-D7F5-A240-9736-385984802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4DB83EA-12CA-6545-A796-9CAC4FEBB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5B984D-76BC-4523-908F-5FB03DE0AA5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44036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A18EC4-FB1C-274C-A4AD-B5F85F79D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08E31BF-2CCD-1D4A-8F4D-35A01D9EE8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D37560-0176-41A2-B307-C5485DD16DF5}" type="datetimeFigureOut">
              <a:rPr lang="de-AT" smtClean="0"/>
              <a:t>26.03.2024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62EFAFC-87A4-8644-920E-EA1B29478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C204C87-24AB-F644-B40D-9C5DFE317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5B984D-76BC-4523-908F-5FB03DE0AA5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21744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D167830-7097-4B47-ADD7-22CB2377F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86" y="365125"/>
            <a:ext cx="800833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A42C3A7-A52F-D140-A3E1-7951CC6334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8186" y="1825625"/>
            <a:ext cx="1008561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81E4324E-7E64-1CFC-11EF-6A4576C29E19}"/>
              </a:ext>
            </a:extLst>
          </p:cNvPr>
          <p:cNvSpPr/>
          <p:nvPr/>
        </p:nvSpPr>
        <p:spPr>
          <a:xfrm flipH="1">
            <a:off x="0" y="0"/>
            <a:ext cx="131028" cy="6858000"/>
          </a:xfrm>
          <a:prstGeom prst="rect">
            <a:avLst/>
          </a:prstGeom>
          <a:solidFill>
            <a:srgbClr val="F07921">
              <a:alpha val="90000"/>
            </a:srgb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D0378C1A-4F08-67C5-5877-DBA430BE9F74}"/>
              </a:ext>
            </a:extLst>
          </p:cNvPr>
          <p:cNvSpPr/>
          <p:nvPr/>
        </p:nvSpPr>
        <p:spPr>
          <a:xfrm flipH="1">
            <a:off x="380988" y="1"/>
            <a:ext cx="133946" cy="6858000"/>
          </a:xfrm>
          <a:prstGeom prst="rect">
            <a:avLst/>
          </a:prstGeom>
          <a:solidFill>
            <a:schemeClr val="accent3">
              <a:alpha val="90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C8C059B6-B2F8-BF03-31FF-05112143DD0B}"/>
              </a:ext>
            </a:extLst>
          </p:cNvPr>
          <p:cNvSpPr/>
          <p:nvPr/>
        </p:nvSpPr>
        <p:spPr>
          <a:xfrm flipH="1">
            <a:off x="185052" y="0"/>
            <a:ext cx="131028" cy="6858000"/>
          </a:xfrm>
          <a:prstGeom prst="rect">
            <a:avLst/>
          </a:prstGeom>
          <a:solidFill>
            <a:srgbClr val="01AD4B">
              <a:alpha val="90000"/>
            </a:srgb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9C2E2835-321A-99BE-EADE-2E26A8918D8C}"/>
              </a:ext>
            </a:extLst>
          </p:cNvPr>
          <p:cNvSpPr/>
          <p:nvPr/>
        </p:nvSpPr>
        <p:spPr>
          <a:xfrm flipH="1">
            <a:off x="576936" y="0"/>
            <a:ext cx="128368" cy="6858000"/>
          </a:xfrm>
          <a:prstGeom prst="rect">
            <a:avLst/>
          </a:prstGeom>
          <a:solidFill>
            <a:srgbClr val="EE297B">
              <a:alpha val="90000"/>
            </a:srgb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12" name="Grafik 11" descr="Ein Bild, das Grafiken, Grafikdesign, Farbigkeit, Kreis enthält.&#10;&#10;Automatisch generierte Beschreibung">
            <a:extLst>
              <a:ext uri="{FF2B5EF4-FFF2-40B4-BE49-F238E27FC236}">
                <a16:creationId xmlns:a16="http://schemas.microsoft.com/office/drawing/2014/main" id="{5AB2B131-7B71-39A8-75F6-E6F68EA9C380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9340143" y="365125"/>
            <a:ext cx="2013657" cy="1256522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6B4C4EA1-1AB4-38C6-13F5-4D359A80AA87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838200" y="6265654"/>
            <a:ext cx="1538082" cy="314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492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  <p:sldLayoutId id="2147483700" r:id="rId15"/>
    <p:sldLayoutId id="2147483701" r:id="rId16"/>
    <p:sldLayoutId id="2147483702" r:id="rId17"/>
    <p:sldLayoutId id="2147483703" r:id="rId18"/>
    <p:sldLayoutId id="2147483704" r:id="rId19"/>
    <p:sldLayoutId id="2147483705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D385E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D385E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D385E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D385E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D385E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D385E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hyperlink" Target="http://creativecommons.org/licenses/by-sa/4.0/?ref=chooser-v1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 descr="Ein Bild, das Grafiken, Grafikdesign, Farbigkeit, Kreis enthält.&#10;&#10;Automatisch generierte Beschreibung">
            <a:extLst>
              <a:ext uri="{FF2B5EF4-FFF2-40B4-BE49-F238E27FC236}">
                <a16:creationId xmlns:a16="http://schemas.microsoft.com/office/drawing/2014/main" id="{130C8AC2-B1DB-06DD-323B-CB74DD2211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9043" y="0"/>
            <a:ext cx="5013914" cy="3128682"/>
          </a:xfrm>
          <a:prstGeom prst="rect">
            <a:avLst/>
          </a:prstGeom>
        </p:spPr>
      </p:pic>
      <p:pic>
        <p:nvPicPr>
          <p:cNvPr id="3" name="Grafik 2" descr="Ein Bild, das Cartoon, Kreis, Darstellung enthält.&#10;&#10;Automatisch generierte Beschreibung">
            <a:extLst>
              <a:ext uri="{FF2B5EF4-FFF2-40B4-BE49-F238E27FC236}">
                <a16:creationId xmlns:a16="http://schemas.microsoft.com/office/drawing/2014/main" id="{128109B9-8CF2-B726-83F9-E529ADD38AED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85000"/>
          </a:blip>
          <a:stretch>
            <a:fillRect/>
          </a:stretch>
        </p:blipFill>
        <p:spPr>
          <a:xfrm>
            <a:off x="5787801" y="509862"/>
            <a:ext cx="805421" cy="805421"/>
          </a:xfrm>
          <a:prstGeom prst="rect">
            <a:avLst/>
          </a:prstGeom>
        </p:spPr>
      </p:pic>
      <p:pic>
        <p:nvPicPr>
          <p:cNvPr id="6" name="Grafik 5" descr="Ein Bild, das Zeichnung, Kinderkunst, Cartoon, Kreis enthält.&#10;&#10;Automatisch generierte Beschreibung">
            <a:extLst>
              <a:ext uri="{FF2B5EF4-FFF2-40B4-BE49-F238E27FC236}">
                <a16:creationId xmlns:a16="http://schemas.microsoft.com/office/drawing/2014/main" id="{D8F04AFC-E9C2-9029-260A-99E646007697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85000"/>
          </a:blip>
          <a:stretch>
            <a:fillRect/>
          </a:stretch>
        </p:blipFill>
        <p:spPr>
          <a:xfrm>
            <a:off x="6713562" y="509862"/>
            <a:ext cx="806400" cy="806400"/>
          </a:xfrm>
          <a:prstGeom prst="rect">
            <a:avLst/>
          </a:prstGeom>
        </p:spPr>
      </p:pic>
      <p:sp>
        <p:nvSpPr>
          <p:cNvPr id="4" name="Rubrik 3">
            <a:extLst>
              <a:ext uri="{FF2B5EF4-FFF2-40B4-BE49-F238E27FC236}">
                <a16:creationId xmlns:a16="http://schemas.microsoft.com/office/drawing/2014/main" id="{07E0CBB6-C5F8-4624-9918-2ABBDA00096C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563624" y="3682071"/>
            <a:ext cx="11064751" cy="1315040"/>
          </a:xfrm>
          <a:noFill/>
        </p:spPr>
        <p:txBody>
          <a:bodyPr wrap="square" rtlCol="0">
            <a:spAutoFit/>
          </a:bodyPr>
          <a:lstStyle/>
          <a:p>
            <a:r>
              <a:rPr lang="en-GB" sz="4400" dirty="0"/>
              <a:t>BUSINESS PLANNING AND ENTREPRENEURIAL ECOSYSTEM</a:t>
            </a:r>
          </a:p>
        </p:txBody>
      </p:sp>
      <p:sp>
        <p:nvSpPr>
          <p:cNvPr id="9" name="Untertitel 8">
            <a:extLst>
              <a:ext uri="{FF2B5EF4-FFF2-40B4-BE49-F238E27FC236}">
                <a16:creationId xmlns:a16="http://schemas.microsoft.com/office/drawing/2014/main" id="{F8847AF9-6CCE-665E-0774-EF60203AA2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4997111"/>
            <a:ext cx="9144000" cy="403005"/>
          </a:xfrm>
        </p:spPr>
        <p:txBody>
          <a:bodyPr>
            <a:normAutofit lnSpcReduction="10000"/>
          </a:bodyPr>
          <a:lstStyle/>
          <a:p>
            <a:r>
              <a:rPr lang="en-GB" dirty="0"/>
              <a:t>(3 ECTS, 75-90 h)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06294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BC0C020A-AC73-08D0-2B00-0E0F995A534F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1268186" y="365125"/>
            <a:ext cx="8008336" cy="1325563"/>
          </a:xfr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en-GB" altLang="en-US" sz="4400" b="0" dirty="0">
                <a:solidFill>
                  <a:srgbClr val="0D385E"/>
                </a:solidFill>
                <a:effectLst/>
                <a:latin typeface="+mj-lt"/>
              </a:rPr>
              <a:t>Linking entrepreneurship with innovation</a:t>
            </a:r>
          </a:p>
        </p:txBody>
      </p:sp>
      <p:graphicFrame>
        <p:nvGraphicFramePr>
          <p:cNvPr id="19" name="Platshållare för innehåll 4">
            <a:extLst>
              <a:ext uri="{FF2B5EF4-FFF2-40B4-BE49-F238E27FC236}">
                <a16:creationId xmlns:a16="http://schemas.microsoft.com/office/drawing/2014/main" id="{E46937A9-903C-6330-92A0-5B548299864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2741395"/>
              </p:ext>
            </p:extLst>
          </p:nvPr>
        </p:nvGraphicFramePr>
        <p:xfrm>
          <a:off x="1268186" y="1825625"/>
          <a:ext cx="10085614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BDC7EB8B-D5F3-716F-E92A-163E109DF0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b="0" dirty="0">
                <a:effectLst/>
              </a:rPr>
              <a:t>Acknowledgments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8186" y="1825625"/>
            <a:ext cx="10085614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dirty="0"/>
              <a:t>This Material is Part of the Education Package produced within the Erasmus+ Project: ENDORSE</a:t>
            </a:r>
          </a:p>
          <a:p>
            <a:pPr marL="0" indent="0">
              <a:buNone/>
            </a:pPr>
            <a:r>
              <a:rPr lang="en-GB" sz="1800" dirty="0"/>
              <a:t>Project Partners: 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US" sz="1800" b="0" i="0" dirty="0">
                <a:solidFill>
                  <a:srgbClr val="333333"/>
                </a:solidFill>
                <a:effectLst/>
                <a:latin typeface="Source Sans Pro" panose="020B0503030403020204" pitchFamily="34" charset="0"/>
              </a:rPr>
              <a:t>ENDORSE Educational Material Entrepreneurship © 2024 by ENDORSE is licensed under </a:t>
            </a:r>
            <a:r>
              <a:rPr lang="en-US" sz="1800" b="0" i="0" u="none" strike="noStrike" dirty="0">
                <a:solidFill>
                  <a:srgbClr val="D14500"/>
                </a:solidFill>
                <a:effectLst/>
                <a:latin typeface="Source Sans Pro" panose="020B0503030403020204" pitchFamily="34" charset="0"/>
                <a:hlinkClick r:id="rId2"/>
              </a:rPr>
              <a:t>CC BY-SA 4.0</a:t>
            </a:r>
            <a:endParaRPr lang="en-US" sz="1800" b="0" i="0" u="none" strike="noStrike" dirty="0">
              <a:solidFill>
                <a:srgbClr val="D14500"/>
              </a:solidFill>
              <a:effectLst/>
              <a:latin typeface="Source Sans Pro" panose="020B0503030403020204" pitchFamily="34" charset="0"/>
            </a:endParaRPr>
          </a:p>
          <a:p>
            <a:pPr marL="0" indent="0">
              <a:buNone/>
            </a:pPr>
            <a:endParaRPr lang="en-US" sz="1800" dirty="0">
              <a:solidFill>
                <a:srgbClr val="D14500"/>
              </a:solidFill>
              <a:latin typeface="Source Sans Pro" panose="020B0503030403020204" pitchFamily="34" charset="0"/>
            </a:endParaRPr>
          </a:p>
          <a:p>
            <a:pPr marL="0" indent="0">
              <a:buNone/>
            </a:pPr>
            <a:endParaRPr lang="en-US" sz="1800" dirty="0">
              <a:solidFill>
                <a:srgbClr val="D14500"/>
              </a:solidFill>
              <a:latin typeface="Source Sans Pro" panose="020B0503030403020204" pitchFamily="34" charset="0"/>
            </a:endParaRPr>
          </a:p>
          <a:p>
            <a:pPr marL="0" indent="0">
              <a:buNone/>
            </a:pPr>
            <a:endParaRPr lang="en-US" sz="1800" dirty="0">
              <a:solidFill>
                <a:srgbClr val="D14500"/>
              </a:solidFill>
              <a:latin typeface="Source Sans Pro" panose="020B0503030403020204" pitchFamily="34" charset="0"/>
            </a:endParaRPr>
          </a:p>
          <a:p>
            <a:pPr marL="0" indent="0">
              <a:buNone/>
            </a:pPr>
            <a:r>
              <a:rPr lang="en-US" sz="1800" dirty="0">
                <a:solidFill>
                  <a:srgbClr val="D14500"/>
                </a:solidFill>
                <a:latin typeface="Source Sans Pro" panose="020B0503030403020204" pitchFamily="34" charset="0"/>
              </a:rPr>
              <a:t>Logos of Partner Institutions and Erasmus+ are excepted. </a:t>
            </a:r>
            <a:endParaRPr lang="en-GB" sz="1800" dirty="0"/>
          </a:p>
        </p:txBody>
      </p:sp>
      <p:sp>
        <p:nvSpPr>
          <p:cNvPr id="12" name="AutoShape 8">
            <a:hlinkClick r:id="rId2"/>
            <a:extLst>
              <a:ext uri="{FF2B5EF4-FFF2-40B4-BE49-F238E27FC236}">
                <a16:creationId xmlns:a16="http://schemas.microsoft.com/office/drawing/2014/main" id="{A0277674-3939-649B-8A6F-3236C0E03DC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56363" y="-92075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13" name="AutoShape 9">
            <a:extLst>
              <a:ext uri="{FF2B5EF4-FFF2-40B4-BE49-F238E27FC236}">
                <a16:creationId xmlns:a16="http://schemas.microsoft.com/office/drawing/2014/main" id="{13196A70-0C30-56C4-4812-1D84CBD9E26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727825" y="-92075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pic>
        <p:nvPicPr>
          <p:cNvPr id="1049" name="Picture 25">
            <a:extLst>
              <a:ext uri="{FF2B5EF4-FFF2-40B4-BE49-F238E27FC236}">
                <a16:creationId xmlns:a16="http://schemas.microsoft.com/office/drawing/2014/main" id="{FE71E26D-F476-C3AD-6991-A81FFF3093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870" y="4104971"/>
            <a:ext cx="1404618" cy="491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Grafik 25" descr="Ein Bild, das Grafiken, Grafikdesign, Schrift, Text enthält.&#10;&#10;Automatisch generierte Beschreibung">
            <a:extLst>
              <a:ext uri="{FF2B5EF4-FFF2-40B4-BE49-F238E27FC236}">
                <a16:creationId xmlns:a16="http://schemas.microsoft.com/office/drawing/2014/main" id="{300094A6-AC58-82AE-CE9C-4FB0406665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6632" y="2685329"/>
            <a:ext cx="2137903" cy="370793"/>
          </a:xfrm>
          <a:prstGeom prst="rect">
            <a:avLst/>
          </a:prstGeom>
        </p:spPr>
      </p:pic>
      <p:pic>
        <p:nvPicPr>
          <p:cNvPr id="27" name="Grafik 26" descr="Ein Bild, das Text, Schrift, Poster, Design enthält.&#10;&#10;Automatisch generierte Beschreibung">
            <a:extLst>
              <a:ext uri="{FF2B5EF4-FFF2-40B4-BE49-F238E27FC236}">
                <a16:creationId xmlns:a16="http://schemas.microsoft.com/office/drawing/2014/main" id="{084A0702-48FB-BD5B-0B44-25BD832EF39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5089" y="2495820"/>
            <a:ext cx="606492" cy="714704"/>
          </a:xfrm>
          <a:prstGeom prst="rect">
            <a:avLst/>
          </a:prstGeom>
        </p:spPr>
      </p:pic>
      <p:pic>
        <p:nvPicPr>
          <p:cNvPr id="28" name="Grafik 27" descr="Ein Bild, das Schrift, Screenshot, Grafiken, Grafikdesign enthält.&#10;&#10;Automatisch generierte Beschreibung">
            <a:extLst>
              <a:ext uri="{FF2B5EF4-FFF2-40B4-BE49-F238E27FC236}">
                <a16:creationId xmlns:a16="http://schemas.microsoft.com/office/drawing/2014/main" id="{6028076D-4B8C-98EA-335C-C286F112440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1065" y="2603635"/>
            <a:ext cx="1828804" cy="499873"/>
          </a:xfrm>
          <a:prstGeom prst="rect">
            <a:avLst/>
          </a:prstGeom>
        </p:spPr>
      </p:pic>
      <p:pic>
        <p:nvPicPr>
          <p:cNvPr id="29" name="Grafik 28" descr="Ein Bild, das Schrift, Grafiken, Logo, Symbol enthält.&#10;&#10;Automatisch generierte Beschreibung">
            <a:extLst>
              <a:ext uri="{FF2B5EF4-FFF2-40B4-BE49-F238E27FC236}">
                <a16:creationId xmlns:a16="http://schemas.microsoft.com/office/drawing/2014/main" id="{D3128190-211F-6A5C-9E19-F25E4175C10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899" y="2475375"/>
            <a:ext cx="1488144" cy="790703"/>
          </a:xfrm>
          <a:prstGeom prst="rect">
            <a:avLst/>
          </a:prstGeom>
        </p:spPr>
      </p:pic>
      <p:pic>
        <p:nvPicPr>
          <p:cNvPr id="30" name="Grafik 29" descr="Ein Bild, das Schrift, Logo, Grafiken, Grafikdesign enthält.&#10;&#10;Automatisch generierte Beschreibung">
            <a:extLst>
              <a:ext uri="{FF2B5EF4-FFF2-40B4-BE49-F238E27FC236}">
                <a16:creationId xmlns:a16="http://schemas.microsoft.com/office/drawing/2014/main" id="{49DEFB1A-B964-2CC2-7D02-7DE77BDF02E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440" y="2449057"/>
            <a:ext cx="1319543" cy="650975"/>
          </a:xfrm>
          <a:prstGeom prst="rect">
            <a:avLst/>
          </a:prstGeom>
        </p:spPr>
      </p:pic>
      <p:pic>
        <p:nvPicPr>
          <p:cNvPr id="31" name="Grafik 30" descr="Ein Bild, das Grafiken, Schrift, Logo, Symbol enthält.&#10;&#10;Automatisch generierte Beschreibung">
            <a:extLst>
              <a:ext uri="{FF2B5EF4-FFF2-40B4-BE49-F238E27FC236}">
                <a16:creationId xmlns:a16="http://schemas.microsoft.com/office/drawing/2014/main" id="{135A5B80-4E68-0EC6-CC2F-26BE263C45D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870" y="2592783"/>
            <a:ext cx="1174570" cy="520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950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07E0CBB6-C5F8-4624-9918-2ABBDA00096C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1" y="516107"/>
            <a:ext cx="7821386" cy="2091022"/>
          </a:xfrm>
          <a:noFill/>
        </p:spPr>
        <p:txBody>
          <a:bodyPr wrap="square" rtlCol="0">
            <a:spAutoFit/>
          </a:bodyPr>
          <a:lstStyle/>
          <a:p>
            <a:br>
              <a:rPr lang="en-US" dirty="0"/>
            </a:br>
            <a:r>
              <a:rPr lang="sv-SE" dirty="0"/>
              <a:t>2.2  Entrepreneurship and Innovation</a:t>
            </a:r>
            <a:endParaRPr lang="en-GB" dirty="0"/>
          </a:p>
        </p:txBody>
      </p:sp>
      <p:pic>
        <p:nvPicPr>
          <p:cNvPr id="10" name="Grafik 9" descr="Ein Bild, das Grafiken, Grafikdesign, Farbigkeit, Kreis enthält.&#10;&#10;Automatisch generierte Beschreibung">
            <a:extLst>
              <a:ext uri="{FF2B5EF4-FFF2-40B4-BE49-F238E27FC236}">
                <a16:creationId xmlns:a16="http://schemas.microsoft.com/office/drawing/2014/main" id="{19E383D5-B3F4-07B5-AE19-FF1CF99739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18" y="397736"/>
            <a:ext cx="2072625" cy="1293318"/>
          </a:xfrm>
          <a:prstGeom prst="rect">
            <a:avLst/>
          </a:prstGeom>
        </p:spPr>
      </p:pic>
      <p:sp>
        <p:nvSpPr>
          <p:cNvPr id="3" name="Untertitel 2">
            <a:extLst>
              <a:ext uri="{FF2B5EF4-FFF2-40B4-BE49-F238E27FC236}">
                <a16:creationId xmlns:a16="http://schemas.microsoft.com/office/drawing/2014/main" id="{6D883F1F-18B4-291B-1C8E-0C924544D7D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/>
              <a:t>Film: 2.2</a:t>
            </a:r>
          </a:p>
        </p:txBody>
      </p:sp>
    </p:spTree>
    <p:extLst>
      <p:ext uri="{BB962C8B-B14F-4D97-AF65-F5344CB8AC3E}">
        <p14:creationId xmlns:p14="http://schemas.microsoft.com/office/powerpoint/2010/main" val="2939634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4">
            <a:extLst>
              <a:ext uri="{FF2B5EF4-FFF2-40B4-BE49-F238E27FC236}">
                <a16:creationId xmlns:a16="http://schemas.microsoft.com/office/drawing/2014/main" id="{ECF7EEE6-32E9-AF8D-1175-B92B31B66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86" y="365125"/>
            <a:ext cx="8008336" cy="1325563"/>
          </a:xfrm>
        </p:spPr>
        <p:txBody>
          <a:bodyPr/>
          <a:lstStyle/>
          <a:p>
            <a:r>
              <a:rPr lang="en-GB" dirty="0"/>
              <a:t>What is innovation?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F916267A-D2B0-6D6A-5653-0ABDD1980A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8186" y="1825625"/>
            <a:ext cx="10085614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en-GB" dirty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en-GB" dirty="0" err="1">
                <a:solidFill>
                  <a:srgbClr val="44546A"/>
                </a:solidFill>
                <a:latin typeface="Wingdings"/>
                <a:sym typeface="Wingdings"/>
              </a:rPr>
              <a:t>Ø</a:t>
            </a:r>
            <a:r>
              <a:rPr lang="en-GB" dirty="0" err="1">
                <a:solidFill>
                  <a:srgbClr val="7F7F7F"/>
                </a:solidFill>
                <a:latin typeface="Arial"/>
                <a:cs typeface="Arial"/>
              </a:rPr>
              <a:t>Product</a:t>
            </a:r>
            <a:r>
              <a:rPr lang="en-GB" dirty="0">
                <a:solidFill>
                  <a:srgbClr val="7F7F7F"/>
                </a:solidFill>
                <a:latin typeface="Arial"/>
                <a:cs typeface="Arial"/>
              </a:rPr>
              <a:t> innovation</a:t>
            </a:r>
          </a:p>
          <a:p>
            <a:pPr marL="0" indent="0">
              <a:buNone/>
            </a:pPr>
            <a:r>
              <a:rPr lang="en-GB" dirty="0" err="1">
                <a:solidFill>
                  <a:srgbClr val="44546A"/>
                </a:solidFill>
                <a:latin typeface="Wingdings"/>
                <a:sym typeface="Wingdings"/>
              </a:rPr>
              <a:t>Ø</a:t>
            </a:r>
            <a:r>
              <a:rPr lang="en-GB" dirty="0" err="1">
                <a:solidFill>
                  <a:srgbClr val="7F7F7F"/>
                </a:solidFill>
                <a:latin typeface="Arial"/>
                <a:cs typeface="Arial"/>
              </a:rPr>
              <a:t>Process</a:t>
            </a:r>
            <a:r>
              <a:rPr lang="en-GB" dirty="0">
                <a:solidFill>
                  <a:srgbClr val="7F7F7F"/>
                </a:solidFill>
                <a:latin typeface="Arial"/>
                <a:cs typeface="Arial"/>
              </a:rPr>
              <a:t> innovation</a:t>
            </a:r>
          </a:p>
          <a:p>
            <a:pPr marL="0" indent="0">
              <a:buNone/>
            </a:pPr>
            <a:r>
              <a:rPr lang="en-GB" dirty="0" err="1">
                <a:solidFill>
                  <a:srgbClr val="44546A"/>
                </a:solidFill>
                <a:latin typeface="Wingdings"/>
                <a:sym typeface="Wingdings"/>
              </a:rPr>
              <a:t>Ø</a:t>
            </a:r>
            <a:r>
              <a:rPr lang="en-GB" dirty="0" err="1">
                <a:solidFill>
                  <a:srgbClr val="7F7F7F"/>
                </a:solidFill>
                <a:latin typeface="Arial"/>
                <a:cs typeface="Arial"/>
              </a:rPr>
              <a:t>Market</a:t>
            </a:r>
            <a:r>
              <a:rPr lang="en-GB" dirty="0">
                <a:solidFill>
                  <a:srgbClr val="7F7F7F"/>
                </a:solidFill>
                <a:latin typeface="Arial"/>
                <a:cs typeface="Arial"/>
              </a:rPr>
              <a:t> innovation</a:t>
            </a:r>
          </a:p>
          <a:p>
            <a:pPr marL="0" indent="0">
              <a:buNone/>
            </a:pPr>
            <a:r>
              <a:rPr lang="en-GB" dirty="0" err="1">
                <a:solidFill>
                  <a:srgbClr val="44546A"/>
                </a:solidFill>
                <a:latin typeface="Wingdings"/>
                <a:sym typeface="Wingdings"/>
              </a:rPr>
              <a:t>Ø</a:t>
            </a:r>
            <a:r>
              <a:rPr lang="en-GB" dirty="0" err="1">
                <a:solidFill>
                  <a:srgbClr val="7F7F7F"/>
                </a:solidFill>
                <a:latin typeface="Arial"/>
                <a:cs typeface="Arial"/>
              </a:rPr>
              <a:t>Organisational</a:t>
            </a:r>
            <a:r>
              <a:rPr lang="en-GB" dirty="0">
                <a:solidFill>
                  <a:srgbClr val="7F7F7F"/>
                </a:solidFill>
                <a:latin typeface="Arial"/>
                <a:cs typeface="Arial"/>
              </a:rPr>
              <a:t> innovation</a:t>
            </a:r>
          </a:p>
          <a:p>
            <a:endParaRPr lang="en-GB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63772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9AD2645-F7F3-B7A4-F3EB-1E8DEBBB9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7897" y="64943"/>
            <a:ext cx="8008336" cy="897332"/>
          </a:xfrm>
        </p:spPr>
        <p:txBody>
          <a:bodyPr/>
          <a:lstStyle/>
          <a:p>
            <a:r>
              <a:rPr lang="sv-SE" dirty="0" err="1">
                <a:ea typeface="+mj-lt"/>
                <a:cs typeface="+mj-lt"/>
              </a:rPr>
              <a:t>Types</a:t>
            </a:r>
            <a:r>
              <a:rPr lang="sv-SE" dirty="0">
                <a:ea typeface="+mj-lt"/>
                <a:cs typeface="+mj-lt"/>
              </a:rPr>
              <a:t> </a:t>
            </a:r>
            <a:r>
              <a:rPr lang="sv-SE" dirty="0" err="1">
                <a:ea typeface="+mj-lt"/>
                <a:cs typeface="+mj-lt"/>
              </a:rPr>
              <a:t>of</a:t>
            </a:r>
            <a:r>
              <a:rPr lang="sv-SE" dirty="0">
                <a:ea typeface="+mj-lt"/>
                <a:cs typeface="+mj-lt"/>
              </a:rPr>
              <a:t> innovations</a:t>
            </a:r>
            <a:endParaRPr lang="sv-SE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FF35712-3417-4832-8F04-BC3538DDB7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9574" y="962865"/>
            <a:ext cx="9732953" cy="4351338"/>
          </a:xfrm>
        </p:spPr>
        <p:txBody>
          <a:bodyPr vert="horz" lIns="91440" tIns="45720" rIns="91440" bIns="45720" rtlCol="0" anchor="t">
            <a:normAutofit fontScale="62500" lnSpcReduction="20000"/>
          </a:bodyPr>
          <a:lstStyle/>
          <a:p>
            <a:pPr marL="0" indent="0">
              <a:buNone/>
            </a:pPr>
            <a:r>
              <a:rPr lang="sv-SE" sz="2400" dirty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sv-SE" sz="240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Systemic</a:t>
            </a:r>
            <a:r>
              <a:rPr lang="sv-SE" sz="24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innovation</a:t>
            </a:r>
            <a:endParaRPr lang="sv-SE" dirty="0">
              <a:ea typeface="+mn-lt"/>
              <a:cs typeface="+mn-lt"/>
            </a:endParaRPr>
          </a:p>
          <a:p>
            <a:pPr marL="0" indent="0">
              <a:buNone/>
            </a:pP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  •Innovations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require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new adaptations or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changes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in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their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supportiveinfrastructure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. </a:t>
            </a:r>
            <a:endParaRPr lang="sv-SE" dirty="0">
              <a:cs typeface="Assistant"/>
            </a:endParaRPr>
          </a:p>
          <a:p>
            <a:pPr marL="0" indent="0">
              <a:buNone/>
            </a:pPr>
            <a:r>
              <a:rPr lang="sv-SE" sz="24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•</a:t>
            </a:r>
            <a:r>
              <a:rPr lang="sv-SE" sz="240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Autonomous</a:t>
            </a:r>
            <a:r>
              <a:rPr lang="sv-SE" sz="24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innovation</a:t>
            </a:r>
            <a:endParaRPr lang="sv-SE" dirty="0">
              <a:cs typeface="Assistant"/>
            </a:endParaRPr>
          </a:p>
          <a:p>
            <a:pPr marL="0" indent="0">
              <a:buNone/>
            </a:pP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  •A “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stand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–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alone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”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one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that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can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be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introduced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without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adjustments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to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othercomponents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,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items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of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equipment</a:t>
            </a:r>
            <a:endParaRPr lang="sv-SE" dirty="0" err="1">
              <a:cs typeface="Assistant"/>
            </a:endParaRPr>
          </a:p>
          <a:p>
            <a:pPr marL="0" indent="0">
              <a:buNone/>
            </a:pPr>
            <a:r>
              <a:rPr lang="sv-SE" sz="24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•</a:t>
            </a:r>
            <a:r>
              <a:rPr lang="sv-SE" sz="240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Disruptive</a:t>
            </a:r>
            <a:r>
              <a:rPr lang="sv-SE" sz="24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 innovation</a:t>
            </a:r>
            <a:endParaRPr lang="sv-SE" dirty="0">
              <a:cs typeface="Assistant"/>
            </a:endParaRPr>
          </a:p>
          <a:p>
            <a:pPr marL="0" indent="0">
              <a:buNone/>
            </a:pPr>
            <a:r>
              <a:rPr lang="sv-SE" sz="1800" dirty="0">
                <a:solidFill>
                  <a:srgbClr val="1F1F1F"/>
                </a:solidFill>
                <a:latin typeface="Arial"/>
                <a:ea typeface="+mn-lt"/>
                <a:cs typeface="Arial"/>
              </a:rPr>
              <a:t>  •An innovation process, focus on end-market or new markets, </a:t>
            </a:r>
            <a:r>
              <a:rPr lang="sv-SE" sz="1800" dirty="0" err="1">
                <a:solidFill>
                  <a:srgbClr val="1F1F1F"/>
                </a:solidFill>
                <a:latin typeface="Arial"/>
                <a:ea typeface="+mn-lt"/>
                <a:cs typeface="Arial"/>
              </a:rPr>
              <a:t>are</a:t>
            </a:r>
            <a:r>
              <a:rPr lang="sv-SE" sz="1800" dirty="0">
                <a:solidFill>
                  <a:srgbClr val="1F1F1F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1F1F1F"/>
                </a:solidFill>
                <a:latin typeface="Arial"/>
                <a:ea typeface="+mn-lt"/>
                <a:cs typeface="Arial"/>
              </a:rPr>
              <a:t>usuallyinferior</a:t>
            </a:r>
            <a:r>
              <a:rPr lang="sv-SE" sz="1800" dirty="0">
                <a:solidFill>
                  <a:srgbClr val="1F1F1F"/>
                </a:solidFill>
                <a:latin typeface="Arial"/>
                <a:ea typeface="+mn-lt"/>
                <a:cs typeface="Arial"/>
              </a:rPr>
              <a:t> to </a:t>
            </a:r>
            <a:r>
              <a:rPr lang="sv-SE" sz="1800" dirty="0" err="1">
                <a:solidFill>
                  <a:srgbClr val="1F1F1F"/>
                </a:solidFill>
                <a:latin typeface="Arial"/>
                <a:ea typeface="+mn-lt"/>
                <a:cs typeface="Arial"/>
              </a:rPr>
              <a:t>existing</a:t>
            </a:r>
            <a:r>
              <a:rPr lang="sv-SE" sz="1800" dirty="0">
                <a:solidFill>
                  <a:srgbClr val="1F1F1F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1F1F1F"/>
                </a:solidFill>
                <a:latin typeface="Arial"/>
                <a:ea typeface="+mn-lt"/>
                <a:cs typeface="Arial"/>
              </a:rPr>
              <a:t>ones</a:t>
            </a:r>
            <a:r>
              <a:rPr lang="sv-SE" sz="1800" dirty="0">
                <a:solidFill>
                  <a:srgbClr val="1F1F1F"/>
                </a:solidFill>
                <a:latin typeface="Arial"/>
                <a:ea typeface="+mn-lt"/>
                <a:cs typeface="Arial"/>
              </a:rPr>
              <a:t>, </a:t>
            </a:r>
            <a:r>
              <a:rPr lang="sv-SE" sz="1800" dirty="0" err="1">
                <a:solidFill>
                  <a:srgbClr val="1F1F1F"/>
                </a:solidFill>
                <a:latin typeface="Arial"/>
                <a:ea typeface="+mn-lt"/>
                <a:cs typeface="Arial"/>
              </a:rPr>
              <a:t>does</a:t>
            </a:r>
            <a:r>
              <a:rPr lang="sv-SE" sz="1800" dirty="0">
                <a:solidFill>
                  <a:srgbClr val="1F1F1F"/>
                </a:solidFill>
                <a:latin typeface="Arial"/>
                <a:ea typeface="+mn-lt"/>
                <a:cs typeface="Arial"/>
              </a:rPr>
              <a:t> not </a:t>
            </a:r>
            <a:r>
              <a:rPr lang="sv-SE" sz="1800" dirty="0" err="1">
                <a:solidFill>
                  <a:srgbClr val="1F1F1F"/>
                </a:solidFill>
                <a:latin typeface="Arial"/>
                <a:ea typeface="+mn-lt"/>
                <a:cs typeface="Arial"/>
              </a:rPr>
              <a:t>develop</a:t>
            </a:r>
            <a:r>
              <a:rPr lang="sv-SE" sz="1800" dirty="0">
                <a:solidFill>
                  <a:srgbClr val="1F1F1F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1F1F1F"/>
                </a:solidFill>
                <a:latin typeface="Arial"/>
                <a:ea typeface="+mn-lt"/>
                <a:cs typeface="Arial"/>
              </a:rPr>
              <a:t>along</a:t>
            </a:r>
            <a:r>
              <a:rPr lang="sv-SE" sz="1800" dirty="0">
                <a:solidFill>
                  <a:srgbClr val="1F1F1F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1F1F1F"/>
                </a:solidFill>
                <a:latin typeface="Arial"/>
                <a:ea typeface="+mn-lt"/>
                <a:cs typeface="Arial"/>
              </a:rPr>
              <a:t>existing</a:t>
            </a:r>
            <a:r>
              <a:rPr lang="sv-SE" sz="1800" dirty="0">
                <a:solidFill>
                  <a:srgbClr val="1F1F1F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1F1F1F"/>
                </a:solidFill>
                <a:latin typeface="Arial"/>
                <a:ea typeface="+mn-lt"/>
                <a:cs typeface="Arial"/>
              </a:rPr>
              <a:t>technologicaltrajectories</a:t>
            </a:r>
            <a:r>
              <a:rPr lang="sv-SE" sz="1800" dirty="0">
                <a:solidFill>
                  <a:srgbClr val="1F1F1F"/>
                </a:solidFill>
                <a:latin typeface="Arial"/>
                <a:ea typeface="+mn-lt"/>
                <a:cs typeface="Arial"/>
              </a:rPr>
              <a:t>, </a:t>
            </a:r>
            <a:r>
              <a:rPr lang="sv-SE" sz="1800" dirty="0" err="1">
                <a:solidFill>
                  <a:srgbClr val="1F1F1F"/>
                </a:solidFill>
                <a:latin typeface="Arial"/>
                <a:ea typeface="+mn-lt"/>
                <a:cs typeface="Arial"/>
              </a:rPr>
              <a:t>continue</a:t>
            </a:r>
            <a:r>
              <a:rPr lang="sv-SE" sz="1800" dirty="0">
                <a:solidFill>
                  <a:srgbClr val="1F1F1F"/>
                </a:solidFill>
                <a:latin typeface="Arial"/>
                <a:ea typeface="+mn-lt"/>
                <a:cs typeface="Arial"/>
              </a:rPr>
              <a:t> to </a:t>
            </a:r>
            <a:r>
              <a:rPr lang="sv-SE" sz="1800" dirty="0" err="1">
                <a:solidFill>
                  <a:srgbClr val="1F1F1F"/>
                </a:solidFill>
                <a:latin typeface="Arial"/>
                <a:ea typeface="+mn-lt"/>
                <a:cs typeface="Arial"/>
              </a:rPr>
              <a:t>improve</a:t>
            </a:r>
            <a:r>
              <a:rPr lang="sv-SE" sz="1800" dirty="0">
                <a:solidFill>
                  <a:srgbClr val="1F1F1F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1F1F1F"/>
                </a:solidFill>
                <a:latin typeface="Arial"/>
                <a:ea typeface="+mn-lt"/>
                <a:cs typeface="Arial"/>
              </a:rPr>
              <a:t>until</a:t>
            </a:r>
            <a:r>
              <a:rPr lang="sv-SE" sz="1800" dirty="0">
                <a:solidFill>
                  <a:srgbClr val="1F1F1F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1F1F1F"/>
                </a:solidFill>
                <a:latin typeface="Arial"/>
                <a:ea typeface="+mn-lt"/>
                <a:cs typeface="Arial"/>
              </a:rPr>
              <a:t>they</a:t>
            </a:r>
            <a:r>
              <a:rPr lang="sv-SE" sz="1800" dirty="0">
                <a:solidFill>
                  <a:srgbClr val="1F1F1F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1F1F1F"/>
                </a:solidFill>
                <a:latin typeface="Arial"/>
                <a:ea typeface="+mn-lt"/>
                <a:cs typeface="Arial"/>
              </a:rPr>
              <a:t>meet</a:t>
            </a:r>
            <a:r>
              <a:rPr lang="sv-SE" sz="1800" dirty="0">
                <a:solidFill>
                  <a:srgbClr val="1F1F1F"/>
                </a:solidFill>
                <a:latin typeface="Arial"/>
                <a:ea typeface="+mn-lt"/>
                <a:cs typeface="Arial"/>
              </a:rPr>
              <a:t> the </a:t>
            </a:r>
            <a:r>
              <a:rPr lang="sv-SE" sz="1800" dirty="0" err="1">
                <a:solidFill>
                  <a:srgbClr val="1F1F1F"/>
                </a:solidFill>
                <a:latin typeface="Arial"/>
                <a:ea typeface="+mn-lt"/>
                <a:cs typeface="Arial"/>
              </a:rPr>
              <a:t>needs</a:t>
            </a:r>
            <a:r>
              <a:rPr lang="sv-SE" sz="1800" dirty="0">
                <a:solidFill>
                  <a:srgbClr val="1F1F1F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1F1F1F"/>
                </a:solidFill>
                <a:latin typeface="Arial"/>
                <a:ea typeface="+mn-lt"/>
                <a:cs typeface="Arial"/>
              </a:rPr>
              <a:t>of</a:t>
            </a:r>
            <a:r>
              <a:rPr lang="sv-SE" sz="1800" dirty="0">
                <a:solidFill>
                  <a:srgbClr val="1F1F1F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1F1F1F"/>
                </a:solidFill>
                <a:latin typeface="Arial"/>
                <a:ea typeface="+mn-lt"/>
                <a:cs typeface="Arial"/>
              </a:rPr>
              <a:t>consumersin</a:t>
            </a:r>
            <a:r>
              <a:rPr lang="sv-SE" sz="1800" dirty="0">
                <a:solidFill>
                  <a:srgbClr val="1F1F1F"/>
                </a:solidFill>
                <a:latin typeface="Arial"/>
                <a:ea typeface="+mn-lt"/>
                <a:cs typeface="Arial"/>
              </a:rPr>
              <a:t> the mainstream market and </a:t>
            </a:r>
            <a:r>
              <a:rPr lang="sv-SE" sz="1800" dirty="0" err="1">
                <a:solidFill>
                  <a:srgbClr val="1F1F1F"/>
                </a:solidFill>
                <a:latin typeface="Arial"/>
                <a:ea typeface="+mn-lt"/>
                <a:cs typeface="Arial"/>
              </a:rPr>
              <a:t>gradually</a:t>
            </a:r>
            <a:r>
              <a:rPr lang="sv-SE" sz="1800" dirty="0">
                <a:solidFill>
                  <a:srgbClr val="1F1F1F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1F1F1F"/>
                </a:solidFill>
                <a:latin typeface="Arial"/>
                <a:ea typeface="+mn-lt"/>
                <a:cs typeface="Arial"/>
              </a:rPr>
              <a:t>penetrate</a:t>
            </a:r>
            <a:r>
              <a:rPr lang="sv-SE" sz="1800" dirty="0">
                <a:solidFill>
                  <a:srgbClr val="1F1F1F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1F1F1F"/>
                </a:solidFill>
                <a:latin typeface="Arial"/>
                <a:ea typeface="+mn-lt"/>
                <a:cs typeface="Arial"/>
              </a:rPr>
              <a:t>into</a:t>
            </a:r>
            <a:r>
              <a:rPr lang="sv-SE" sz="1800" dirty="0">
                <a:solidFill>
                  <a:srgbClr val="1F1F1F"/>
                </a:solidFill>
                <a:latin typeface="Arial"/>
                <a:ea typeface="+mn-lt"/>
                <a:cs typeface="Arial"/>
              </a:rPr>
              <a:t> the mainstream market.</a:t>
            </a:r>
            <a:endParaRPr lang="sv-SE" dirty="0">
              <a:cs typeface="Assistant"/>
            </a:endParaRPr>
          </a:p>
          <a:p>
            <a:pPr marL="0" indent="0">
              <a:buNone/>
            </a:pPr>
            <a:r>
              <a:rPr lang="sv-SE" sz="24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•</a:t>
            </a:r>
            <a:r>
              <a:rPr lang="sv-SE" sz="240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Routine</a:t>
            </a:r>
            <a:r>
              <a:rPr lang="sv-SE" sz="24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 innovation</a:t>
            </a:r>
            <a:endParaRPr lang="sv-SE" dirty="0">
              <a:cs typeface="Assistant"/>
            </a:endParaRPr>
          </a:p>
          <a:p>
            <a:pPr marL="0" indent="0">
              <a:buNone/>
            </a:pP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  •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Builds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on a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company’s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existing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technological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competences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 and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its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with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itsexisting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business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model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.</a:t>
            </a:r>
            <a:endParaRPr lang="sv-SE" dirty="0">
              <a:cs typeface="Assistant"/>
            </a:endParaRPr>
          </a:p>
          <a:p>
            <a:pPr marL="0" indent="0">
              <a:buNone/>
            </a:pPr>
            <a:r>
              <a:rPr lang="sv-SE" sz="2400" dirty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sv-SE" sz="240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Radical</a:t>
            </a:r>
            <a:r>
              <a:rPr lang="sv-SE" sz="24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 innovation</a:t>
            </a:r>
            <a:endParaRPr lang="sv-SE" dirty="0">
              <a:cs typeface="Assistant"/>
            </a:endParaRPr>
          </a:p>
          <a:p>
            <a:pPr marL="0" indent="0">
              <a:buNone/>
            </a:pP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  •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Shift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 to a new 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knowledge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 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domain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 to 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adopt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 or 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create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 new 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processes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 and 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products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, 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depart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 from 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existing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 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knowledge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 and make prior 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competencies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 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obsolete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.</a:t>
            </a:r>
            <a:endParaRPr lang="sv-SE" dirty="0">
              <a:cs typeface="Assistant"/>
            </a:endParaRPr>
          </a:p>
          <a:p>
            <a:pPr marL="0" indent="0">
              <a:buNone/>
            </a:pPr>
            <a:r>
              <a:rPr lang="sv-SE" sz="24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•</a:t>
            </a:r>
            <a:r>
              <a:rPr lang="sv-SE" sz="240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Incremental</a:t>
            </a:r>
            <a:r>
              <a:rPr lang="sv-SE" sz="24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 innovation</a:t>
            </a:r>
            <a:endParaRPr lang="sv-SE" dirty="0">
              <a:cs typeface="Assistant"/>
            </a:endParaRPr>
          </a:p>
          <a:p>
            <a:pPr marL="0" indent="0">
              <a:buNone/>
            </a:pPr>
            <a:r>
              <a:rPr lang="sv-SE" sz="1800" dirty="0">
                <a:solidFill>
                  <a:srgbClr val="000000"/>
                </a:solidFill>
                <a:latin typeface="Arial"/>
                <a:cs typeface="Arial"/>
              </a:rPr>
              <a:t>  •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Focus on  the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firm’s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existing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knowledge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base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to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improve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its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existingprocesses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and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products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.</a:t>
            </a:r>
            <a:endParaRPr lang="sv-SE" dirty="0">
              <a:cs typeface="Assistant"/>
            </a:endParaRPr>
          </a:p>
          <a:p>
            <a:pPr marL="0" indent="0">
              <a:buNone/>
            </a:pPr>
            <a:r>
              <a:rPr lang="sv-SE" sz="2400" dirty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sv-SE" sz="240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Architecture</a:t>
            </a:r>
            <a:r>
              <a:rPr lang="sv-SE" sz="24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 innovation</a:t>
            </a:r>
            <a:endParaRPr lang="sv-SE">
              <a:cs typeface="Assistant"/>
            </a:endParaRPr>
          </a:p>
          <a:p>
            <a:pPr marL="0" indent="0">
              <a:buNone/>
            </a:pPr>
            <a:r>
              <a:rPr lang="sv-SE" sz="16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  •</a:t>
            </a:r>
            <a:r>
              <a:rPr lang="sv-SE" sz="16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Distinguishes</a:t>
            </a:r>
            <a:r>
              <a:rPr lang="sv-SE" sz="16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6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between</a:t>
            </a:r>
            <a:r>
              <a:rPr lang="sv-SE" sz="16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the </a:t>
            </a:r>
            <a:r>
              <a:rPr lang="sv-SE" sz="16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components</a:t>
            </a:r>
            <a:r>
              <a:rPr lang="sv-SE" sz="16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6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of</a:t>
            </a:r>
            <a:r>
              <a:rPr lang="sv-SE" sz="16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a </a:t>
            </a:r>
            <a:r>
              <a:rPr lang="sv-SE" sz="16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product</a:t>
            </a:r>
            <a:r>
              <a:rPr lang="sv-SE" sz="16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and the </a:t>
            </a:r>
            <a:r>
              <a:rPr lang="sv-SE" sz="16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ways</a:t>
            </a:r>
            <a:r>
              <a:rPr lang="sv-SE" sz="16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6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they</a:t>
            </a:r>
            <a:r>
              <a:rPr lang="sv-SE" sz="16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6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are</a:t>
            </a:r>
            <a:r>
              <a:rPr lang="sv-SE" sz="16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6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integratedinto</a:t>
            </a:r>
            <a:r>
              <a:rPr lang="sv-SE" sz="16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the system </a:t>
            </a:r>
            <a:r>
              <a:rPr lang="sv-SE" sz="16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that</a:t>
            </a:r>
            <a:r>
              <a:rPr lang="sv-SE" sz="16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is the </a:t>
            </a:r>
            <a:r>
              <a:rPr lang="sv-SE" sz="16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product</a:t>
            </a:r>
            <a:r>
              <a:rPr lang="sv-SE" sz="16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.</a:t>
            </a:r>
            <a:endParaRPr lang="sv-SE" dirty="0">
              <a:cs typeface="Assistant"/>
            </a:endParaRPr>
          </a:p>
          <a:p>
            <a:endParaRPr lang="sv-SE"/>
          </a:p>
          <a:p>
            <a:endParaRPr lang="sv-SE" dirty="0">
              <a:cs typeface="Assistant"/>
            </a:endParaRPr>
          </a:p>
        </p:txBody>
      </p:sp>
    </p:spTree>
    <p:extLst>
      <p:ext uri="{BB962C8B-B14F-4D97-AF65-F5344CB8AC3E}">
        <p14:creationId xmlns:p14="http://schemas.microsoft.com/office/powerpoint/2010/main" val="6892975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047C06E-04B4-F8F8-D51F-FF4F9567E6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>
                <a:cs typeface="Aptos Serif"/>
              </a:rPr>
              <a:t>Innovation </a:t>
            </a:r>
            <a:r>
              <a:rPr lang="sv-SE" dirty="0" err="1">
                <a:cs typeface="Aptos Serif"/>
              </a:rPr>
              <a:t>opportunities</a:t>
            </a:r>
            <a:endParaRPr lang="sv-SE" dirty="0" err="1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30CAF735-ABCB-5CB1-3F41-D6A47D6A20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sv-SE" sz="3600" dirty="0" err="1">
                <a:ea typeface="+mn-lt"/>
                <a:cs typeface="+mn-lt"/>
              </a:rPr>
              <a:t>Unexpected</a:t>
            </a:r>
            <a:r>
              <a:rPr lang="sv-SE" sz="3600" dirty="0">
                <a:ea typeface="+mn-lt"/>
                <a:cs typeface="+mn-lt"/>
              </a:rPr>
              <a:t> </a:t>
            </a:r>
            <a:r>
              <a:rPr lang="sv-SE" sz="3600" dirty="0" err="1">
                <a:ea typeface="+mn-lt"/>
                <a:cs typeface="+mn-lt"/>
              </a:rPr>
              <a:t>occurrences</a:t>
            </a:r>
            <a:endParaRPr lang="sv-SE" dirty="0" err="1">
              <a:cs typeface="Assistant"/>
            </a:endParaRPr>
          </a:p>
          <a:p>
            <a:r>
              <a:rPr lang="sv-SE" sz="3600" dirty="0" err="1">
                <a:ea typeface="+mn-lt"/>
                <a:cs typeface="+mn-lt"/>
              </a:rPr>
              <a:t>Incongruities</a:t>
            </a:r>
            <a:endParaRPr lang="sv-SE" dirty="0" err="1"/>
          </a:p>
          <a:p>
            <a:r>
              <a:rPr lang="sv-SE" sz="3600" dirty="0">
                <a:ea typeface="+mn-lt"/>
                <a:cs typeface="+mn-lt"/>
              </a:rPr>
              <a:t>Process </a:t>
            </a:r>
            <a:r>
              <a:rPr lang="sv-SE" sz="3600" dirty="0" err="1">
                <a:ea typeface="+mn-lt"/>
                <a:cs typeface="+mn-lt"/>
              </a:rPr>
              <a:t>needs</a:t>
            </a:r>
            <a:r>
              <a:rPr lang="sv-SE" sz="3600" dirty="0">
                <a:ea typeface="+mn-lt"/>
                <a:cs typeface="+mn-lt"/>
              </a:rPr>
              <a:t>  </a:t>
            </a:r>
            <a:endParaRPr lang="sv-SE" dirty="0"/>
          </a:p>
          <a:p>
            <a:r>
              <a:rPr lang="sv-SE" sz="3600" dirty="0">
                <a:ea typeface="+mn-lt"/>
                <a:cs typeface="+mn-lt"/>
              </a:rPr>
              <a:t>Industry and market </a:t>
            </a:r>
            <a:r>
              <a:rPr lang="sv-SE" sz="3600" dirty="0" err="1">
                <a:ea typeface="+mn-lt"/>
                <a:cs typeface="+mn-lt"/>
              </a:rPr>
              <a:t>changes</a:t>
            </a:r>
            <a:endParaRPr lang="sv-SE" dirty="0" err="1"/>
          </a:p>
          <a:p>
            <a:r>
              <a:rPr lang="sv-SE" sz="3600" dirty="0" err="1">
                <a:ea typeface="+mn-lt"/>
                <a:cs typeface="+mn-lt"/>
              </a:rPr>
              <a:t>Demographic</a:t>
            </a:r>
            <a:r>
              <a:rPr lang="sv-SE" sz="3600" dirty="0">
                <a:ea typeface="+mn-lt"/>
                <a:cs typeface="+mn-lt"/>
              </a:rPr>
              <a:t> </a:t>
            </a:r>
            <a:r>
              <a:rPr lang="sv-SE" sz="3600" dirty="0" err="1">
                <a:ea typeface="+mn-lt"/>
                <a:cs typeface="+mn-lt"/>
              </a:rPr>
              <a:t>changes</a:t>
            </a:r>
            <a:endParaRPr lang="sv-SE" dirty="0" err="1"/>
          </a:p>
          <a:p>
            <a:r>
              <a:rPr lang="sv-SE" sz="3600" dirty="0">
                <a:ea typeface="+mn-lt"/>
                <a:cs typeface="+mn-lt"/>
              </a:rPr>
              <a:t>Changes in perception</a:t>
            </a:r>
            <a:endParaRPr lang="sv-SE" dirty="0"/>
          </a:p>
          <a:p>
            <a:r>
              <a:rPr lang="sv-SE" sz="3600" dirty="0">
                <a:ea typeface="+mn-lt"/>
                <a:cs typeface="+mn-lt"/>
              </a:rPr>
              <a:t>New </a:t>
            </a:r>
            <a:r>
              <a:rPr lang="sv-SE" sz="3600" dirty="0" err="1">
                <a:ea typeface="+mn-lt"/>
                <a:cs typeface="+mn-lt"/>
              </a:rPr>
              <a:t>knowledge</a:t>
            </a:r>
            <a:endParaRPr lang="sv-SE" dirty="0" err="1"/>
          </a:p>
          <a:p>
            <a:endParaRPr lang="sv-SE" dirty="0">
              <a:cs typeface="Assistant"/>
            </a:endParaRPr>
          </a:p>
        </p:txBody>
      </p:sp>
    </p:spTree>
    <p:extLst>
      <p:ext uri="{BB962C8B-B14F-4D97-AF65-F5344CB8AC3E}">
        <p14:creationId xmlns:p14="http://schemas.microsoft.com/office/powerpoint/2010/main" val="22486937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376EBBE-B386-537E-3EC7-F173DFD4C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>
                <a:ea typeface="+mj-lt"/>
                <a:cs typeface="+mj-lt"/>
              </a:rPr>
              <a:t>Innovation and </a:t>
            </a:r>
            <a:r>
              <a:rPr lang="sv-SE" dirty="0" err="1">
                <a:ea typeface="+mj-lt"/>
                <a:cs typeface="+mj-lt"/>
              </a:rPr>
              <a:t>Size</a:t>
            </a:r>
            <a:r>
              <a:rPr lang="sv-SE" dirty="0">
                <a:ea typeface="+mj-lt"/>
                <a:cs typeface="+mj-lt"/>
              </a:rPr>
              <a:t> </a:t>
            </a:r>
            <a:r>
              <a:rPr lang="sv-SE" dirty="0" err="1">
                <a:ea typeface="+mj-lt"/>
                <a:cs typeface="+mj-lt"/>
              </a:rPr>
              <a:t>of</a:t>
            </a:r>
            <a:r>
              <a:rPr lang="sv-SE" dirty="0">
                <a:ea typeface="+mj-lt"/>
                <a:cs typeface="+mj-lt"/>
              </a:rPr>
              <a:t> the </a:t>
            </a:r>
            <a:r>
              <a:rPr lang="sv-SE" dirty="0" err="1">
                <a:ea typeface="+mj-lt"/>
                <a:cs typeface="+mj-lt"/>
              </a:rPr>
              <a:t>firm</a:t>
            </a:r>
            <a:endParaRPr lang="sv-SE" dirty="0" err="1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0747DFAB-107B-3F14-C9AE-268263A198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buNone/>
            </a:pPr>
            <a:r>
              <a:rPr lang="sv-SE" sz="2400" dirty="0">
                <a:ea typeface="+mn-lt"/>
                <a:cs typeface="+mn-lt"/>
              </a:rPr>
              <a:t>Innovation </a:t>
            </a:r>
            <a:r>
              <a:rPr lang="sv-SE" sz="2400" dirty="0" err="1">
                <a:ea typeface="+mn-lt"/>
                <a:cs typeface="+mn-lt"/>
              </a:rPr>
              <a:t>activity</a:t>
            </a:r>
            <a:r>
              <a:rPr lang="sv-SE" sz="2400" dirty="0">
                <a:ea typeface="+mn-lt"/>
                <a:cs typeface="+mn-lt"/>
              </a:rPr>
              <a:t> in </a:t>
            </a:r>
            <a:r>
              <a:rPr lang="sv-SE" sz="2400" dirty="0" err="1">
                <a:ea typeface="+mn-lt"/>
                <a:cs typeface="+mn-lt"/>
              </a:rPr>
              <a:t>large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firms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tends</a:t>
            </a:r>
            <a:r>
              <a:rPr lang="sv-SE" sz="2400" dirty="0">
                <a:ea typeface="+mn-lt"/>
                <a:cs typeface="+mn-lt"/>
              </a:rPr>
              <a:t> to be </a:t>
            </a:r>
            <a:endParaRPr lang="sv-SE" dirty="0">
              <a:cs typeface="Assistant"/>
            </a:endParaRPr>
          </a:p>
          <a:p>
            <a:r>
              <a:rPr lang="sv-SE" sz="2400">
                <a:ea typeface="+mn-lt"/>
                <a:cs typeface="+mn-lt"/>
              </a:rPr>
              <a:t>  - </a:t>
            </a:r>
            <a:r>
              <a:rPr lang="sv-SE" sz="2400" err="1">
                <a:ea typeface="+mn-lt"/>
                <a:cs typeface="+mn-lt"/>
              </a:rPr>
              <a:t>promoted</a:t>
            </a:r>
            <a:r>
              <a:rPr lang="sv-SE" sz="2400">
                <a:ea typeface="+mn-lt"/>
                <a:cs typeface="+mn-lt"/>
              </a:rPr>
              <a:t> in </a:t>
            </a:r>
            <a:r>
              <a:rPr lang="sv-SE" sz="2400" err="1">
                <a:ea typeface="+mn-lt"/>
                <a:cs typeface="+mn-lt"/>
              </a:rPr>
              <a:t>industries</a:t>
            </a:r>
            <a:r>
              <a:rPr lang="sv-SE" sz="2400">
                <a:ea typeface="+mn-lt"/>
                <a:cs typeface="+mn-lt"/>
              </a:rPr>
              <a:t> </a:t>
            </a:r>
            <a:r>
              <a:rPr lang="sv-SE" sz="2400" err="1">
                <a:ea typeface="+mn-lt"/>
                <a:cs typeface="+mn-lt"/>
              </a:rPr>
              <a:t>that</a:t>
            </a:r>
            <a:r>
              <a:rPr lang="sv-SE" sz="2400">
                <a:ea typeface="+mn-lt"/>
                <a:cs typeface="+mn-lt"/>
              </a:rPr>
              <a:t> </a:t>
            </a:r>
            <a:r>
              <a:rPr lang="sv-SE" sz="2400" err="1">
                <a:ea typeface="+mn-lt"/>
                <a:cs typeface="+mn-lt"/>
              </a:rPr>
              <a:t>are</a:t>
            </a:r>
            <a:r>
              <a:rPr lang="sv-SE" sz="2400">
                <a:ea typeface="+mn-lt"/>
                <a:cs typeface="+mn-lt"/>
              </a:rPr>
              <a:t> </a:t>
            </a:r>
            <a:r>
              <a:rPr lang="sv-SE" sz="2400" err="1">
                <a:ea typeface="+mn-lt"/>
                <a:cs typeface="+mn-lt"/>
              </a:rPr>
              <a:t>capital</a:t>
            </a:r>
            <a:r>
              <a:rPr lang="sv-SE" sz="2400">
                <a:ea typeface="+mn-lt"/>
                <a:cs typeface="+mn-lt"/>
              </a:rPr>
              <a:t>-intensive,</a:t>
            </a:r>
            <a:endParaRPr lang="sv-SE"/>
          </a:p>
          <a:p>
            <a:r>
              <a:rPr lang="sv-SE" sz="2400" dirty="0">
                <a:ea typeface="+mn-lt"/>
                <a:cs typeface="+mn-lt"/>
              </a:rPr>
              <a:t>  - </a:t>
            </a:r>
            <a:r>
              <a:rPr lang="sv-SE" sz="2400" dirty="0" err="1">
                <a:ea typeface="+mn-lt"/>
                <a:cs typeface="+mn-lt"/>
              </a:rPr>
              <a:t>concentrated</a:t>
            </a:r>
            <a:r>
              <a:rPr lang="sv-SE" sz="2400" dirty="0">
                <a:ea typeface="+mn-lt"/>
                <a:cs typeface="+mn-lt"/>
              </a:rPr>
              <a:t>, </a:t>
            </a:r>
            <a:r>
              <a:rPr lang="sv-SE" sz="2400" dirty="0" err="1">
                <a:ea typeface="+mn-lt"/>
                <a:cs typeface="+mn-lt"/>
              </a:rPr>
              <a:t>highly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unionized</a:t>
            </a:r>
            <a:r>
              <a:rPr lang="sv-SE" sz="2400" dirty="0">
                <a:ea typeface="+mn-lt"/>
                <a:cs typeface="+mn-lt"/>
              </a:rPr>
              <a:t>, and  </a:t>
            </a:r>
            <a:endParaRPr lang="sv-SE" dirty="0"/>
          </a:p>
          <a:p>
            <a:r>
              <a:rPr lang="sv-SE" sz="2400" dirty="0">
                <a:ea typeface="+mn-lt"/>
                <a:cs typeface="+mn-lt"/>
              </a:rPr>
              <a:t>  - </a:t>
            </a:r>
            <a:r>
              <a:rPr lang="sv-SE" sz="2400" dirty="0" err="1">
                <a:ea typeface="+mn-lt"/>
                <a:cs typeface="+mn-lt"/>
              </a:rPr>
              <a:t>produce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differentiated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goods</a:t>
            </a:r>
            <a:r>
              <a:rPr lang="sv-SE" sz="2400" dirty="0">
                <a:ea typeface="+mn-lt"/>
                <a:cs typeface="+mn-lt"/>
              </a:rPr>
              <a:t>.</a:t>
            </a:r>
            <a:endParaRPr lang="sv-SE" dirty="0"/>
          </a:p>
          <a:p>
            <a:pPr marL="0" indent="0">
              <a:buNone/>
            </a:pPr>
            <a:endParaRPr lang="sv-SE" sz="2400" dirty="0">
              <a:ea typeface="+mn-lt"/>
              <a:cs typeface="+mn-lt"/>
            </a:endParaRPr>
          </a:p>
          <a:p>
            <a:pPr marL="0" indent="0">
              <a:buNone/>
            </a:pPr>
            <a:r>
              <a:rPr lang="sv-SE" sz="2400" dirty="0">
                <a:ea typeface="+mn-lt"/>
                <a:cs typeface="+mn-lt"/>
              </a:rPr>
              <a:t> Innovation </a:t>
            </a:r>
            <a:r>
              <a:rPr lang="sv-SE" sz="2400" err="1">
                <a:ea typeface="+mn-lt"/>
                <a:cs typeface="+mn-lt"/>
              </a:rPr>
              <a:t>activity</a:t>
            </a:r>
            <a:r>
              <a:rPr lang="sv-SE" sz="2400" dirty="0">
                <a:ea typeface="+mn-lt"/>
                <a:cs typeface="+mn-lt"/>
              </a:rPr>
              <a:t> in small </a:t>
            </a:r>
            <a:r>
              <a:rPr lang="sv-SE" sz="2400" err="1">
                <a:ea typeface="+mn-lt"/>
                <a:cs typeface="+mn-lt"/>
              </a:rPr>
              <a:t>firms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err="1">
                <a:ea typeface="+mn-lt"/>
                <a:cs typeface="+mn-lt"/>
              </a:rPr>
              <a:t>tends</a:t>
            </a:r>
            <a:r>
              <a:rPr lang="sv-SE" sz="2400" dirty="0">
                <a:ea typeface="+mn-lt"/>
                <a:cs typeface="+mn-lt"/>
              </a:rPr>
              <a:t> to </a:t>
            </a:r>
            <a:r>
              <a:rPr lang="sv-SE" sz="2400" err="1">
                <a:ea typeface="+mn-lt"/>
                <a:cs typeface="+mn-lt"/>
              </a:rPr>
              <a:t>have</a:t>
            </a:r>
            <a:r>
              <a:rPr lang="sv-SE" sz="2400" dirty="0">
                <a:ea typeface="+mn-lt"/>
                <a:cs typeface="+mn-lt"/>
              </a:rPr>
              <a:t> a relative (to </a:t>
            </a:r>
            <a:r>
              <a:rPr lang="sv-SE" sz="2400" err="1">
                <a:ea typeface="+mn-lt"/>
                <a:cs typeface="+mn-lt"/>
              </a:rPr>
              <a:t>large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err="1">
                <a:ea typeface="+mn-lt"/>
                <a:cs typeface="+mn-lt"/>
              </a:rPr>
              <a:t>firms</a:t>
            </a:r>
            <a:r>
              <a:rPr lang="sv-SE" sz="2400" dirty="0">
                <a:ea typeface="+mn-lt"/>
                <a:cs typeface="+mn-lt"/>
              </a:rPr>
              <a:t>) innovative </a:t>
            </a:r>
            <a:r>
              <a:rPr lang="sv-SE" sz="2400" err="1">
                <a:ea typeface="+mn-lt"/>
                <a:cs typeface="+mn-lt"/>
              </a:rPr>
              <a:t>advantage</a:t>
            </a:r>
            <a:r>
              <a:rPr lang="sv-SE" sz="2400" dirty="0">
                <a:ea typeface="+mn-lt"/>
                <a:cs typeface="+mn-lt"/>
              </a:rPr>
              <a:t> in  </a:t>
            </a:r>
            <a:endParaRPr lang="sv-SE" dirty="0">
              <a:cs typeface="Assistant"/>
            </a:endParaRPr>
          </a:p>
          <a:p>
            <a:r>
              <a:rPr lang="sv-SE" sz="2400" dirty="0">
                <a:ea typeface="+mn-lt"/>
                <a:cs typeface="+mn-lt"/>
              </a:rPr>
              <a:t>  - </a:t>
            </a:r>
            <a:r>
              <a:rPr lang="sv-SE" sz="2400" dirty="0" err="1">
                <a:ea typeface="+mn-lt"/>
                <a:cs typeface="+mn-lt"/>
              </a:rPr>
              <a:t>highly</a:t>
            </a:r>
            <a:r>
              <a:rPr lang="sv-SE" sz="2400" dirty="0">
                <a:ea typeface="+mn-lt"/>
                <a:cs typeface="+mn-lt"/>
              </a:rPr>
              <a:t> innovative </a:t>
            </a:r>
            <a:r>
              <a:rPr lang="sv-SE" sz="2400" dirty="0" err="1">
                <a:ea typeface="+mn-lt"/>
                <a:cs typeface="+mn-lt"/>
              </a:rPr>
              <a:t>industries</a:t>
            </a:r>
            <a:r>
              <a:rPr lang="sv-SE" sz="2400" dirty="0">
                <a:ea typeface="+mn-lt"/>
                <a:cs typeface="+mn-lt"/>
              </a:rPr>
              <a:t>, </a:t>
            </a:r>
            <a:endParaRPr lang="sv-SE" dirty="0"/>
          </a:p>
          <a:p>
            <a:r>
              <a:rPr lang="sv-SE" sz="2400" dirty="0">
                <a:ea typeface="+mn-lt"/>
                <a:cs typeface="+mn-lt"/>
              </a:rPr>
              <a:t>  - </a:t>
            </a:r>
            <a:r>
              <a:rPr lang="sv-SE" sz="2400" dirty="0" err="1">
                <a:ea typeface="+mn-lt"/>
                <a:cs typeface="+mn-lt"/>
              </a:rPr>
              <a:t>industries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that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utilize</a:t>
            </a:r>
            <a:r>
              <a:rPr lang="sv-SE" sz="2400" dirty="0">
                <a:ea typeface="+mn-lt"/>
                <a:cs typeface="+mn-lt"/>
              </a:rPr>
              <a:t> a </a:t>
            </a:r>
            <a:r>
              <a:rPr lang="sv-SE" sz="2400" dirty="0" err="1">
                <a:ea typeface="+mn-lt"/>
                <a:cs typeface="+mn-lt"/>
              </a:rPr>
              <a:t>substantial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component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of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skilledlabor</a:t>
            </a:r>
            <a:r>
              <a:rPr lang="sv-SE" sz="2400" dirty="0">
                <a:ea typeface="+mn-lt"/>
                <a:cs typeface="+mn-lt"/>
              </a:rPr>
              <a:t>,</a:t>
            </a:r>
            <a:endParaRPr lang="sv-SE" dirty="0"/>
          </a:p>
          <a:p>
            <a:r>
              <a:rPr lang="sv-SE" sz="2400" dirty="0">
                <a:ea typeface="+mn-lt"/>
                <a:cs typeface="+mn-lt"/>
              </a:rPr>
              <a:t>  - </a:t>
            </a:r>
            <a:r>
              <a:rPr lang="sv-SE" sz="2400" dirty="0" err="1">
                <a:ea typeface="+mn-lt"/>
                <a:cs typeface="+mn-lt"/>
              </a:rPr>
              <a:t>but</a:t>
            </a:r>
            <a:r>
              <a:rPr lang="sv-SE" sz="2400" dirty="0">
                <a:ea typeface="+mn-lt"/>
                <a:cs typeface="+mn-lt"/>
              </a:rPr>
              <a:t>, </a:t>
            </a:r>
            <a:r>
              <a:rPr lang="sv-SE" sz="2400" dirty="0" err="1">
                <a:ea typeface="+mn-lt"/>
                <a:cs typeface="+mn-lt"/>
              </a:rPr>
              <a:t>more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dependent</a:t>
            </a:r>
            <a:r>
              <a:rPr lang="sv-SE" sz="2400" dirty="0">
                <a:ea typeface="+mn-lt"/>
                <a:cs typeface="+mn-lt"/>
              </a:rPr>
              <a:t> on research </a:t>
            </a:r>
            <a:r>
              <a:rPr lang="sv-SE" sz="2400" dirty="0" err="1">
                <a:ea typeface="+mn-lt"/>
                <a:cs typeface="+mn-lt"/>
              </a:rPr>
              <a:t>universities</a:t>
            </a:r>
            <a:r>
              <a:rPr lang="sv-SE" sz="2400" dirty="0">
                <a:ea typeface="+mn-lt"/>
                <a:cs typeface="+mn-lt"/>
              </a:rPr>
              <a:t>.</a:t>
            </a:r>
            <a:endParaRPr lang="sv-SE" dirty="0"/>
          </a:p>
          <a:p>
            <a:endParaRPr lang="sv-SE" dirty="0">
              <a:cs typeface="Assistant"/>
            </a:endParaRPr>
          </a:p>
        </p:txBody>
      </p:sp>
    </p:spTree>
    <p:extLst>
      <p:ext uri="{BB962C8B-B14F-4D97-AF65-F5344CB8AC3E}">
        <p14:creationId xmlns:p14="http://schemas.microsoft.com/office/powerpoint/2010/main" val="1068384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D48A60B-A0F7-F88B-118F-421BCF336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>
                <a:ea typeface="+mj-lt"/>
                <a:cs typeface="+mj-lt"/>
              </a:rPr>
              <a:t>Innovation </a:t>
            </a:r>
            <a:r>
              <a:rPr lang="sv-SE" dirty="0" err="1">
                <a:ea typeface="+mj-lt"/>
                <a:cs typeface="+mj-lt"/>
              </a:rPr>
              <a:t>Firm</a:t>
            </a:r>
            <a:r>
              <a:rPr lang="sv-SE" dirty="0">
                <a:ea typeface="+mj-lt"/>
                <a:cs typeface="+mj-lt"/>
              </a:rPr>
              <a:t> </a:t>
            </a:r>
            <a:r>
              <a:rPr lang="sv-SE" dirty="0" err="1">
                <a:ea typeface="+mj-lt"/>
                <a:cs typeface="+mj-lt"/>
              </a:rPr>
              <a:t>Strategies</a:t>
            </a:r>
            <a:endParaRPr lang="sv-SE" dirty="0" err="1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6E871B49-F567-3A52-3DEC-C0CE863CF2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sv-SE" sz="2400">
                <a:ea typeface="+mn-lt"/>
                <a:cs typeface="+mn-lt"/>
              </a:rPr>
              <a:t>Creating an innovation </a:t>
            </a:r>
            <a:r>
              <a:rPr lang="sv-SE" sz="2400" err="1">
                <a:ea typeface="+mn-lt"/>
                <a:cs typeface="+mn-lt"/>
              </a:rPr>
              <a:t>strategy</a:t>
            </a:r>
            <a:r>
              <a:rPr lang="sv-SE" sz="2400">
                <a:ea typeface="+mn-lt"/>
                <a:cs typeface="+mn-lt"/>
              </a:rPr>
              <a:t> </a:t>
            </a:r>
            <a:r>
              <a:rPr lang="sv-SE" sz="2400" err="1">
                <a:ea typeface="+mn-lt"/>
                <a:cs typeface="+mn-lt"/>
              </a:rPr>
              <a:t>involves</a:t>
            </a:r>
            <a:r>
              <a:rPr lang="sv-SE" sz="2400">
                <a:ea typeface="+mn-lt"/>
                <a:cs typeface="+mn-lt"/>
              </a:rPr>
              <a:t> </a:t>
            </a:r>
            <a:r>
              <a:rPr lang="sv-SE" sz="2400" err="1">
                <a:ea typeface="+mn-lt"/>
                <a:cs typeface="+mn-lt"/>
              </a:rPr>
              <a:t>determining</a:t>
            </a:r>
            <a:r>
              <a:rPr lang="sv-SE" sz="2400">
                <a:ea typeface="+mn-lt"/>
                <a:cs typeface="+mn-lt"/>
              </a:rPr>
              <a:t>:</a:t>
            </a:r>
            <a:endParaRPr lang="sv-SE" sz="4400" dirty="0">
              <a:cs typeface="Assistant"/>
            </a:endParaRPr>
          </a:p>
          <a:p>
            <a:r>
              <a:rPr lang="sv-SE" sz="2400" dirty="0" err="1">
                <a:ea typeface="+mn-lt"/>
                <a:cs typeface="+mn-lt"/>
              </a:rPr>
              <a:t>how</a:t>
            </a:r>
            <a:r>
              <a:rPr lang="sv-SE" sz="2400" dirty="0">
                <a:ea typeface="+mn-lt"/>
                <a:cs typeface="+mn-lt"/>
              </a:rPr>
              <a:t> innovation </a:t>
            </a:r>
            <a:r>
              <a:rPr lang="sv-SE" sz="2400" dirty="0" err="1">
                <a:ea typeface="+mn-lt"/>
                <a:cs typeface="+mn-lt"/>
              </a:rPr>
              <a:t>will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create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value</a:t>
            </a:r>
            <a:r>
              <a:rPr lang="sv-SE" sz="2400" dirty="0">
                <a:ea typeface="+mn-lt"/>
                <a:cs typeface="+mn-lt"/>
              </a:rPr>
              <a:t> for potential </a:t>
            </a:r>
            <a:r>
              <a:rPr lang="sv-SE" sz="2400" dirty="0" err="1">
                <a:ea typeface="+mn-lt"/>
                <a:cs typeface="+mn-lt"/>
              </a:rPr>
              <a:t>customers</a:t>
            </a:r>
            <a:r>
              <a:rPr lang="sv-SE" sz="2400" dirty="0">
                <a:ea typeface="+mn-lt"/>
                <a:cs typeface="+mn-lt"/>
              </a:rPr>
              <a:t>, </a:t>
            </a:r>
            <a:endParaRPr lang="sv-SE" dirty="0"/>
          </a:p>
          <a:p>
            <a:r>
              <a:rPr lang="sv-SE" sz="2400" dirty="0" err="1">
                <a:ea typeface="+mn-lt"/>
                <a:cs typeface="+mn-lt"/>
              </a:rPr>
              <a:t>how</a:t>
            </a:r>
            <a:r>
              <a:rPr lang="sv-SE" sz="2400" dirty="0">
                <a:ea typeface="+mn-lt"/>
                <a:cs typeface="+mn-lt"/>
              </a:rPr>
              <a:t> the </a:t>
            </a:r>
            <a:r>
              <a:rPr lang="sv-SE" sz="2400" dirty="0" err="1">
                <a:ea typeface="+mn-lt"/>
                <a:cs typeface="+mn-lt"/>
              </a:rPr>
              <a:t>company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will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capture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that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value</a:t>
            </a:r>
            <a:r>
              <a:rPr lang="sv-SE" sz="2400" dirty="0">
                <a:ea typeface="+mn-lt"/>
                <a:cs typeface="+mn-lt"/>
              </a:rPr>
              <a:t>,</a:t>
            </a:r>
            <a:endParaRPr lang="sv-SE" dirty="0"/>
          </a:p>
          <a:p>
            <a:r>
              <a:rPr lang="sv-SE" sz="2400" dirty="0" err="1">
                <a:ea typeface="+mn-lt"/>
                <a:cs typeface="+mn-lt"/>
              </a:rPr>
              <a:t>which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types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of</a:t>
            </a:r>
            <a:r>
              <a:rPr lang="sv-SE" sz="2400" dirty="0">
                <a:ea typeface="+mn-lt"/>
                <a:cs typeface="+mn-lt"/>
              </a:rPr>
              <a:t> innovation to </a:t>
            </a:r>
            <a:r>
              <a:rPr lang="sv-SE" sz="2400" dirty="0" err="1">
                <a:ea typeface="+mn-lt"/>
                <a:cs typeface="+mn-lt"/>
              </a:rPr>
              <a:t>pursue</a:t>
            </a:r>
            <a:r>
              <a:rPr lang="sv-SE" sz="2400" dirty="0">
                <a:ea typeface="+mn-lt"/>
                <a:cs typeface="+mn-lt"/>
              </a:rPr>
              <a:t>. </a:t>
            </a:r>
            <a:endParaRPr lang="sv-SE" dirty="0"/>
          </a:p>
          <a:p>
            <a:endParaRPr lang="sv-SE" sz="4400" dirty="0">
              <a:cs typeface="Assistant"/>
            </a:endParaRPr>
          </a:p>
        </p:txBody>
      </p:sp>
    </p:spTree>
    <p:extLst>
      <p:ext uri="{BB962C8B-B14F-4D97-AF65-F5344CB8AC3E}">
        <p14:creationId xmlns:p14="http://schemas.microsoft.com/office/powerpoint/2010/main" val="23918517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E158FAF-3FB9-FA01-CA9C-CD0DC55225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86" y="365125"/>
            <a:ext cx="8650683" cy="1338158"/>
          </a:xfrm>
        </p:spPr>
        <p:txBody>
          <a:bodyPr/>
          <a:lstStyle/>
          <a:p>
            <a:r>
              <a:rPr lang="sv-SE" dirty="0">
                <a:ea typeface="+mj-lt"/>
                <a:cs typeface="+mj-lt"/>
              </a:rPr>
              <a:t>National Systems </a:t>
            </a:r>
            <a:r>
              <a:rPr lang="sv-SE" dirty="0" err="1">
                <a:ea typeface="+mj-lt"/>
                <a:cs typeface="+mj-lt"/>
              </a:rPr>
              <a:t>of</a:t>
            </a:r>
            <a:r>
              <a:rPr lang="sv-SE" dirty="0">
                <a:ea typeface="+mj-lt"/>
                <a:cs typeface="+mj-lt"/>
              </a:rPr>
              <a:t> Innovation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90F73238-A8AA-F7E7-260D-6A270D1A1D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1969" y="1759364"/>
            <a:ext cx="986657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• The NSI approach has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framed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innovative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activities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and the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way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firms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act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within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the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institutional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national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context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. </a:t>
            </a:r>
            <a:endParaRPr lang="sv-SE" dirty="0">
              <a:cs typeface="Assistant"/>
            </a:endParaRPr>
          </a:p>
          <a:p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The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concept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of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NSI rests at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least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on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three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well-establishedassumptions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:</a:t>
            </a:r>
            <a:endParaRPr lang="sv-SE" dirty="0"/>
          </a:p>
          <a:p>
            <a:pPr marL="0" indent="0">
              <a:buNone/>
            </a:pP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   1. </a:t>
            </a:r>
            <a:r>
              <a:rPr lang="sv-SE" sz="2400" err="1">
                <a:solidFill>
                  <a:srgbClr val="222222"/>
                </a:solidFill>
                <a:ea typeface="+mn-lt"/>
                <a:cs typeface="+mn-lt"/>
              </a:rPr>
              <a:t>That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err="1">
                <a:solidFill>
                  <a:srgbClr val="222222"/>
                </a:solidFill>
                <a:ea typeface="+mn-lt"/>
                <a:cs typeface="+mn-lt"/>
              </a:rPr>
              <a:t>countries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err="1">
                <a:solidFill>
                  <a:srgbClr val="222222"/>
                </a:solidFill>
                <a:ea typeface="+mn-lt"/>
                <a:cs typeface="+mn-lt"/>
              </a:rPr>
              <a:t>exhibit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err="1">
                <a:solidFill>
                  <a:srgbClr val="222222"/>
                </a:solidFill>
                <a:ea typeface="+mn-lt"/>
                <a:cs typeface="+mn-lt"/>
              </a:rPr>
              <a:t>systematic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err="1">
                <a:solidFill>
                  <a:srgbClr val="222222"/>
                </a:solidFill>
                <a:ea typeface="+mn-lt"/>
                <a:cs typeface="+mn-lt"/>
              </a:rPr>
              <a:t>differences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in terms </a:t>
            </a:r>
            <a:r>
              <a:rPr lang="sv-SE" sz="2400" err="1">
                <a:solidFill>
                  <a:srgbClr val="222222"/>
                </a:solidFill>
                <a:ea typeface="+mn-lt"/>
                <a:cs typeface="+mn-lt"/>
              </a:rPr>
              <a:t>ofeconomic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  </a:t>
            </a:r>
            <a:r>
              <a:rPr lang="sv-SE" sz="2400" err="1">
                <a:solidFill>
                  <a:srgbClr val="222222"/>
                </a:solidFill>
                <a:ea typeface="+mn-lt"/>
                <a:cs typeface="+mn-lt"/>
              </a:rPr>
              <a:t>performance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.</a:t>
            </a:r>
            <a:endParaRPr lang="sv-SE" dirty="0">
              <a:cs typeface="Assistant"/>
            </a:endParaRPr>
          </a:p>
          <a:p>
            <a:pPr marL="0" indent="0">
              <a:buNone/>
            </a:pP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  2.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That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economic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performance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depends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in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large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not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only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on different  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technological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and innovation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capabilities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but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alsothe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development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of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 institutions.              3.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That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innovation and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technology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policies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are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an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effectivetool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for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fostering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  and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shaping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the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performance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of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countries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.</a:t>
            </a:r>
            <a:endParaRPr lang="sv-SE" dirty="0">
              <a:cs typeface="Assistant"/>
            </a:endParaRPr>
          </a:p>
          <a:p>
            <a:endParaRPr lang="sv-SE" dirty="0">
              <a:cs typeface="Assistant"/>
            </a:endParaRPr>
          </a:p>
        </p:txBody>
      </p:sp>
    </p:spTree>
    <p:extLst>
      <p:ext uri="{BB962C8B-B14F-4D97-AF65-F5344CB8AC3E}">
        <p14:creationId xmlns:p14="http://schemas.microsoft.com/office/powerpoint/2010/main" val="5878017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84A9B5E-50AB-C3CB-9EE2-1D3FE0530E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>
                <a:cs typeface="Aptos Serif"/>
              </a:rPr>
              <a:t>Gender and Innovation</a:t>
            </a:r>
            <a:endParaRPr lang="sv-SE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EF8058BE-825C-B2CA-3FD4-23FE9D104F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sv-SE" dirty="0" err="1">
                <a:ea typeface="+mn-lt"/>
                <a:cs typeface="+mn-lt"/>
              </a:rPr>
              <a:t>Importance</a:t>
            </a:r>
            <a:r>
              <a:rPr lang="sv-SE" dirty="0">
                <a:ea typeface="+mn-lt"/>
                <a:cs typeface="+mn-lt"/>
              </a:rPr>
              <a:t> to </a:t>
            </a:r>
            <a:r>
              <a:rPr lang="sv-SE" dirty="0" err="1">
                <a:ea typeface="+mn-lt"/>
                <a:cs typeface="+mn-lt"/>
              </a:rPr>
              <a:t>demonstrate</a:t>
            </a:r>
            <a:r>
              <a:rPr lang="sv-SE" dirty="0">
                <a:ea typeface="+mn-lt"/>
                <a:cs typeface="+mn-lt"/>
              </a:rPr>
              <a:t> </a:t>
            </a:r>
            <a:r>
              <a:rPr lang="sv-SE" dirty="0" err="1">
                <a:ea typeface="+mn-lt"/>
                <a:cs typeface="+mn-lt"/>
              </a:rPr>
              <a:t>how</a:t>
            </a:r>
            <a:r>
              <a:rPr lang="sv-SE" dirty="0">
                <a:ea typeface="+mn-lt"/>
                <a:cs typeface="+mn-lt"/>
              </a:rPr>
              <a:t> gender is </a:t>
            </a:r>
            <a:r>
              <a:rPr lang="sv-SE" dirty="0" err="1">
                <a:ea typeface="+mn-lt"/>
                <a:cs typeface="+mn-lt"/>
              </a:rPr>
              <a:t>done</a:t>
            </a:r>
            <a:r>
              <a:rPr lang="sv-SE" dirty="0">
                <a:ea typeface="+mn-lt"/>
                <a:cs typeface="+mn-lt"/>
              </a:rPr>
              <a:t> in the </a:t>
            </a:r>
            <a:r>
              <a:rPr lang="sv-SE" dirty="0" err="1">
                <a:ea typeface="+mn-lt"/>
                <a:cs typeface="+mn-lt"/>
              </a:rPr>
              <a:t>context</a:t>
            </a:r>
            <a:r>
              <a:rPr lang="sv-SE" dirty="0">
                <a:ea typeface="+mn-lt"/>
                <a:cs typeface="+mn-lt"/>
              </a:rPr>
              <a:t> </a:t>
            </a:r>
            <a:r>
              <a:rPr lang="sv-SE" dirty="0" err="1">
                <a:ea typeface="+mn-lt"/>
                <a:cs typeface="+mn-lt"/>
              </a:rPr>
              <a:t>of</a:t>
            </a:r>
            <a:r>
              <a:rPr lang="sv-SE" dirty="0">
                <a:ea typeface="+mn-lt"/>
                <a:cs typeface="+mn-lt"/>
              </a:rPr>
              <a:t> innovation</a:t>
            </a:r>
            <a:endParaRPr lang="sv-SE" dirty="0">
              <a:cs typeface="Assistant"/>
            </a:endParaRPr>
          </a:p>
          <a:p>
            <a:r>
              <a:rPr lang="sv-SE" dirty="0">
                <a:ea typeface="+mn-lt"/>
                <a:cs typeface="+mn-lt"/>
              </a:rPr>
              <a:t>A </a:t>
            </a:r>
            <a:r>
              <a:rPr lang="sv-SE" dirty="0" err="1">
                <a:ea typeface="+mn-lt"/>
                <a:cs typeface="+mn-lt"/>
              </a:rPr>
              <a:t>desire</a:t>
            </a:r>
            <a:r>
              <a:rPr lang="sv-SE" dirty="0">
                <a:ea typeface="+mn-lt"/>
                <a:cs typeface="+mn-lt"/>
              </a:rPr>
              <a:t> to </a:t>
            </a:r>
            <a:r>
              <a:rPr lang="sv-SE" dirty="0" err="1">
                <a:ea typeface="+mn-lt"/>
                <a:cs typeface="+mn-lt"/>
              </a:rPr>
              <a:t>have</a:t>
            </a:r>
            <a:r>
              <a:rPr lang="sv-SE" dirty="0">
                <a:ea typeface="+mn-lt"/>
                <a:cs typeface="+mn-lt"/>
              </a:rPr>
              <a:t> a </a:t>
            </a:r>
            <a:r>
              <a:rPr lang="sv-SE" dirty="0" err="1">
                <a:ea typeface="+mn-lt"/>
                <a:cs typeface="+mn-lt"/>
              </a:rPr>
              <a:t>more</a:t>
            </a:r>
            <a:r>
              <a:rPr lang="sv-SE" dirty="0">
                <a:ea typeface="+mn-lt"/>
                <a:cs typeface="+mn-lt"/>
              </a:rPr>
              <a:t> </a:t>
            </a:r>
            <a:r>
              <a:rPr lang="sv-SE" dirty="0" err="1">
                <a:ea typeface="+mn-lt"/>
                <a:cs typeface="+mn-lt"/>
              </a:rPr>
              <a:t>inclusive</a:t>
            </a:r>
            <a:r>
              <a:rPr lang="sv-SE" dirty="0">
                <a:ea typeface="+mn-lt"/>
                <a:cs typeface="+mn-lt"/>
              </a:rPr>
              <a:t> innovation </a:t>
            </a:r>
            <a:r>
              <a:rPr lang="sv-SE" dirty="0" err="1">
                <a:ea typeface="+mn-lt"/>
                <a:cs typeface="+mn-lt"/>
              </a:rPr>
              <a:t>concept</a:t>
            </a:r>
            <a:endParaRPr lang="sv-SE" dirty="0" err="1"/>
          </a:p>
          <a:p>
            <a:r>
              <a:rPr lang="sv-SE" dirty="0" err="1">
                <a:ea typeface="+mn-lt"/>
                <a:cs typeface="+mn-lt"/>
              </a:rPr>
              <a:t>There</a:t>
            </a:r>
            <a:r>
              <a:rPr lang="sv-SE" dirty="0">
                <a:ea typeface="+mn-lt"/>
                <a:cs typeface="+mn-lt"/>
              </a:rPr>
              <a:t> is a “</a:t>
            </a:r>
            <a:r>
              <a:rPr lang="sv-SE" dirty="0" err="1">
                <a:ea typeface="+mn-lt"/>
                <a:cs typeface="+mn-lt"/>
              </a:rPr>
              <a:t>stickiness</a:t>
            </a:r>
            <a:r>
              <a:rPr lang="sv-SE" dirty="0">
                <a:ea typeface="+mn-lt"/>
                <a:cs typeface="+mn-lt"/>
              </a:rPr>
              <a:t>” </a:t>
            </a:r>
            <a:r>
              <a:rPr lang="sv-SE" dirty="0" err="1">
                <a:ea typeface="+mn-lt"/>
                <a:cs typeface="+mn-lt"/>
              </a:rPr>
              <a:t>of</a:t>
            </a:r>
            <a:r>
              <a:rPr lang="sv-SE" dirty="0">
                <a:ea typeface="+mn-lt"/>
                <a:cs typeface="+mn-lt"/>
              </a:rPr>
              <a:t> </a:t>
            </a:r>
            <a:r>
              <a:rPr lang="sv-SE" dirty="0" err="1">
                <a:ea typeface="+mn-lt"/>
                <a:cs typeface="+mn-lt"/>
              </a:rPr>
              <a:t>masculinity</a:t>
            </a:r>
            <a:r>
              <a:rPr lang="sv-SE" dirty="0">
                <a:ea typeface="+mn-lt"/>
                <a:cs typeface="+mn-lt"/>
              </a:rPr>
              <a:t> </a:t>
            </a:r>
            <a:r>
              <a:rPr lang="sv-SE" dirty="0" err="1">
                <a:ea typeface="+mn-lt"/>
                <a:cs typeface="+mn-lt"/>
              </a:rPr>
              <a:t>with</a:t>
            </a:r>
            <a:r>
              <a:rPr lang="sv-SE" dirty="0">
                <a:ea typeface="+mn-lt"/>
                <a:cs typeface="+mn-lt"/>
              </a:rPr>
              <a:t> innovation</a:t>
            </a:r>
            <a:endParaRPr lang="sv-SE" dirty="0" err="1"/>
          </a:p>
          <a:p>
            <a:endParaRPr lang="sv-SE" dirty="0">
              <a:cs typeface="Assistant"/>
            </a:endParaRPr>
          </a:p>
        </p:txBody>
      </p:sp>
    </p:spTree>
    <p:extLst>
      <p:ext uri="{BB962C8B-B14F-4D97-AF65-F5344CB8AC3E}">
        <p14:creationId xmlns:p14="http://schemas.microsoft.com/office/powerpoint/2010/main" val="1513918952"/>
      </p:ext>
    </p:extLst>
  </p:cSld>
  <p:clrMapOvr>
    <a:masterClrMapping/>
  </p:clrMapOvr>
</p:sld>
</file>

<file path=ppt/theme/theme1.xml><?xml version="1.0" encoding="utf-8"?>
<a:theme xmlns:a="http://schemas.openxmlformats.org/drawingml/2006/main" name="Endorseakt">
  <a:themeElements>
    <a:clrScheme name="Benutzerdefiniert 4">
      <a:dk1>
        <a:srgbClr val="0E385E"/>
      </a:dk1>
      <a:lt1>
        <a:srgbClr val="F2F2F2"/>
      </a:lt1>
      <a:dk2>
        <a:srgbClr val="212529"/>
      </a:dk2>
      <a:lt2>
        <a:srgbClr val="F2F2F2"/>
      </a:lt2>
      <a:accent1>
        <a:srgbClr val="F07921"/>
      </a:accent1>
      <a:accent2>
        <a:srgbClr val="01AD4B"/>
      </a:accent2>
      <a:accent3>
        <a:srgbClr val="0281B4"/>
      </a:accent3>
      <a:accent4>
        <a:srgbClr val="EE297B"/>
      </a:accent4>
      <a:accent5>
        <a:srgbClr val="FFFFFF"/>
      </a:accent5>
      <a:accent6>
        <a:srgbClr val="FFFFFF"/>
      </a:accent6>
      <a:hlink>
        <a:srgbClr val="2F4866"/>
      </a:hlink>
      <a:folHlink>
        <a:srgbClr val="D6D6D6"/>
      </a:folHlink>
    </a:clrScheme>
    <a:fontScheme name="Endorse">
      <a:majorFont>
        <a:latin typeface="Aptos Serif"/>
        <a:ea typeface=""/>
        <a:cs typeface=""/>
      </a:majorFont>
      <a:minorFont>
        <a:latin typeface="Assista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ndorseakt" id="{82489726-E61E-41F5-9FA5-6D937E4727F4}" vid="{8FE2F443-450C-471B-8308-D3CB64386262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23be961-96ff-4fd7-9242-58d5ac1cef53">
      <Terms xmlns="http://schemas.microsoft.com/office/infopath/2007/PartnerControls"/>
    </lcf76f155ced4ddcb4097134ff3c332f>
    <TaxCatchAll xmlns="151c28b5-17be-487d-903d-7070014f18c7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58FFDB33B04204D805D358742B5F84C" ma:contentTypeVersion="17" ma:contentTypeDescription="Skapa ett nytt dokument." ma:contentTypeScope="" ma:versionID="d9ac0d3be44e680cc683ccc3b23979b2">
  <xsd:schema xmlns:xsd="http://www.w3.org/2001/XMLSchema" xmlns:xs="http://www.w3.org/2001/XMLSchema" xmlns:p="http://schemas.microsoft.com/office/2006/metadata/properties" xmlns:ns2="323be961-96ff-4fd7-9242-58d5ac1cef53" xmlns:ns3="151c28b5-17be-487d-903d-7070014f18c7" targetNamespace="http://schemas.microsoft.com/office/2006/metadata/properties" ma:root="true" ma:fieldsID="1dad5e8b1d2be9ebbc5f89a57b19d58e" ns2:_="" ns3:_="">
    <xsd:import namespace="323be961-96ff-4fd7-9242-58d5ac1cef53"/>
    <xsd:import namespace="151c28b5-17be-487d-903d-7070014f18c7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SearchProperties" minOccurs="0"/>
                <xsd:element ref="ns2:MediaLengthInSeconds" minOccurs="0"/>
                <xsd:element ref="ns2:MediaServiceLocation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23be961-96ff-4fd7-9242-58d5ac1cef53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Bildmarkeringar" ma:readOnly="false" ma:fieldId="{5cf76f15-5ced-4ddc-b409-7134ff3c332f}" ma:taxonomyMulti="true" ma:sspId="c16438b7-21d0-4069-86e7-cecdf0f7fcb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1c28b5-17be-487d-903d-7070014f18c7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047913ba-997b-4f17-9f13-3e2be4c79f60}" ma:internalName="TaxCatchAll" ma:showField="CatchAllData" ma:web="151c28b5-17be-487d-903d-7070014f18c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3" nillable="true" ma:displayName="Dela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4" nillable="true" ma:displayName="Delat med information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index="4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C419AAC-5780-4A5A-ADC1-C1ED69257832}">
  <ds:schemaRefs>
    <ds:schemaRef ds:uri="http://purl.org/dc/dcmitype/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http://purl.org/dc/elements/1.1/"/>
    <ds:schemaRef ds:uri="http://schemas.microsoft.com/office/infopath/2007/PartnerControls"/>
    <ds:schemaRef ds:uri="151c28b5-17be-487d-903d-7070014f18c7"/>
    <ds:schemaRef ds:uri="323be961-96ff-4fd7-9242-58d5ac1cef53"/>
  </ds:schemaRefs>
</ds:datastoreItem>
</file>

<file path=customXml/itemProps2.xml><?xml version="1.0" encoding="utf-8"?>
<ds:datastoreItem xmlns:ds="http://schemas.openxmlformats.org/officeDocument/2006/customXml" ds:itemID="{1C1BEEF5-9970-4317-9E46-36D36EF64B98}"/>
</file>

<file path=customXml/itemProps3.xml><?xml version="1.0" encoding="utf-8"?>
<ds:datastoreItem xmlns:ds="http://schemas.openxmlformats.org/officeDocument/2006/customXml" ds:itemID="{84776174-58D7-4A6C-ADC9-131E8AD43DB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150</Words>
  <Application>Microsoft Office PowerPoint</Application>
  <PresentationFormat>Bredbild</PresentationFormat>
  <Paragraphs>31</Paragraphs>
  <Slides>11</Slides>
  <Notes>10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11</vt:i4>
      </vt:variant>
    </vt:vector>
  </HeadingPairs>
  <TitlesOfParts>
    <vt:vector size="12" baseType="lpstr">
      <vt:lpstr>Endorseakt</vt:lpstr>
      <vt:lpstr>BUSINESS PLANNING AND ENTREPRENEURIAL ECOSYSTEM</vt:lpstr>
      <vt:lpstr> 2.2  Entrepreneurship and Innovation</vt:lpstr>
      <vt:lpstr>What is innovation?</vt:lpstr>
      <vt:lpstr>Types of innovations</vt:lpstr>
      <vt:lpstr>Innovation opportunities</vt:lpstr>
      <vt:lpstr>Innovation and Size of the firm</vt:lpstr>
      <vt:lpstr>Innovation Firm Strategies</vt:lpstr>
      <vt:lpstr>National Systems of Innovation</vt:lpstr>
      <vt:lpstr>Gender and Innovation</vt:lpstr>
      <vt:lpstr>Linking entrepreneurship with innovation</vt:lpstr>
      <vt:lpstr>Acknowledgments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Alina Schoenberg</dc:creator>
  <cp:lastModifiedBy>Cornelia Amon</cp:lastModifiedBy>
  <cp:revision>125</cp:revision>
  <dcterms:created xsi:type="dcterms:W3CDTF">2022-04-04T19:32:46Z</dcterms:created>
  <dcterms:modified xsi:type="dcterms:W3CDTF">2024-03-26T18:37:20Z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0x010100558FFDB33B04204D805D358742B5F84C</vt:lpwstr>
  </property>
  <property fmtid="{D5CDD505-2E9C-101B-9397-08002B2CF9AE}" pid="3" name="MediaServiceImageTags">
    <vt:lpwstr/>
  </property>
</Properties>
</file>