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4"/>
  </p:sldMasterIdLst>
  <p:notesMasterIdLst>
    <p:notesMasterId r:id="rId15"/>
  </p:notesMasterIdLst>
  <p:sldIdLst>
    <p:sldId id="495" r:id="rId5"/>
    <p:sldId id="491" r:id="rId6"/>
    <p:sldId id="461" r:id="rId7"/>
    <p:sldId id="469" r:id="rId8"/>
    <p:sldId id="504" r:id="rId9"/>
    <p:sldId id="442" r:id="rId10"/>
    <p:sldId id="500" r:id="rId11"/>
    <p:sldId id="511" r:id="rId12"/>
    <p:sldId id="512" r:id="rId13"/>
    <p:sldId id="494"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385E"/>
    <a:srgbClr val="EE297B"/>
    <a:srgbClr val="0281B4"/>
    <a:srgbClr val="F07921"/>
    <a:srgbClr val="01A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420EE0-339C-1D4A-FD96-413DAF142434}" v="11" dt="2024-03-22T15:24:58.136"/>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nelia Amon" userId="5954e632-5942-4ce2-bb41-89c16c6cc23e" providerId="ADAL" clId="{AB9D9198-BD34-4875-8406-B5D05CD42DD0}"/>
    <pc:docChg chg="undo redo custSel addSld delSld modSld addMainMaster modMainMaster">
      <pc:chgData name="Cornelia Amon" userId="5954e632-5942-4ce2-bb41-89c16c6cc23e" providerId="ADAL" clId="{AB9D9198-BD34-4875-8406-B5D05CD42DD0}" dt="2024-03-14T10:24:05.192" v="205" actId="47"/>
      <pc:docMkLst>
        <pc:docMk/>
      </pc:docMkLst>
      <pc:sldChg chg="addSp delSp modSp mod chgLayout">
        <pc:chgData name="Cornelia Amon" userId="5954e632-5942-4ce2-bb41-89c16c6cc23e" providerId="ADAL" clId="{AB9D9198-BD34-4875-8406-B5D05CD42DD0}" dt="2024-03-14T09:34:22.665" v="156" actId="478"/>
        <pc:sldMkLst>
          <pc:docMk/>
          <pc:sldMk cId="4193064348" sldId="442"/>
        </pc:sldMkLst>
        <pc:spChg chg="mod">
          <ac:chgData name="Cornelia Amon" userId="5954e632-5942-4ce2-bb41-89c16c6cc23e" providerId="ADAL" clId="{AB9D9198-BD34-4875-8406-B5D05CD42DD0}" dt="2024-03-14T09:32:49.310" v="135" actId="207"/>
          <ac:spMkLst>
            <pc:docMk/>
            <pc:sldMk cId="4193064348" sldId="442"/>
            <ac:spMk id="2" creationId="{00000000-0000-0000-0000-000000000000}"/>
          </ac:spMkLst>
        </pc:spChg>
        <pc:spChg chg="del mod">
          <ac:chgData name="Cornelia Amon" userId="5954e632-5942-4ce2-bb41-89c16c6cc23e" providerId="ADAL" clId="{AB9D9198-BD34-4875-8406-B5D05CD42DD0}" dt="2024-03-14T09:34:09.163" v="144" actId="478"/>
          <ac:spMkLst>
            <pc:docMk/>
            <pc:sldMk cId="4193064348" sldId="442"/>
            <ac:spMk id="3" creationId="{00000000-0000-0000-0000-000000000000}"/>
          </ac:spMkLst>
        </pc:spChg>
        <pc:spChg chg="add mod ord">
          <ac:chgData name="Cornelia Amon" userId="5954e632-5942-4ce2-bb41-89c16c6cc23e" providerId="ADAL" clId="{AB9D9198-BD34-4875-8406-B5D05CD42DD0}" dt="2024-03-14T09:34:18.570" v="154" actId="20577"/>
          <ac:spMkLst>
            <pc:docMk/>
            <pc:sldMk cId="4193064348" sldId="442"/>
            <ac:spMk id="4" creationId="{1B7B7728-B12B-F86D-E638-73BB4615D3BB}"/>
          </ac:spMkLst>
        </pc:spChg>
        <pc:spChg chg="add del mod ord">
          <ac:chgData name="Cornelia Amon" userId="5954e632-5942-4ce2-bb41-89c16c6cc23e" providerId="ADAL" clId="{AB9D9198-BD34-4875-8406-B5D05CD42DD0}" dt="2024-03-14T09:34:22.665" v="156" actId="478"/>
          <ac:spMkLst>
            <pc:docMk/>
            <pc:sldMk cId="4193064348" sldId="442"/>
            <ac:spMk id="5" creationId="{91C5573F-964D-D8EE-D340-3EEBCAF27F86}"/>
          </ac:spMkLst>
        </pc:spChg>
        <pc:spChg chg="mod">
          <ac:chgData name="Cornelia Amon" userId="5954e632-5942-4ce2-bb41-89c16c6cc23e" providerId="ADAL" clId="{AB9D9198-BD34-4875-8406-B5D05CD42DD0}" dt="2024-03-14T09:32:56.625" v="136" actId="207"/>
          <ac:spMkLst>
            <pc:docMk/>
            <pc:sldMk cId="4193064348" sldId="442"/>
            <ac:spMk id="27" creationId="{00000000-0000-0000-0000-000000000000}"/>
          </ac:spMkLst>
        </pc:spChg>
        <pc:spChg chg="mod">
          <ac:chgData name="Cornelia Amon" userId="5954e632-5942-4ce2-bb41-89c16c6cc23e" providerId="ADAL" clId="{AB9D9198-BD34-4875-8406-B5D05CD42DD0}" dt="2024-03-14T09:33:31.167" v="140" actId="208"/>
          <ac:spMkLst>
            <pc:docMk/>
            <pc:sldMk cId="4193064348" sldId="442"/>
            <ac:spMk id="28" creationId="{00000000-0000-0000-0000-000000000000}"/>
          </ac:spMkLst>
        </pc:spChg>
        <pc:spChg chg="del">
          <ac:chgData name="Cornelia Amon" userId="5954e632-5942-4ce2-bb41-89c16c6cc23e" providerId="ADAL" clId="{AB9D9198-BD34-4875-8406-B5D05CD42DD0}" dt="2024-03-14T09:34:21.193" v="155" actId="478"/>
          <ac:spMkLst>
            <pc:docMk/>
            <pc:sldMk cId="4193064348" sldId="442"/>
            <ac:spMk id="29" creationId="{00000000-0000-0000-0000-000000000000}"/>
          </ac:spMkLst>
        </pc:spChg>
        <pc:spChg chg="mod">
          <ac:chgData name="Cornelia Amon" userId="5954e632-5942-4ce2-bb41-89c16c6cc23e" providerId="ADAL" clId="{AB9D9198-BD34-4875-8406-B5D05CD42DD0}" dt="2024-03-14T09:33:21.149" v="138" actId="208"/>
          <ac:spMkLst>
            <pc:docMk/>
            <pc:sldMk cId="4193064348" sldId="442"/>
            <ac:spMk id="20484" creationId="{00000000-0000-0000-0000-000000000000}"/>
          </ac:spMkLst>
        </pc:spChg>
        <pc:spChg chg="mod">
          <ac:chgData name="Cornelia Amon" userId="5954e632-5942-4ce2-bb41-89c16c6cc23e" providerId="ADAL" clId="{AB9D9198-BD34-4875-8406-B5D05CD42DD0}" dt="2024-03-14T09:33:53.898" v="142" actId="14100"/>
          <ac:spMkLst>
            <pc:docMk/>
            <pc:sldMk cId="4193064348" sldId="442"/>
            <ac:spMk id="20485" creationId="{00000000-0000-0000-0000-000000000000}"/>
          </ac:spMkLst>
        </pc:spChg>
        <pc:spChg chg="mod">
          <ac:chgData name="Cornelia Amon" userId="5954e632-5942-4ce2-bb41-89c16c6cc23e" providerId="ADAL" clId="{AB9D9198-BD34-4875-8406-B5D05CD42DD0}" dt="2024-03-14T09:33:58.482" v="143" actId="14100"/>
          <ac:spMkLst>
            <pc:docMk/>
            <pc:sldMk cId="4193064348" sldId="442"/>
            <ac:spMk id="20493" creationId="{00000000-0000-0000-0000-000000000000}"/>
          </ac:spMkLst>
        </pc:spChg>
        <pc:spChg chg="mod">
          <ac:chgData name="Cornelia Amon" userId="5954e632-5942-4ce2-bb41-89c16c6cc23e" providerId="ADAL" clId="{AB9D9198-BD34-4875-8406-B5D05CD42DD0}" dt="2024-03-14T09:33:02.796" v="137" actId="207"/>
          <ac:spMkLst>
            <pc:docMk/>
            <pc:sldMk cId="4193064348" sldId="442"/>
            <ac:spMk id="20501" creationId="{00000000-0000-0000-0000-000000000000}"/>
          </ac:spMkLst>
        </pc:spChg>
      </pc:sldChg>
      <pc:sldChg chg="addSp delSp modSp mod chgLayout">
        <pc:chgData name="Cornelia Amon" userId="5954e632-5942-4ce2-bb41-89c16c6cc23e" providerId="ADAL" clId="{AB9D9198-BD34-4875-8406-B5D05CD42DD0}" dt="2024-03-14T09:04:49.772" v="54" actId="14100"/>
        <pc:sldMkLst>
          <pc:docMk/>
          <pc:sldMk cId="3714829528" sldId="461"/>
        </pc:sldMkLst>
        <pc:spChg chg="del mod ord">
          <ac:chgData name="Cornelia Amon" userId="5954e632-5942-4ce2-bb41-89c16c6cc23e" providerId="ADAL" clId="{AB9D9198-BD34-4875-8406-B5D05CD42DD0}" dt="2024-03-14T09:03:31.483" v="39" actId="478"/>
          <ac:spMkLst>
            <pc:docMk/>
            <pc:sldMk cId="3714829528" sldId="461"/>
            <ac:spMk id="2" creationId="{00000000-0000-0000-0000-000000000000}"/>
          </ac:spMkLst>
        </pc:spChg>
        <pc:spChg chg="del mod">
          <ac:chgData name="Cornelia Amon" userId="5954e632-5942-4ce2-bb41-89c16c6cc23e" providerId="ADAL" clId="{AB9D9198-BD34-4875-8406-B5D05CD42DD0}" dt="2024-03-14T09:04:08.010" v="45" actId="478"/>
          <ac:spMkLst>
            <pc:docMk/>
            <pc:sldMk cId="3714829528" sldId="461"/>
            <ac:spMk id="3" creationId="{00000000-0000-0000-0000-000000000000}"/>
          </ac:spMkLst>
        </pc:spChg>
        <pc:spChg chg="add del mod">
          <ac:chgData name="Cornelia Amon" userId="5954e632-5942-4ce2-bb41-89c16c6cc23e" providerId="ADAL" clId="{AB9D9198-BD34-4875-8406-B5D05CD42DD0}" dt="2024-03-14T09:02:47" v="18" actId="6264"/>
          <ac:spMkLst>
            <pc:docMk/>
            <pc:sldMk cId="3714829528" sldId="461"/>
            <ac:spMk id="4" creationId="{EA9B47BC-2140-FF71-62DB-08723819FDA0}"/>
          </ac:spMkLst>
        </pc:spChg>
        <pc:spChg chg="mod ord">
          <ac:chgData name="Cornelia Amon" userId="5954e632-5942-4ce2-bb41-89c16c6cc23e" providerId="ADAL" clId="{AB9D9198-BD34-4875-8406-B5D05CD42DD0}" dt="2024-03-14T09:04:49.772" v="54" actId="14100"/>
          <ac:spMkLst>
            <pc:docMk/>
            <pc:sldMk cId="3714829528" sldId="461"/>
            <ac:spMk id="5" creationId="{00000000-0000-0000-0000-000000000000}"/>
          </ac:spMkLst>
        </pc:spChg>
        <pc:spChg chg="del">
          <ac:chgData name="Cornelia Amon" userId="5954e632-5942-4ce2-bb41-89c16c6cc23e" providerId="ADAL" clId="{AB9D9198-BD34-4875-8406-B5D05CD42DD0}" dt="2024-03-14T09:02:56.690" v="38" actId="478"/>
          <ac:spMkLst>
            <pc:docMk/>
            <pc:sldMk cId="3714829528" sldId="461"/>
            <ac:spMk id="7" creationId="{00000000-0000-0000-0000-000000000000}"/>
          </ac:spMkLst>
        </pc:spChg>
        <pc:spChg chg="add mod ord">
          <ac:chgData name="Cornelia Amon" userId="5954e632-5942-4ce2-bb41-89c16c6cc23e" providerId="ADAL" clId="{AB9D9198-BD34-4875-8406-B5D05CD42DD0}" dt="2024-03-14T09:02:53.380" v="37" actId="20577"/>
          <ac:spMkLst>
            <pc:docMk/>
            <pc:sldMk cId="3714829528" sldId="461"/>
            <ac:spMk id="8" creationId="{4C5E31CC-DAE3-9853-95C3-975504BD4127}"/>
          </ac:spMkLst>
        </pc:spChg>
        <pc:spChg chg="add mod">
          <ac:chgData name="Cornelia Amon" userId="5954e632-5942-4ce2-bb41-89c16c6cc23e" providerId="ADAL" clId="{AB9D9198-BD34-4875-8406-B5D05CD42DD0}" dt="2024-03-14T09:04:40.980" v="53" actId="2085"/>
          <ac:spMkLst>
            <pc:docMk/>
            <pc:sldMk cId="3714829528" sldId="461"/>
            <ac:spMk id="9" creationId="{AED33E07-7288-F5A8-3F9C-E42E0117C3AB}"/>
          </ac:spMkLst>
        </pc:spChg>
        <pc:picChg chg="del">
          <ac:chgData name="Cornelia Amon" userId="5954e632-5942-4ce2-bb41-89c16c6cc23e" providerId="ADAL" clId="{AB9D9198-BD34-4875-8406-B5D05CD42DD0}" dt="2024-03-14T09:03:38.707" v="40" actId="478"/>
          <ac:picMkLst>
            <pc:docMk/>
            <pc:sldMk cId="3714829528" sldId="461"/>
            <ac:picMk id="6" creationId="{00000000-0000-0000-0000-000000000000}"/>
          </ac:picMkLst>
        </pc:picChg>
      </pc:sldChg>
      <pc:sldChg chg="addSp delSp modSp mod chgLayout">
        <pc:chgData name="Cornelia Amon" userId="5954e632-5942-4ce2-bb41-89c16c6cc23e" providerId="ADAL" clId="{AB9D9198-BD34-4875-8406-B5D05CD42DD0}" dt="2024-03-14T09:06:26.319" v="81" actId="20577"/>
        <pc:sldMkLst>
          <pc:docMk/>
          <pc:sldMk cId="1052622026" sldId="469"/>
        </pc:sldMkLst>
        <pc:spChg chg="del mod ord">
          <ac:chgData name="Cornelia Amon" userId="5954e632-5942-4ce2-bb41-89c16c6cc23e" providerId="ADAL" clId="{AB9D9198-BD34-4875-8406-B5D05CD42DD0}" dt="2024-03-14T09:05:42.294" v="77" actId="478"/>
          <ac:spMkLst>
            <pc:docMk/>
            <pc:sldMk cId="1052622026" sldId="469"/>
            <ac:spMk id="2" creationId="{00000000-0000-0000-0000-000000000000}"/>
          </ac:spMkLst>
        </pc:spChg>
        <pc:spChg chg="add del mod">
          <ac:chgData name="Cornelia Amon" userId="5954e632-5942-4ce2-bb41-89c16c6cc23e" providerId="ADAL" clId="{AB9D9198-BD34-4875-8406-B5D05CD42DD0}" dt="2024-03-14T09:05:11.731" v="55" actId="6264"/>
          <ac:spMkLst>
            <pc:docMk/>
            <pc:sldMk cId="1052622026" sldId="469"/>
            <ac:spMk id="3" creationId="{959CCA7F-B81F-D419-5A57-7B357A83F8C3}"/>
          </ac:spMkLst>
        </pc:spChg>
        <pc:spChg chg="add mod ord">
          <ac:chgData name="Cornelia Amon" userId="5954e632-5942-4ce2-bb41-89c16c6cc23e" providerId="ADAL" clId="{AB9D9198-BD34-4875-8406-B5D05CD42DD0}" dt="2024-03-14T09:05:19.409" v="75" actId="20577"/>
          <ac:spMkLst>
            <pc:docMk/>
            <pc:sldMk cId="1052622026" sldId="469"/>
            <ac:spMk id="4" creationId="{8140B7DC-D26F-902B-3ECC-8D9A2DDDA71C}"/>
          </ac:spMkLst>
        </pc:spChg>
        <pc:spChg chg="mod ord">
          <ac:chgData name="Cornelia Amon" userId="5954e632-5942-4ce2-bb41-89c16c6cc23e" providerId="ADAL" clId="{AB9D9198-BD34-4875-8406-B5D05CD42DD0}" dt="2024-03-14T09:06:26.319" v="81" actId="20577"/>
          <ac:spMkLst>
            <pc:docMk/>
            <pc:sldMk cId="1052622026" sldId="469"/>
            <ac:spMk id="5" creationId="{00000000-0000-0000-0000-000000000000}"/>
          </ac:spMkLst>
        </pc:spChg>
        <pc:spChg chg="del">
          <ac:chgData name="Cornelia Amon" userId="5954e632-5942-4ce2-bb41-89c16c6cc23e" providerId="ADAL" clId="{AB9D9198-BD34-4875-8406-B5D05CD42DD0}" dt="2024-03-14T09:05:22.635" v="76" actId="478"/>
          <ac:spMkLst>
            <pc:docMk/>
            <pc:sldMk cId="1052622026" sldId="469"/>
            <ac:spMk id="6" creationId="{00000000-0000-0000-0000-000000000000}"/>
          </ac:spMkLst>
        </pc:spChg>
        <pc:picChg chg="del">
          <ac:chgData name="Cornelia Amon" userId="5954e632-5942-4ce2-bb41-89c16c6cc23e" providerId="ADAL" clId="{AB9D9198-BD34-4875-8406-B5D05CD42DD0}" dt="2024-03-14T09:06:09.564" v="78" actId="478"/>
          <ac:picMkLst>
            <pc:docMk/>
            <pc:sldMk cId="1052622026" sldId="469"/>
            <ac:picMk id="7" creationId="{4F8A9F97-2A68-4C03-A9CA-0348641AF1C2}"/>
          </ac:picMkLst>
        </pc:picChg>
      </pc:sldChg>
      <pc:sldChg chg="add del">
        <pc:chgData name="Cornelia Amon" userId="5954e632-5942-4ce2-bb41-89c16c6cc23e" providerId="ADAL" clId="{AB9D9198-BD34-4875-8406-B5D05CD42DD0}" dt="2024-03-14T10:24:05.192" v="205" actId="47"/>
        <pc:sldMkLst>
          <pc:docMk/>
          <pc:sldMk cId="3375944021" sldId="489"/>
        </pc:sldMkLst>
      </pc:sldChg>
      <pc:sldChg chg="del">
        <pc:chgData name="Cornelia Amon" userId="5954e632-5942-4ce2-bb41-89c16c6cc23e" providerId="ADAL" clId="{AB9D9198-BD34-4875-8406-B5D05CD42DD0}" dt="2024-03-14T09:02:38.791" v="17" actId="47"/>
        <pc:sldMkLst>
          <pc:docMk/>
          <pc:sldMk cId="2518453865" sldId="490"/>
        </pc:sldMkLst>
      </pc:sldChg>
      <pc:sldChg chg="modSp add mod">
        <pc:chgData name="Cornelia Amon" userId="5954e632-5942-4ce2-bb41-89c16c6cc23e" providerId="ADAL" clId="{AB9D9198-BD34-4875-8406-B5D05CD42DD0}" dt="2024-03-14T09:02:34.220" v="16" actId="113"/>
        <pc:sldMkLst>
          <pc:docMk/>
          <pc:sldMk cId="3620944923" sldId="491"/>
        </pc:sldMkLst>
        <pc:spChg chg="mod">
          <ac:chgData name="Cornelia Amon" userId="5954e632-5942-4ce2-bb41-89c16c6cc23e" providerId="ADAL" clId="{AB9D9198-BD34-4875-8406-B5D05CD42DD0}" dt="2024-03-14T09:02:19.283" v="12"/>
          <ac:spMkLst>
            <pc:docMk/>
            <pc:sldMk cId="3620944923" sldId="491"/>
            <ac:spMk id="4" creationId="{07E0CBB6-C5F8-4624-9918-2ABBDA00096C}"/>
          </ac:spMkLst>
        </pc:spChg>
        <pc:spChg chg="mod">
          <ac:chgData name="Cornelia Amon" userId="5954e632-5942-4ce2-bb41-89c16c6cc23e" providerId="ADAL" clId="{AB9D9198-BD34-4875-8406-B5D05CD42DD0}" dt="2024-03-14T09:02:34.220" v="16" actId="113"/>
          <ac:spMkLst>
            <pc:docMk/>
            <pc:sldMk cId="3620944923" sldId="491"/>
            <ac:spMk id="7" creationId="{873FA4FA-9E59-CAFC-9D21-7C99A28612C8}"/>
          </ac:spMkLst>
        </pc:spChg>
      </pc:sldChg>
      <pc:sldChg chg="add">
        <pc:chgData name="Cornelia Amon" userId="5954e632-5942-4ce2-bb41-89c16c6cc23e" providerId="ADAL" clId="{AB9D9198-BD34-4875-8406-B5D05CD42DD0}" dt="2024-03-14T09:36:56.037" v="203"/>
        <pc:sldMkLst>
          <pc:docMk/>
          <pc:sldMk cId="2094950677" sldId="494"/>
        </pc:sldMkLst>
      </pc:sldChg>
      <pc:sldChg chg="add">
        <pc:chgData name="Cornelia Amon" userId="5954e632-5942-4ce2-bb41-89c16c6cc23e" providerId="ADAL" clId="{AB9D9198-BD34-4875-8406-B5D05CD42DD0}" dt="2024-03-14T10:24:02.973" v="204"/>
        <pc:sldMkLst>
          <pc:docMk/>
          <pc:sldMk cId="10629423" sldId="495"/>
        </pc:sldMkLst>
      </pc:sldChg>
      <pc:sldChg chg="addSp delSp modSp mod chgLayout">
        <pc:chgData name="Cornelia Amon" userId="5954e632-5942-4ce2-bb41-89c16c6cc23e" providerId="ADAL" clId="{AB9D9198-BD34-4875-8406-B5D05CD42DD0}" dt="2024-03-14T09:36:09.258" v="196" actId="1076"/>
        <pc:sldMkLst>
          <pc:docMk/>
          <pc:sldMk cId="717060282" sldId="500"/>
        </pc:sldMkLst>
        <pc:spChg chg="mod">
          <ac:chgData name="Cornelia Amon" userId="5954e632-5942-4ce2-bb41-89c16c6cc23e" providerId="ADAL" clId="{AB9D9198-BD34-4875-8406-B5D05CD42DD0}" dt="2024-03-14T09:36:09.258" v="196" actId="1076"/>
          <ac:spMkLst>
            <pc:docMk/>
            <pc:sldMk cId="717060282" sldId="500"/>
            <ac:spMk id="3" creationId="{04F1A348-CB2C-48FC-9E0C-FB7AF8329A71}"/>
          </ac:spMkLst>
        </pc:spChg>
        <pc:spChg chg="del">
          <ac:chgData name="Cornelia Amon" userId="5954e632-5942-4ce2-bb41-89c16c6cc23e" providerId="ADAL" clId="{AB9D9198-BD34-4875-8406-B5D05CD42DD0}" dt="2024-03-14T09:34:38.191" v="159" actId="478"/>
          <ac:spMkLst>
            <pc:docMk/>
            <pc:sldMk cId="717060282" sldId="500"/>
            <ac:spMk id="5" creationId="{00000000-0000-0000-0000-000000000000}"/>
          </ac:spMkLst>
        </pc:spChg>
        <pc:spChg chg="del">
          <ac:chgData name="Cornelia Amon" userId="5954e632-5942-4ce2-bb41-89c16c6cc23e" providerId="ADAL" clId="{AB9D9198-BD34-4875-8406-B5D05CD42DD0}" dt="2024-03-14T09:35:06.674" v="183" actId="478"/>
          <ac:spMkLst>
            <pc:docMk/>
            <pc:sldMk cId="717060282" sldId="500"/>
            <ac:spMk id="6" creationId="{00000000-0000-0000-0000-000000000000}"/>
          </ac:spMkLst>
        </pc:spChg>
        <pc:spChg chg="add del mod">
          <ac:chgData name="Cornelia Amon" userId="5954e632-5942-4ce2-bb41-89c16c6cc23e" providerId="ADAL" clId="{AB9D9198-BD34-4875-8406-B5D05CD42DD0}" dt="2024-03-14T09:34:41.473" v="160" actId="478"/>
          <ac:spMkLst>
            <pc:docMk/>
            <pc:sldMk cId="717060282" sldId="500"/>
            <ac:spMk id="7" creationId="{E7081CE9-806D-86DC-C2A9-14C5DA89B78E}"/>
          </ac:spMkLst>
        </pc:spChg>
        <pc:spChg chg="add mod ord">
          <ac:chgData name="Cornelia Amon" userId="5954e632-5942-4ce2-bb41-89c16c6cc23e" providerId="ADAL" clId="{AB9D9198-BD34-4875-8406-B5D05CD42DD0}" dt="2024-03-14T09:35:04.210" v="182" actId="20577"/>
          <ac:spMkLst>
            <pc:docMk/>
            <pc:sldMk cId="717060282" sldId="500"/>
            <ac:spMk id="8" creationId="{9159E4E4-9BAA-038B-0730-4FC1CC7C976A}"/>
          </ac:spMkLst>
        </pc:spChg>
        <pc:spChg chg="add del mod ord">
          <ac:chgData name="Cornelia Amon" userId="5954e632-5942-4ce2-bb41-89c16c6cc23e" providerId="ADAL" clId="{AB9D9198-BD34-4875-8406-B5D05CD42DD0}" dt="2024-03-14T09:35:09.649" v="184" actId="478"/>
          <ac:spMkLst>
            <pc:docMk/>
            <pc:sldMk cId="717060282" sldId="500"/>
            <ac:spMk id="10" creationId="{179EC075-07F2-16B9-F443-8FD82345CFA6}"/>
          </ac:spMkLst>
        </pc:spChg>
        <pc:picChg chg="mod">
          <ac:chgData name="Cornelia Amon" userId="5954e632-5942-4ce2-bb41-89c16c6cc23e" providerId="ADAL" clId="{AB9D9198-BD34-4875-8406-B5D05CD42DD0}" dt="2024-03-14T09:36:03.433" v="195" actId="1076"/>
          <ac:picMkLst>
            <pc:docMk/>
            <pc:sldMk cId="717060282" sldId="500"/>
            <ac:picMk id="2" creationId="{09D896B6-A456-4CE0-B067-687A00AA61E6}"/>
          </ac:picMkLst>
        </pc:picChg>
        <pc:picChg chg="del">
          <ac:chgData name="Cornelia Amon" userId="5954e632-5942-4ce2-bb41-89c16c6cc23e" providerId="ADAL" clId="{AB9D9198-BD34-4875-8406-B5D05CD42DD0}" dt="2024-03-14T09:34:48.321" v="163" actId="478"/>
          <ac:picMkLst>
            <pc:docMk/>
            <pc:sldMk cId="717060282" sldId="500"/>
            <ac:picMk id="9" creationId="{23C783EB-18B5-4CFD-AA31-B0FFB334BFD8}"/>
          </ac:picMkLst>
        </pc:picChg>
      </pc:sldChg>
      <pc:sldChg chg="addSp delSp modSp mod modClrScheme delAnim chgLayout">
        <pc:chgData name="Cornelia Amon" userId="5954e632-5942-4ce2-bb41-89c16c6cc23e" providerId="ADAL" clId="{AB9D9198-BD34-4875-8406-B5D05CD42DD0}" dt="2024-03-14T09:32:12.569" v="132" actId="20577"/>
        <pc:sldMkLst>
          <pc:docMk/>
          <pc:sldMk cId="2555851215" sldId="504"/>
        </pc:sldMkLst>
        <pc:spChg chg="del mod ord">
          <ac:chgData name="Cornelia Amon" userId="5954e632-5942-4ce2-bb41-89c16c6cc23e" providerId="ADAL" clId="{AB9D9198-BD34-4875-8406-B5D05CD42DD0}" dt="2024-03-14T09:06:56.397" v="88" actId="478"/>
          <ac:spMkLst>
            <pc:docMk/>
            <pc:sldMk cId="2555851215" sldId="504"/>
            <ac:spMk id="2" creationId="{00000000-0000-0000-0000-000000000000}"/>
          </ac:spMkLst>
        </pc:spChg>
        <pc:spChg chg="add del mod">
          <ac:chgData name="Cornelia Amon" userId="5954e632-5942-4ce2-bb41-89c16c6cc23e" providerId="ADAL" clId="{AB9D9198-BD34-4875-8406-B5D05CD42DD0}" dt="2024-03-14T09:06:37.507" v="83" actId="6264"/>
          <ac:spMkLst>
            <pc:docMk/>
            <pc:sldMk cId="2555851215" sldId="504"/>
            <ac:spMk id="3" creationId="{F4DF0799-52DC-7C73-3DA0-22F2DDC099AB}"/>
          </ac:spMkLst>
        </pc:spChg>
        <pc:spChg chg="add mod ord">
          <ac:chgData name="Cornelia Amon" userId="5954e632-5942-4ce2-bb41-89c16c6cc23e" providerId="ADAL" clId="{AB9D9198-BD34-4875-8406-B5D05CD42DD0}" dt="2024-03-14T09:07:38.738" v="130" actId="700"/>
          <ac:spMkLst>
            <pc:docMk/>
            <pc:sldMk cId="2555851215" sldId="504"/>
            <ac:spMk id="4" creationId="{6976E90B-3A8C-17E0-01B2-4FB3F331EA29}"/>
          </ac:spMkLst>
        </pc:spChg>
        <pc:spChg chg="mod ord">
          <ac:chgData name="Cornelia Amon" userId="5954e632-5942-4ce2-bb41-89c16c6cc23e" providerId="ADAL" clId="{AB9D9198-BD34-4875-8406-B5D05CD42DD0}" dt="2024-03-14T09:32:12.569" v="132" actId="20577"/>
          <ac:spMkLst>
            <pc:docMk/>
            <pc:sldMk cId="2555851215" sldId="504"/>
            <ac:spMk id="5" creationId="{00000000-0000-0000-0000-000000000000}"/>
          </ac:spMkLst>
        </pc:spChg>
        <pc:spChg chg="del">
          <ac:chgData name="Cornelia Amon" userId="5954e632-5942-4ce2-bb41-89c16c6cc23e" providerId="ADAL" clId="{AB9D9198-BD34-4875-8406-B5D05CD42DD0}" dt="2024-03-14T09:06:46.366" v="86" actId="478"/>
          <ac:spMkLst>
            <pc:docMk/>
            <pc:sldMk cId="2555851215" sldId="504"/>
            <ac:spMk id="6" creationId="{00000000-0000-0000-0000-000000000000}"/>
          </ac:spMkLst>
        </pc:spChg>
        <pc:spChg chg="del mod">
          <ac:chgData name="Cornelia Amon" userId="5954e632-5942-4ce2-bb41-89c16c6cc23e" providerId="ADAL" clId="{AB9D9198-BD34-4875-8406-B5D05CD42DD0}" dt="2024-03-14T09:07:24.871" v="127" actId="478"/>
          <ac:spMkLst>
            <pc:docMk/>
            <pc:sldMk cId="2555851215" sldId="504"/>
            <ac:spMk id="8" creationId="{00000000-0000-0000-0000-000000000000}"/>
          </ac:spMkLst>
        </pc:spChg>
        <pc:spChg chg="add mod ord">
          <ac:chgData name="Cornelia Amon" userId="5954e632-5942-4ce2-bb41-89c16c6cc23e" providerId="ADAL" clId="{AB9D9198-BD34-4875-8406-B5D05CD42DD0}" dt="2024-03-14T09:07:38.738" v="130" actId="700"/>
          <ac:spMkLst>
            <pc:docMk/>
            <pc:sldMk cId="2555851215" sldId="504"/>
            <ac:spMk id="9" creationId="{1534A715-8FEA-C0BF-D76E-4B9080C0862B}"/>
          </ac:spMkLst>
        </pc:spChg>
        <pc:picChg chg="del">
          <ac:chgData name="Cornelia Amon" userId="5954e632-5942-4ce2-bb41-89c16c6cc23e" providerId="ADAL" clId="{AB9D9198-BD34-4875-8406-B5D05CD42DD0}" dt="2024-03-14T09:06:31.742" v="82" actId="478"/>
          <ac:picMkLst>
            <pc:docMk/>
            <pc:sldMk cId="2555851215" sldId="504"/>
            <ac:picMk id="7" creationId="{00000000-0000-0000-0000-000000000000}"/>
          </ac:picMkLst>
        </pc:picChg>
      </pc:sldChg>
      <pc:sldChg chg="del">
        <pc:chgData name="Cornelia Amon" userId="5954e632-5942-4ce2-bb41-89c16c6cc23e" providerId="ADAL" clId="{AB9D9198-BD34-4875-8406-B5D05CD42DD0}" dt="2024-03-14T09:01:54.751" v="6" actId="47"/>
        <pc:sldMkLst>
          <pc:docMk/>
          <pc:sldMk cId="1948646771" sldId="510"/>
        </pc:sldMkLst>
      </pc:sldChg>
      <pc:sldChg chg="addSp delSp modSp mod chgLayout">
        <pc:chgData name="Cornelia Amon" userId="5954e632-5942-4ce2-bb41-89c16c6cc23e" providerId="ADAL" clId="{AB9D9198-BD34-4875-8406-B5D05CD42DD0}" dt="2024-03-14T09:36:22.433" v="198" actId="1076"/>
        <pc:sldMkLst>
          <pc:docMk/>
          <pc:sldMk cId="3029922701" sldId="511"/>
        </pc:sldMkLst>
        <pc:spChg chg="mod ord">
          <ac:chgData name="Cornelia Amon" userId="5954e632-5942-4ce2-bb41-89c16c6cc23e" providerId="ADAL" clId="{AB9D9198-BD34-4875-8406-B5D05CD42DD0}" dt="2024-03-14T09:35:31.265" v="188" actId="27636"/>
          <ac:spMkLst>
            <pc:docMk/>
            <pc:sldMk cId="3029922701" sldId="511"/>
            <ac:spMk id="2" creationId="{8A962820-996A-4346-AB70-6CE7C89E557E}"/>
          </ac:spMkLst>
        </pc:spChg>
        <pc:spChg chg="add del mod">
          <ac:chgData name="Cornelia Amon" userId="5954e632-5942-4ce2-bb41-89c16c6cc23e" providerId="ADAL" clId="{AB9D9198-BD34-4875-8406-B5D05CD42DD0}" dt="2024-03-14T09:35:31.258" v="187" actId="6264"/>
          <ac:spMkLst>
            <pc:docMk/>
            <pc:sldMk cId="3029922701" sldId="511"/>
            <ac:spMk id="3" creationId="{17CC7DC9-6E35-F4FE-6F6C-D0998CC5A746}"/>
          </ac:spMkLst>
        </pc:spChg>
        <pc:spChg chg="add del mod ord">
          <ac:chgData name="Cornelia Amon" userId="5954e632-5942-4ce2-bb41-89c16c6cc23e" providerId="ADAL" clId="{AB9D9198-BD34-4875-8406-B5D05CD42DD0}" dt="2024-03-14T09:35:38.516" v="189" actId="478"/>
          <ac:spMkLst>
            <pc:docMk/>
            <pc:sldMk cId="3029922701" sldId="511"/>
            <ac:spMk id="4" creationId="{28772375-0618-9247-2FDB-EB5766DA2887}"/>
          </ac:spMkLst>
        </pc:spChg>
        <pc:spChg chg="mod">
          <ac:chgData name="Cornelia Amon" userId="5954e632-5942-4ce2-bb41-89c16c6cc23e" providerId="ADAL" clId="{AB9D9198-BD34-4875-8406-B5D05CD42DD0}" dt="2024-03-14T09:36:22.433" v="198" actId="1076"/>
          <ac:spMkLst>
            <pc:docMk/>
            <pc:sldMk cId="3029922701" sldId="511"/>
            <ac:spMk id="9" creationId="{E8246029-7D44-4D16-AF19-B6B2638BE459}"/>
          </ac:spMkLst>
        </pc:spChg>
        <pc:picChg chg="mod">
          <ac:chgData name="Cornelia Amon" userId="5954e632-5942-4ce2-bb41-89c16c6cc23e" providerId="ADAL" clId="{AB9D9198-BD34-4875-8406-B5D05CD42DD0}" dt="2024-03-14T09:36:18.418" v="197" actId="1076"/>
          <ac:picMkLst>
            <pc:docMk/>
            <pc:sldMk cId="3029922701" sldId="511"/>
            <ac:picMk id="7" creationId="{CD55A44B-4668-407A-B627-00964651F25E}"/>
          </ac:picMkLst>
        </pc:picChg>
        <pc:picChg chg="del">
          <ac:chgData name="Cornelia Amon" userId="5954e632-5942-4ce2-bb41-89c16c6cc23e" providerId="ADAL" clId="{AB9D9198-BD34-4875-8406-B5D05CD42DD0}" dt="2024-03-14T09:35:26.961" v="186" actId="478"/>
          <ac:picMkLst>
            <pc:docMk/>
            <pc:sldMk cId="3029922701" sldId="511"/>
            <ac:picMk id="11" creationId="{C89CE951-FDE4-4B41-B4A0-6C1A1AA262AB}"/>
          </ac:picMkLst>
        </pc:picChg>
      </pc:sldChg>
      <pc:sldChg chg="addSp delSp modSp mod chgLayout">
        <pc:chgData name="Cornelia Amon" userId="5954e632-5942-4ce2-bb41-89c16c6cc23e" providerId="ADAL" clId="{AB9D9198-BD34-4875-8406-B5D05CD42DD0}" dt="2024-03-14T09:36:39.010" v="202" actId="1076"/>
        <pc:sldMkLst>
          <pc:docMk/>
          <pc:sldMk cId="1190631357" sldId="512"/>
        </pc:sldMkLst>
        <pc:spChg chg="mod ord">
          <ac:chgData name="Cornelia Amon" userId="5954e632-5942-4ce2-bb41-89c16c6cc23e" providerId="ADAL" clId="{AB9D9198-BD34-4875-8406-B5D05CD42DD0}" dt="2024-03-14T09:36:32.905" v="200" actId="700"/>
          <ac:spMkLst>
            <pc:docMk/>
            <pc:sldMk cId="1190631357" sldId="512"/>
            <ac:spMk id="2" creationId="{EC0250AA-D6EF-4BDD-9513-72252F784179}"/>
          </ac:spMkLst>
        </pc:spChg>
        <pc:spChg chg="add del mod ord">
          <ac:chgData name="Cornelia Amon" userId="5954e632-5942-4ce2-bb41-89c16c6cc23e" providerId="ADAL" clId="{AB9D9198-BD34-4875-8406-B5D05CD42DD0}" dt="2024-03-14T09:36:36.778" v="201" actId="478"/>
          <ac:spMkLst>
            <pc:docMk/>
            <pc:sldMk cId="1190631357" sldId="512"/>
            <ac:spMk id="3" creationId="{1F6F2EC9-8341-A0AA-E0AE-793DBA14B373}"/>
          </ac:spMkLst>
        </pc:spChg>
        <pc:picChg chg="mod">
          <ac:chgData name="Cornelia Amon" userId="5954e632-5942-4ce2-bb41-89c16c6cc23e" providerId="ADAL" clId="{AB9D9198-BD34-4875-8406-B5D05CD42DD0}" dt="2024-03-14T09:36:39.010" v="202" actId="1076"/>
          <ac:picMkLst>
            <pc:docMk/>
            <pc:sldMk cId="1190631357" sldId="512"/>
            <ac:picMk id="4" creationId="{32B08E92-341B-4D1E-BF59-23149991F372}"/>
          </ac:picMkLst>
        </pc:picChg>
      </pc:sldChg>
      <pc:sldMasterChg chg="addSldLayout modSldLayout">
        <pc:chgData name="Cornelia Amon" userId="5954e632-5942-4ce2-bb41-89c16c6cc23e" providerId="ADAL" clId="{AB9D9198-BD34-4875-8406-B5D05CD42DD0}" dt="2024-03-14T09:00:53.167" v="0" actId="11236"/>
        <pc:sldMasterMkLst>
          <pc:docMk/>
          <pc:sldMasterMk cId="3854436152" sldId="2147483661"/>
        </pc:sldMasterMkLst>
        <pc:sldLayoutChg chg="new mod">
          <pc:chgData name="Cornelia Amon" userId="5954e632-5942-4ce2-bb41-89c16c6cc23e" providerId="ADAL" clId="{AB9D9198-BD34-4875-8406-B5D05CD42DD0}" dt="2024-03-14T09:00:53.167" v="0" actId="11236"/>
          <pc:sldLayoutMkLst>
            <pc:docMk/>
            <pc:sldMasterMk cId="3854436152" sldId="2147483661"/>
            <pc:sldLayoutMk cId="3139326202" sldId="2147483673"/>
          </pc:sldLayoutMkLst>
        </pc:sldLayoutChg>
      </pc:sldMasterChg>
      <pc:sldMasterChg chg="new mod addSldLayout">
        <pc:chgData name="Cornelia Amon" userId="5954e632-5942-4ce2-bb41-89c16c6cc23e" providerId="ADAL" clId="{AB9D9198-BD34-4875-8406-B5D05CD42DD0}" dt="2024-03-14T09:00:59.090" v="1" actId="6938"/>
        <pc:sldMasterMkLst>
          <pc:docMk/>
          <pc:sldMasterMk cId="4017441388" sldId="2147483674"/>
        </pc:sldMasterMkLst>
        <pc:sldLayoutChg chg="new replId">
          <pc:chgData name="Cornelia Amon" userId="5954e632-5942-4ce2-bb41-89c16c6cc23e" providerId="ADAL" clId="{AB9D9198-BD34-4875-8406-B5D05CD42DD0}" dt="2024-03-14T09:00:59.090" v="1" actId="6938"/>
          <pc:sldLayoutMkLst>
            <pc:docMk/>
            <pc:sldMasterMk cId="4017441388" sldId="2147483674"/>
            <pc:sldLayoutMk cId="1136835279" sldId="2147483675"/>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3338885086" sldId="2147483676"/>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883655841" sldId="2147483677"/>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625350799" sldId="2147483678"/>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908763539" sldId="2147483679"/>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3191938165" sldId="2147483680"/>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4198423770" sldId="2147483681"/>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4285864668" sldId="2147483682"/>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75655951" sldId="2147483683"/>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295510699" sldId="2147483684"/>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2049631755" sldId="2147483685"/>
          </pc:sldLayoutMkLst>
        </pc:sldLayoutChg>
      </pc:sldMasterChg>
    </pc:docChg>
  </pc:docChgLst>
  <pc:docChgLst>
    <pc:chgData name="Cornelia Amon" userId="S::cornelia.amon@fh-krems.ac.at::5954e632-5942-4ce2-bb41-89c16c6cc23e" providerId="AD" clId="Web-{4B083829-83E3-4130-855A-5BF81E464CC6}"/>
    <pc:docChg chg="modSld">
      <pc:chgData name="Cornelia Amon" userId="S::cornelia.amon@fh-krems.ac.at::5954e632-5942-4ce2-bb41-89c16c6cc23e" providerId="AD" clId="Web-{4B083829-83E3-4130-855A-5BF81E464CC6}" dt="2024-03-14T11:39:00.200" v="45" actId="20577"/>
      <pc:docMkLst>
        <pc:docMk/>
      </pc:docMkLst>
      <pc:sldChg chg="addSp delSp modSp">
        <pc:chgData name="Cornelia Amon" userId="S::cornelia.amon@fh-krems.ac.at::5954e632-5942-4ce2-bb41-89c16c6cc23e" providerId="AD" clId="Web-{4B083829-83E3-4130-855A-5BF81E464CC6}" dt="2024-03-14T11:39:00.200" v="45" actId="20577"/>
        <pc:sldMkLst>
          <pc:docMk/>
          <pc:sldMk cId="3620944923" sldId="491"/>
        </pc:sldMkLst>
        <pc:spChg chg="add mod">
          <ac:chgData name="Cornelia Amon" userId="S::cornelia.amon@fh-krems.ac.at::5954e632-5942-4ce2-bb41-89c16c6cc23e" providerId="AD" clId="Web-{4B083829-83E3-4130-855A-5BF81E464CC6}" dt="2024-03-14T11:39:00.200" v="45" actId="20577"/>
          <ac:spMkLst>
            <pc:docMk/>
            <pc:sldMk cId="3620944923" sldId="491"/>
            <ac:spMk id="2" creationId="{E75078C9-3627-BF08-2B95-F322AE544D65}"/>
          </ac:spMkLst>
        </pc:spChg>
        <pc:spChg chg="add del mod">
          <ac:chgData name="Cornelia Amon" userId="S::cornelia.amon@fh-krems.ac.at::5954e632-5942-4ce2-bb41-89c16c6cc23e" providerId="AD" clId="Web-{4B083829-83E3-4130-855A-5BF81E464CC6}" dt="2024-03-14T11:38:14.900" v="34"/>
          <ac:spMkLst>
            <pc:docMk/>
            <pc:sldMk cId="3620944923" sldId="491"/>
            <ac:spMk id="5" creationId="{AE12199B-08EF-B651-641A-5E54717C863A}"/>
          </ac:spMkLst>
        </pc:spChg>
        <pc:picChg chg="add del mod">
          <ac:chgData name="Cornelia Amon" userId="S::cornelia.amon@fh-krems.ac.at::5954e632-5942-4ce2-bb41-89c16c6cc23e" providerId="AD" clId="Web-{4B083829-83E3-4130-855A-5BF81E464CC6}" dt="2024-03-14T11:36:53.161" v="3"/>
          <ac:picMkLst>
            <pc:docMk/>
            <pc:sldMk cId="3620944923" sldId="491"/>
            <ac:picMk id="3" creationId="{5CC3DA4C-B950-A220-FAF1-B02A45D9E7C8}"/>
          </ac:picMkLst>
        </pc:picChg>
      </pc:sldChg>
    </pc:docChg>
  </pc:docChgLst>
  <pc:docChgLst>
    <pc:chgData name="von Friedrichs, Yvonne" userId="S::yvonne.vonfriedrichs_miun.se#ext#@imcfhkrems.onmicrosoft.com::1446dabb-076f-4b93-84a7-10efe9a3e9e5" providerId="AD" clId="Web-{44420EE0-339C-1D4A-FD96-413DAF142434}"/>
    <pc:docChg chg="modSld">
      <pc:chgData name="von Friedrichs, Yvonne" userId="S::yvonne.vonfriedrichs_miun.se#ext#@imcfhkrems.onmicrosoft.com::1446dabb-076f-4b93-84a7-10efe9a3e9e5" providerId="AD" clId="Web-{44420EE0-339C-1D4A-FD96-413DAF142434}" dt="2024-03-22T15:24:58.136" v="6" actId="20577"/>
      <pc:docMkLst>
        <pc:docMk/>
      </pc:docMkLst>
      <pc:sldChg chg="modSp">
        <pc:chgData name="von Friedrichs, Yvonne" userId="S::yvonne.vonfriedrichs_miun.se#ext#@imcfhkrems.onmicrosoft.com::1446dabb-076f-4b93-84a7-10efe9a3e9e5" providerId="AD" clId="Web-{44420EE0-339C-1D4A-FD96-413DAF142434}" dt="2024-03-22T15:24:58.136" v="6" actId="20577"/>
        <pc:sldMkLst>
          <pc:docMk/>
          <pc:sldMk cId="3620944923" sldId="491"/>
        </pc:sldMkLst>
        <pc:spChg chg="mod">
          <ac:chgData name="von Friedrichs, Yvonne" userId="S::yvonne.vonfriedrichs_miun.se#ext#@imcfhkrems.onmicrosoft.com::1446dabb-076f-4b93-84a7-10efe9a3e9e5" providerId="AD" clId="Web-{44420EE0-339C-1D4A-FD96-413DAF142434}" dt="2024-03-22T15:24:41.198" v="1" actId="20577"/>
          <ac:spMkLst>
            <pc:docMk/>
            <pc:sldMk cId="3620944923" sldId="491"/>
            <ac:spMk id="4" creationId="{07E0CBB6-C5F8-4624-9918-2ABBDA00096C}"/>
          </ac:spMkLst>
        </pc:spChg>
        <pc:spChg chg="mod">
          <ac:chgData name="von Friedrichs, Yvonne" userId="S::yvonne.vonfriedrichs_miun.se#ext#@imcfhkrems.onmicrosoft.com::1446dabb-076f-4b93-84a7-10efe9a3e9e5" providerId="AD" clId="Web-{44420EE0-339C-1D4A-FD96-413DAF142434}" dt="2024-03-22T15:24:58.136" v="6" actId="20577"/>
          <ac:spMkLst>
            <pc:docMk/>
            <pc:sldMk cId="3620944923" sldId="491"/>
            <ac:spMk id="7" creationId="{873FA4FA-9E59-CAFC-9D21-7C99A28612C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Today's dynamic economy requires people who can take advantage of opportunities, take initiative and solve problems in creative ways.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a:solidFill>
                <a:schemeClr val="tx1"/>
              </a:solidFill>
              <a:effectLst/>
              <a:latin typeface="+mn-lt"/>
              <a:ea typeface="+mn-ea"/>
              <a:cs typeface="+mn-cs"/>
            </a:endParaRPr>
          </a:p>
          <a:p>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endParaRPr lang="en-GB" altLang="en-US">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3000306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40438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084756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36217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1396255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319395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6135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834245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816783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B4665565-7F8F-488E-BDE1-8E636F9F3FC2}"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92E83443-38C6-49E7-86F7-C75A20C14414}"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Tree>
    <p:extLst>
      <p:ext uri="{BB962C8B-B14F-4D97-AF65-F5344CB8AC3E}">
        <p14:creationId xmlns:p14="http://schemas.microsoft.com/office/powerpoint/2010/main" val="87277004"/>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92E83443-38C6-49E7-86F7-C75A20C14414}" type="slidenum">
              <a:rPr lang="de-AT" smtClean="0"/>
              <a:t>‹#›</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2692521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1208913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B4665565-7F8F-488E-BDE1-8E636F9F3FC2}"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92E83443-38C6-49E7-86F7-C75A20C14414}"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Tree>
    <p:extLst>
      <p:ext uri="{BB962C8B-B14F-4D97-AF65-F5344CB8AC3E}">
        <p14:creationId xmlns:p14="http://schemas.microsoft.com/office/powerpoint/2010/main" val="4124053405"/>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Tree>
    <p:extLst>
      <p:ext uri="{BB962C8B-B14F-4D97-AF65-F5344CB8AC3E}">
        <p14:creationId xmlns:p14="http://schemas.microsoft.com/office/powerpoint/2010/main" val="1651085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127188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645407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28747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4091628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68207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408900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1652031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noFill/>
        </p:spPr>
        <p:txBody>
          <a:bodyPr wrap="square" rtlCol="0">
            <a:spAutoFit/>
          </a:bodyPr>
          <a:lstStyle/>
          <a:p>
            <a:br>
              <a:rPr lang="de-DE"/>
            </a:br>
            <a:r>
              <a:rPr lang="sv-SE"/>
              <a:t>Entrepreneurship and New business creation </a:t>
            </a:r>
            <a:endParaRPr lang="en-GB"/>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p:txBody>
          <a:bodyPr>
            <a:normAutofit lnSpcReduction="10000"/>
          </a:bodyPr>
          <a:lstStyle/>
          <a:p>
            <a:r>
              <a:rPr lang="sv-SE"/>
              <a:t>(2 ECTS, 50-60 h)</a:t>
            </a:r>
            <a:endParaRPr lang="de-AT"/>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a:effectLst/>
              </a:rPr>
              <a:t>Acknowledgments</a:t>
            </a:r>
            <a:endParaRPr lang="de-AT"/>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a:t>Part of the Education Material produced within the Erasmus+ Project: ENDORSE</a:t>
            </a:r>
          </a:p>
          <a:p>
            <a:pPr marL="0" indent="0">
              <a:buNone/>
            </a:pPr>
            <a:r>
              <a:rPr lang="en-GB" sz="1800"/>
              <a:t>Project Partners: </a:t>
            </a:r>
          </a:p>
          <a:p>
            <a:pPr marL="0" indent="0">
              <a:buNone/>
            </a:pPr>
            <a:endParaRPr lang="en-GB" sz="1800"/>
          </a:p>
          <a:p>
            <a:pPr marL="0" indent="0">
              <a:buNone/>
            </a:pPr>
            <a:endParaRPr lang="en-GB" sz="1800"/>
          </a:p>
          <a:p>
            <a:pPr marL="0" indent="0">
              <a:buNone/>
            </a:pPr>
            <a:r>
              <a:rPr lang="en-US" sz="1800" b="0" i="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a:solidFill>
                  <a:srgbClr val="D14500"/>
                </a:solidFill>
                <a:effectLst/>
                <a:latin typeface="Source Sans Pro" panose="020B0503030403020204" pitchFamily="34" charset="0"/>
                <a:hlinkClick r:id="rId2"/>
              </a:rPr>
              <a:t>CC BY-SA 4.0</a:t>
            </a:r>
            <a:endParaRPr lang="en-US" sz="1800" b="0" i="0" u="none" strike="noStrike">
              <a:solidFill>
                <a:srgbClr val="D14500"/>
              </a:solidFill>
              <a:effectLst/>
              <a:latin typeface="Source Sans Pro" panose="020B0503030403020204" pitchFamily="34" charset="0"/>
            </a:endParaRPr>
          </a:p>
          <a:p>
            <a:pPr marL="0" indent="0">
              <a:buNone/>
            </a:pPr>
            <a:endParaRPr lang="en-US" sz="1800">
              <a:solidFill>
                <a:srgbClr val="D14500"/>
              </a:solidFill>
              <a:latin typeface="Source Sans Pro" panose="020B0503030403020204" pitchFamily="34" charset="0"/>
            </a:endParaRPr>
          </a:p>
          <a:p>
            <a:pPr marL="0" indent="0">
              <a:buNone/>
            </a:pPr>
            <a:r>
              <a:rPr lang="en-US" sz="1800">
                <a:solidFill>
                  <a:srgbClr val="D14500"/>
                </a:solidFill>
                <a:latin typeface="Source Sans Pro" panose="020B0503030403020204" pitchFamily="34" charset="0"/>
              </a:rPr>
              <a:t>Logos of Partner Institutions and Erasmus+ are excepted. </a:t>
            </a:r>
          </a:p>
          <a:p>
            <a:pPr marL="0" indent="0">
              <a:buNone/>
            </a:pPr>
            <a:endParaRPr lang="en-US" sz="1800">
              <a:solidFill>
                <a:schemeClr val="tx1"/>
              </a:solidFill>
            </a:endParaRPr>
          </a:p>
          <a:p>
            <a:pPr marL="0" indent="0">
              <a:buNone/>
            </a:pPr>
            <a:r>
              <a:rPr lang="en-US" sz="1800">
                <a:solidFill>
                  <a:schemeClr val="tx1"/>
                </a:solidFill>
              </a:rPr>
              <a:t>Although we researched carefully there is still the possibility for mistakes – review the Material for your use cases. Please note that we are not responsible for the content of any linked site or any link contained in a linked site.</a:t>
            </a:r>
            <a:endParaRPr lang="en-GB" sz="1800">
              <a:solidFill>
                <a:schemeClr val="tx1"/>
              </a:solidFill>
            </a:endParaRPr>
          </a:p>
          <a:p>
            <a:pPr marL="0" indent="0">
              <a:buNone/>
            </a:pPr>
            <a:endParaRPr lang="en-GB" sz="180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5459" y="3708841"/>
            <a:ext cx="1054232" cy="368850"/>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8221" y="2645992"/>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6678" y="2456483"/>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2654" y="2564298"/>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58488" y="2436038"/>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029" y="2409720"/>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75459" y="2553446"/>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1180905"/>
            <a:ext cx="7821386" cy="1426224"/>
          </a:xfrm>
          <a:noFill/>
        </p:spPr>
        <p:txBody>
          <a:bodyPr wrap="square" rtlCol="0">
            <a:spAutoFit/>
          </a:bodyPr>
          <a:lstStyle/>
          <a:p>
            <a:r>
              <a:rPr lang="en-US" dirty="0"/>
              <a:t>2.4  Navigating the entrepreneurial process </a:t>
            </a:r>
            <a:endParaRPr lang="en-GB"/>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r>
              <a:rPr lang="en-US" b="1" dirty="0"/>
              <a:t>2.4.1 Cost Revenue analysis </a:t>
            </a:r>
          </a:p>
          <a:p>
            <a:r>
              <a:rPr lang="en-US" dirty="0"/>
              <a:t>2.4.2 Financing  </a:t>
            </a:r>
            <a:endParaRPr lang="en-US" dirty="0">
              <a:cs typeface="Assistant"/>
            </a:endParaRPr>
          </a:p>
          <a:p>
            <a:r>
              <a:rPr lang="en-US" dirty="0"/>
              <a:t>2.4.3 </a:t>
            </a:r>
            <a:r>
              <a:rPr lang="en-US" dirty="0" err="1"/>
              <a:t>Organisation</a:t>
            </a:r>
            <a:r>
              <a:rPr lang="en-US" dirty="0"/>
              <a:t> and management </a:t>
            </a:r>
            <a:endParaRPr lang="en-US" dirty="0">
              <a:cs typeface="Assistant"/>
            </a:endParaRPr>
          </a:p>
          <a:p>
            <a:r>
              <a:rPr lang="en-US" dirty="0"/>
              <a:t>2.4.4  Marketing </a:t>
            </a:r>
            <a:endParaRPr lang="en-US" dirty="0">
              <a:cs typeface="Assistant"/>
            </a:endParaRPr>
          </a:p>
          <a:p>
            <a:endParaRPr lang="de-AT"/>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
        <p:nvSpPr>
          <p:cNvPr id="2" name="Sprechblase: rechteckig mit abgerundeten Ecken 1">
            <a:extLst>
              <a:ext uri="{FF2B5EF4-FFF2-40B4-BE49-F238E27FC236}">
                <a16:creationId xmlns:a16="http://schemas.microsoft.com/office/drawing/2014/main" id="{E75078C9-3627-BF08-2B95-F322AE544D65}"/>
              </a:ext>
            </a:extLst>
          </p:cNvPr>
          <p:cNvSpPr/>
          <p:nvPr/>
        </p:nvSpPr>
        <p:spPr>
          <a:xfrm>
            <a:off x="8459775" y="5144106"/>
            <a:ext cx="2906485" cy="1273629"/>
          </a:xfrm>
          <a:prstGeom prst="roundRect">
            <a:avLst/>
          </a:prstGeom>
          <a:solidFill>
            <a:schemeClr val="bg2"/>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a:solidFill>
                  <a:schemeClr val="tx1"/>
                </a:solidFill>
                <a:cs typeface="Assistant"/>
              </a:rPr>
              <a:t>Can </a:t>
            </a:r>
            <a:r>
              <a:rPr lang="de-DE" sz="2400" err="1">
                <a:solidFill>
                  <a:schemeClr val="tx1"/>
                </a:solidFill>
                <a:cs typeface="Assistant"/>
              </a:rPr>
              <a:t>the</a:t>
            </a:r>
            <a:r>
              <a:rPr lang="de-DE" sz="2400">
                <a:solidFill>
                  <a:schemeClr val="tx1"/>
                </a:solidFill>
                <a:cs typeface="Assistant"/>
              </a:rPr>
              <a:t> </a:t>
            </a:r>
            <a:r>
              <a:rPr lang="de-DE" sz="2400" err="1">
                <a:solidFill>
                  <a:schemeClr val="tx1"/>
                </a:solidFill>
                <a:cs typeface="Assistant"/>
              </a:rPr>
              <a:t>idea</a:t>
            </a:r>
            <a:r>
              <a:rPr lang="de-DE" sz="2400">
                <a:solidFill>
                  <a:schemeClr val="tx1"/>
                </a:solidFill>
                <a:cs typeface="Assistant"/>
              </a:rPr>
              <a:t> </a:t>
            </a:r>
            <a:r>
              <a:rPr lang="de-DE" sz="2400" err="1">
                <a:solidFill>
                  <a:schemeClr val="tx1"/>
                </a:solidFill>
                <a:cs typeface="Assistant"/>
              </a:rPr>
              <a:t>generate</a:t>
            </a:r>
            <a:r>
              <a:rPr lang="de-DE" sz="2400">
                <a:solidFill>
                  <a:schemeClr val="tx1"/>
                </a:solidFill>
                <a:cs typeface="Assistant"/>
              </a:rPr>
              <a:t> </a:t>
            </a:r>
            <a:r>
              <a:rPr lang="de-DE" sz="2400" err="1">
                <a:solidFill>
                  <a:schemeClr val="tx1"/>
                </a:solidFill>
                <a:cs typeface="Assistant"/>
              </a:rPr>
              <a:t>surplus</a:t>
            </a:r>
            <a:r>
              <a:rPr lang="de-DE" sz="2400">
                <a:solidFill>
                  <a:schemeClr val="tx1"/>
                </a:solidFill>
                <a:cs typeface="Assistant"/>
              </a:rPr>
              <a:t>?</a:t>
            </a:r>
          </a:p>
        </p:txBody>
      </p:sp>
    </p:spTree>
    <p:extLst>
      <p:ext uri="{BB962C8B-B14F-4D97-AF65-F5344CB8AC3E}">
        <p14:creationId xmlns:p14="http://schemas.microsoft.com/office/powerpoint/2010/main" val="362094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4C5E31CC-DAE3-9853-95C3-975504BD4127}"/>
              </a:ext>
            </a:extLst>
          </p:cNvPr>
          <p:cNvSpPr>
            <a:spLocks noGrp="1"/>
          </p:cNvSpPr>
          <p:nvPr>
            <p:ph type="title"/>
          </p:nvPr>
        </p:nvSpPr>
        <p:spPr/>
        <p:txBody>
          <a:bodyPr/>
          <a:lstStyle/>
          <a:p>
            <a:r>
              <a:rPr lang="de-DE"/>
              <a:t>Performance </a:t>
            </a:r>
            <a:r>
              <a:rPr lang="de-DE" err="1"/>
              <a:t>metrics</a:t>
            </a:r>
            <a:endParaRPr lang="de-AT"/>
          </a:p>
        </p:txBody>
      </p:sp>
      <p:sp>
        <p:nvSpPr>
          <p:cNvPr id="5" name="Content Placeholder 4"/>
          <p:cNvSpPr>
            <a:spLocks noGrp="1"/>
          </p:cNvSpPr>
          <p:nvPr>
            <p:ph idx="1"/>
          </p:nvPr>
        </p:nvSpPr>
        <p:spPr>
          <a:xfrm>
            <a:off x="1268413" y="2390721"/>
            <a:ext cx="10085387" cy="3786241"/>
          </a:xfrm>
        </p:spPr>
        <p:txBody>
          <a:bodyPr>
            <a:normAutofit/>
          </a:bodyPr>
          <a:lstStyle/>
          <a:p>
            <a:r>
              <a:rPr lang="en-GB"/>
              <a:t>Cash</a:t>
            </a:r>
          </a:p>
          <a:p>
            <a:r>
              <a:rPr lang="en-GB"/>
              <a:t>Sales/turnover</a:t>
            </a:r>
          </a:p>
          <a:p>
            <a:r>
              <a:rPr lang="en-GB"/>
              <a:t>Profit margins</a:t>
            </a:r>
          </a:p>
          <a:p>
            <a:r>
              <a:rPr lang="en-GB"/>
              <a:t>Margin of safety</a:t>
            </a:r>
          </a:p>
          <a:p>
            <a:r>
              <a:rPr lang="en-GB"/>
              <a:t>Productivity</a:t>
            </a:r>
          </a:p>
        </p:txBody>
      </p:sp>
      <p:sp>
        <p:nvSpPr>
          <p:cNvPr id="9" name="Sprechblase: rechteckig mit abgerundeten Ecken 8">
            <a:extLst>
              <a:ext uri="{FF2B5EF4-FFF2-40B4-BE49-F238E27FC236}">
                <a16:creationId xmlns:a16="http://schemas.microsoft.com/office/drawing/2014/main" id="{AED33E07-7288-F5A8-3F9C-E42E0117C3AB}"/>
              </a:ext>
            </a:extLst>
          </p:cNvPr>
          <p:cNvSpPr/>
          <p:nvPr/>
        </p:nvSpPr>
        <p:spPr>
          <a:xfrm>
            <a:off x="7279441" y="2527371"/>
            <a:ext cx="3378510" cy="1803258"/>
          </a:xfrm>
          <a:prstGeom prst="wedgeRoundRectCallout">
            <a:avLst>
              <a:gd name="adj1" fmla="val -33080"/>
              <a:gd name="adj2" fmla="val 72982"/>
              <a:gd name="adj3" fmla="val 16667"/>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a:solidFill>
                  <a:schemeClr val="accent6"/>
                </a:solidFill>
              </a:rPr>
              <a:t>Tell you different things</a:t>
            </a:r>
          </a:p>
        </p:txBody>
      </p:sp>
    </p:spTree>
    <p:extLst>
      <p:ext uri="{BB962C8B-B14F-4D97-AF65-F5344CB8AC3E}">
        <p14:creationId xmlns:p14="http://schemas.microsoft.com/office/powerpoint/2010/main" val="371482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dissolv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dissolv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140B7DC-D26F-902B-3ECC-8D9A2DDDA71C}"/>
              </a:ext>
            </a:extLst>
          </p:cNvPr>
          <p:cNvSpPr>
            <a:spLocks noGrp="1"/>
          </p:cNvSpPr>
          <p:nvPr>
            <p:ph type="title"/>
          </p:nvPr>
        </p:nvSpPr>
        <p:spPr/>
        <p:txBody>
          <a:bodyPr/>
          <a:lstStyle/>
          <a:p>
            <a:r>
              <a:rPr lang="de-DE"/>
              <a:t>Financial </a:t>
            </a:r>
            <a:r>
              <a:rPr lang="de-DE" err="1"/>
              <a:t>objectives</a:t>
            </a:r>
            <a:endParaRPr lang="de-AT"/>
          </a:p>
        </p:txBody>
      </p:sp>
      <p:sp>
        <p:nvSpPr>
          <p:cNvPr id="5" name="Content Placeholder 4"/>
          <p:cNvSpPr>
            <a:spLocks noGrp="1"/>
          </p:cNvSpPr>
          <p:nvPr>
            <p:ph idx="1"/>
          </p:nvPr>
        </p:nvSpPr>
        <p:spPr>
          <a:xfrm>
            <a:off x="1268186" y="1825625"/>
            <a:ext cx="10085614" cy="4351338"/>
          </a:xfrm>
        </p:spPr>
        <p:txBody>
          <a:bodyPr>
            <a:normAutofit/>
          </a:bodyPr>
          <a:lstStyle/>
          <a:p>
            <a:r>
              <a:rPr lang="en-GB"/>
              <a:t>Profitability – sales/turnover &amp; costs</a:t>
            </a:r>
          </a:p>
          <a:p>
            <a:endParaRPr lang="en-GB"/>
          </a:p>
          <a:p>
            <a:r>
              <a:rPr lang="en-GB"/>
              <a:t>Efficiency – measured using ratio analysis</a:t>
            </a:r>
          </a:p>
          <a:p>
            <a:endParaRPr lang="en-GB"/>
          </a:p>
          <a:p>
            <a:r>
              <a:rPr lang="en-GB"/>
              <a:t>Liquidity – shown in the cash flow statement</a:t>
            </a:r>
          </a:p>
          <a:p>
            <a:endParaRPr lang="en-GB"/>
          </a:p>
          <a:p>
            <a:r>
              <a:rPr lang="en-GB"/>
              <a:t>Risk – Operating &amp; financial risk, measured by breakeven &amp; other ratios</a:t>
            </a:r>
          </a:p>
        </p:txBody>
      </p:sp>
    </p:spTree>
    <p:extLst>
      <p:ext uri="{BB962C8B-B14F-4D97-AF65-F5344CB8AC3E}">
        <p14:creationId xmlns:p14="http://schemas.microsoft.com/office/powerpoint/2010/main" val="105262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976E90B-3A8C-17E0-01B2-4FB3F331EA29}"/>
              </a:ext>
            </a:extLst>
          </p:cNvPr>
          <p:cNvSpPr>
            <a:spLocks noGrp="1"/>
          </p:cNvSpPr>
          <p:nvPr>
            <p:ph type="title"/>
          </p:nvPr>
        </p:nvSpPr>
        <p:spPr/>
        <p:txBody>
          <a:bodyPr/>
          <a:lstStyle/>
          <a:p>
            <a:r>
              <a:rPr lang="en-GB" sz="4400" b="0">
                <a:effectLst/>
                <a:latin typeface="+mj-lt"/>
              </a:rPr>
              <a:t>Forecasting sales &amp; costs</a:t>
            </a:r>
            <a:endParaRPr lang="de-AT"/>
          </a:p>
        </p:txBody>
      </p:sp>
      <p:sp>
        <p:nvSpPr>
          <p:cNvPr id="5" name="Content Placeholder 4"/>
          <p:cNvSpPr>
            <a:spLocks noGrp="1"/>
          </p:cNvSpPr>
          <p:nvPr>
            <p:ph sz="half" idx="1"/>
          </p:nvPr>
        </p:nvSpPr>
        <p:spPr/>
        <p:txBody>
          <a:bodyPr>
            <a:normAutofit/>
          </a:bodyPr>
          <a:lstStyle/>
          <a:p>
            <a:r>
              <a:rPr lang="en-GB"/>
              <a:t>Forecast sales &amp; estimate costs incurred:</a:t>
            </a:r>
          </a:p>
          <a:p>
            <a:r>
              <a:rPr lang="en-GB"/>
              <a:t>Sales – costs = profit</a:t>
            </a:r>
          </a:p>
          <a:p>
            <a:r>
              <a:rPr lang="en-GB"/>
              <a:t>Calculate costs to set up business &amp; work back to estimate sales to achieve target profit</a:t>
            </a:r>
          </a:p>
        </p:txBody>
      </p:sp>
      <p:sp>
        <p:nvSpPr>
          <p:cNvPr id="9" name="Inhaltsplatzhalter 8">
            <a:extLst>
              <a:ext uri="{FF2B5EF4-FFF2-40B4-BE49-F238E27FC236}">
                <a16:creationId xmlns:a16="http://schemas.microsoft.com/office/drawing/2014/main" id="{1534A715-8FEA-C0BF-D76E-4B9080C0862B}"/>
              </a:ext>
            </a:extLst>
          </p:cNvPr>
          <p:cNvSpPr>
            <a:spLocks noGrp="1"/>
          </p:cNvSpPr>
          <p:nvPr>
            <p:ph sz="half" idx="2"/>
          </p:nvPr>
        </p:nvSpPr>
        <p:spPr/>
        <p:txBody>
          <a:bodyPr/>
          <a:lstStyle/>
          <a:p>
            <a:pPr marL="0" indent="0">
              <a:buNone/>
            </a:pPr>
            <a:r>
              <a:rPr lang="de-DE" b="1"/>
              <a:t>Are </a:t>
            </a:r>
            <a:r>
              <a:rPr lang="de-DE" b="1" err="1"/>
              <a:t>they</a:t>
            </a:r>
            <a:r>
              <a:rPr lang="de-DE" b="1"/>
              <a:t> </a:t>
            </a:r>
            <a:r>
              <a:rPr lang="de-DE" b="1" err="1"/>
              <a:t>realistic</a:t>
            </a:r>
            <a:r>
              <a:rPr lang="de-DE" b="1"/>
              <a:t> &amp; </a:t>
            </a:r>
            <a:r>
              <a:rPr lang="de-DE" b="1" err="1"/>
              <a:t>achievale</a:t>
            </a:r>
            <a:r>
              <a:rPr lang="de-DE" b="1"/>
              <a:t>?</a:t>
            </a:r>
            <a:endParaRPr lang="de-AT" b="1"/>
          </a:p>
        </p:txBody>
      </p:sp>
    </p:spTree>
    <p:extLst>
      <p:ext uri="{BB962C8B-B14F-4D97-AF65-F5344CB8AC3E}">
        <p14:creationId xmlns:p14="http://schemas.microsoft.com/office/powerpoint/2010/main" val="2555851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Line 3"/>
          <p:cNvSpPr>
            <a:spLocks noChangeShapeType="1"/>
          </p:cNvSpPr>
          <p:nvPr/>
        </p:nvSpPr>
        <p:spPr bwMode="auto">
          <a:xfrm>
            <a:off x="7526338" y="2894013"/>
            <a:ext cx="0" cy="360362"/>
          </a:xfrm>
          <a:prstGeom prst="line">
            <a:avLst/>
          </a:prstGeom>
          <a:noFill/>
          <a:ln w="38100">
            <a:solidFill>
              <a:schemeClr val="tx2"/>
            </a:solidFill>
            <a:prstDash val="sysDot"/>
            <a:round/>
            <a:headEnd type="triangle" w="med"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4" name="Line 4"/>
          <p:cNvSpPr>
            <a:spLocks noChangeShapeType="1"/>
          </p:cNvSpPr>
          <p:nvPr/>
        </p:nvSpPr>
        <p:spPr bwMode="auto">
          <a:xfrm>
            <a:off x="3630613" y="2138363"/>
            <a:ext cx="0" cy="365760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5" name="Line 5"/>
          <p:cNvSpPr>
            <a:spLocks noChangeShapeType="1"/>
          </p:cNvSpPr>
          <p:nvPr/>
        </p:nvSpPr>
        <p:spPr bwMode="auto">
          <a:xfrm rot="-5400000">
            <a:off x="6575652" y="2830740"/>
            <a:ext cx="0" cy="5930446"/>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7" name="Line 7"/>
          <p:cNvSpPr>
            <a:spLocks noChangeShapeType="1"/>
          </p:cNvSpPr>
          <p:nvPr/>
        </p:nvSpPr>
        <p:spPr bwMode="auto">
          <a:xfrm>
            <a:off x="7526338" y="3357565"/>
            <a:ext cx="44450" cy="2438401"/>
          </a:xfrm>
          <a:prstGeom prst="line">
            <a:avLst/>
          </a:prstGeom>
          <a:noFill/>
          <a:ln w="38100">
            <a:solidFill>
              <a:schemeClr val="tx2"/>
            </a:solidFill>
            <a:prstDash val="sysDot"/>
            <a:round/>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8" name="Text Box 8"/>
          <p:cNvSpPr txBox="1">
            <a:spLocks noChangeArrowheads="1"/>
          </p:cNvSpPr>
          <p:nvPr/>
        </p:nvSpPr>
        <p:spPr bwMode="auto">
          <a:xfrm>
            <a:off x="7526338" y="4791076"/>
            <a:ext cx="1873250"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Fixed costs</a:t>
            </a:r>
          </a:p>
        </p:txBody>
      </p:sp>
      <p:sp>
        <p:nvSpPr>
          <p:cNvPr id="20489" name="Text Box 9"/>
          <p:cNvSpPr txBox="1">
            <a:spLocks noChangeArrowheads="1"/>
          </p:cNvSpPr>
          <p:nvPr/>
        </p:nvSpPr>
        <p:spPr bwMode="auto">
          <a:xfrm>
            <a:off x="7926496" y="5877272"/>
            <a:ext cx="1913921" cy="338554"/>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1600" b="1">
                <a:solidFill>
                  <a:schemeClr val="bg1">
                    <a:lumMod val="50000"/>
                  </a:schemeClr>
                </a:solidFill>
              </a:rPr>
              <a:t>Output volume</a:t>
            </a:r>
          </a:p>
        </p:txBody>
      </p:sp>
      <p:sp>
        <p:nvSpPr>
          <p:cNvPr id="20490" name="Text Box 10"/>
          <p:cNvSpPr txBox="1">
            <a:spLocks noChangeArrowheads="1"/>
          </p:cNvSpPr>
          <p:nvPr/>
        </p:nvSpPr>
        <p:spPr bwMode="auto">
          <a:xfrm>
            <a:off x="2566988" y="1722295"/>
            <a:ext cx="1117368" cy="584775"/>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altLang="en-US" sz="1600" b="1">
                <a:solidFill>
                  <a:schemeClr val="bg1">
                    <a:lumMod val="50000"/>
                  </a:schemeClr>
                </a:solidFill>
              </a:rPr>
              <a:t>Sales or costs £/$</a:t>
            </a:r>
          </a:p>
        </p:txBody>
      </p:sp>
      <p:sp>
        <p:nvSpPr>
          <p:cNvPr id="20491" name="Line 11"/>
          <p:cNvSpPr>
            <a:spLocks noChangeShapeType="1"/>
          </p:cNvSpPr>
          <p:nvPr/>
        </p:nvSpPr>
        <p:spPr bwMode="auto">
          <a:xfrm flipH="1">
            <a:off x="6168008" y="3814765"/>
            <a:ext cx="0" cy="1981201"/>
          </a:xfrm>
          <a:prstGeom prst="line">
            <a:avLst/>
          </a:prstGeom>
          <a:noFill/>
          <a:ln w="38100">
            <a:solidFill>
              <a:schemeClr val="tx2"/>
            </a:solidFill>
            <a:prstDash val="sysDot"/>
            <a:round/>
            <a:headEnd type="triangle" w="med"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2" name="Line 12"/>
          <p:cNvSpPr>
            <a:spLocks noChangeShapeType="1"/>
          </p:cNvSpPr>
          <p:nvPr/>
        </p:nvSpPr>
        <p:spPr bwMode="auto">
          <a:xfrm rot="19371174">
            <a:off x="3652838" y="2887663"/>
            <a:ext cx="5473700" cy="1728788"/>
          </a:xfrm>
          <a:prstGeom prst="line">
            <a:avLst/>
          </a:prstGeom>
          <a:noFill/>
          <a:ln w="19050">
            <a:solidFill>
              <a:schemeClr val="accent3"/>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3" name="Line 13"/>
          <p:cNvSpPr>
            <a:spLocks noChangeShapeType="1"/>
          </p:cNvSpPr>
          <p:nvPr/>
        </p:nvSpPr>
        <p:spPr bwMode="auto">
          <a:xfrm rot="18923745">
            <a:off x="2980746" y="3391897"/>
            <a:ext cx="6499029" cy="82835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4" name="Line 14"/>
          <p:cNvSpPr>
            <a:spLocks noChangeShapeType="1"/>
          </p:cNvSpPr>
          <p:nvPr/>
        </p:nvSpPr>
        <p:spPr bwMode="auto">
          <a:xfrm flipV="1">
            <a:off x="3630613" y="4729164"/>
            <a:ext cx="5487988" cy="0"/>
          </a:xfrm>
          <a:prstGeom prst="line">
            <a:avLst/>
          </a:prstGeom>
          <a:noFill/>
          <a:ln w="76200">
            <a:no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5" name="Text Box 15"/>
          <p:cNvSpPr txBox="1">
            <a:spLocks noChangeArrowheads="1"/>
          </p:cNvSpPr>
          <p:nvPr/>
        </p:nvSpPr>
        <p:spPr bwMode="auto">
          <a:xfrm rot="19387577">
            <a:off x="7055505" y="1837293"/>
            <a:ext cx="1834953"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Turnover</a:t>
            </a:r>
          </a:p>
        </p:txBody>
      </p:sp>
      <p:sp>
        <p:nvSpPr>
          <p:cNvPr id="20496" name="Text Box 16"/>
          <p:cNvSpPr txBox="1">
            <a:spLocks noChangeArrowheads="1"/>
          </p:cNvSpPr>
          <p:nvPr/>
        </p:nvSpPr>
        <p:spPr bwMode="auto">
          <a:xfrm rot="21484574" flipH="1">
            <a:off x="7262814" y="3379759"/>
            <a:ext cx="2303463"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Total costs</a:t>
            </a:r>
          </a:p>
        </p:txBody>
      </p:sp>
      <p:sp>
        <p:nvSpPr>
          <p:cNvPr id="20497" name="Text Box 17"/>
          <p:cNvSpPr txBox="1">
            <a:spLocks noChangeArrowheads="1"/>
          </p:cNvSpPr>
          <p:nvPr/>
        </p:nvSpPr>
        <p:spPr bwMode="auto">
          <a:xfrm>
            <a:off x="9048752" y="4508502"/>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B</a:t>
            </a:r>
          </a:p>
        </p:txBody>
      </p:sp>
      <p:sp>
        <p:nvSpPr>
          <p:cNvPr id="20498" name="Text Box 18"/>
          <p:cNvSpPr txBox="1">
            <a:spLocks noChangeArrowheads="1"/>
          </p:cNvSpPr>
          <p:nvPr/>
        </p:nvSpPr>
        <p:spPr bwMode="auto">
          <a:xfrm>
            <a:off x="3138489" y="4575177"/>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A</a:t>
            </a:r>
          </a:p>
        </p:txBody>
      </p:sp>
      <p:sp>
        <p:nvSpPr>
          <p:cNvPr id="20499" name="Text Box 19"/>
          <p:cNvSpPr txBox="1">
            <a:spLocks noChangeArrowheads="1"/>
          </p:cNvSpPr>
          <p:nvPr/>
        </p:nvSpPr>
        <p:spPr bwMode="auto">
          <a:xfrm>
            <a:off x="9060260" y="2564905"/>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C</a:t>
            </a:r>
          </a:p>
        </p:txBody>
      </p:sp>
      <p:sp>
        <p:nvSpPr>
          <p:cNvPr id="20500" name="Text Box 20"/>
          <p:cNvSpPr txBox="1">
            <a:spLocks noChangeArrowheads="1"/>
          </p:cNvSpPr>
          <p:nvPr/>
        </p:nvSpPr>
        <p:spPr bwMode="auto">
          <a:xfrm>
            <a:off x="8759827" y="1557339"/>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M</a:t>
            </a:r>
          </a:p>
        </p:txBody>
      </p:sp>
      <p:sp>
        <p:nvSpPr>
          <p:cNvPr id="20501" name="Text Box 21"/>
          <p:cNvSpPr txBox="1">
            <a:spLocks noChangeArrowheads="1"/>
          </p:cNvSpPr>
          <p:nvPr/>
        </p:nvSpPr>
        <p:spPr bwMode="auto">
          <a:xfrm rot="20183751">
            <a:off x="7483432" y="2411438"/>
            <a:ext cx="2063750"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t>Target profit</a:t>
            </a:r>
          </a:p>
        </p:txBody>
      </p:sp>
      <p:sp>
        <p:nvSpPr>
          <p:cNvPr id="20502" name="Text Box 22"/>
          <p:cNvSpPr txBox="1">
            <a:spLocks noChangeArrowheads="1"/>
          </p:cNvSpPr>
          <p:nvPr/>
        </p:nvSpPr>
        <p:spPr bwMode="auto">
          <a:xfrm>
            <a:off x="5953127" y="5810253"/>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X</a:t>
            </a:r>
          </a:p>
        </p:txBody>
      </p:sp>
      <p:sp>
        <p:nvSpPr>
          <p:cNvPr id="20503" name="Text Box 23"/>
          <p:cNvSpPr txBox="1">
            <a:spLocks noChangeArrowheads="1"/>
          </p:cNvSpPr>
          <p:nvPr/>
        </p:nvSpPr>
        <p:spPr bwMode="auto">
          <a:xfrm>
            <a:off x="7359652" y="5810253"/>
            <a:ext cx="493713"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Y</a:t>
            </a:r>
          </a:p>
        </p:txBody>
      </p:sp>
      <p:sp>
        <p:nvSpPr>
          <p:cNvPr id="20504" name="Text Box 24"/>
          <p:cNvSpPr txBox="1">
            <a:spLocks noChangeArrowheads="1"/>
          </p:cNvSpPr>
          <p:nvPr/>
        </p:nvSpPr>
        <p:spPr bwMode="auto">
          <a:xfrm>
            <a:off x="3133727" y="5799140"/>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L</a:t>
            </a:r>
          </a:p>
        </p:txBody>
      </p:sp>
      <p:sp>
        <p:nvSpPr>
          <p:cNvPr id="27" name="Text Box 10"/>
          <p:cNvSpPr txBox="1">
            <a:spLocks noChangeArrowheads="1"/>
          </p:cNvSpPr>
          <p:nvPr/>
        </p:nvSpPr>
        <p:spPr bwMode="auto">
          <a:xfrm>
            <a:off x="4654698" y="2852936"/>
            <a:ext cx="1873350" cy="70788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altLang="en-US" sz="2000" b="1"/>
              <a:t>Break-even point</a:t>
            </a:r>
          </a:p>
        </p:txBody>
      </p:sp>
      <p:sp>
        <p:nvSpPr>
          <p:cNvPr id="28" name="Line 14"/>
          <p:cNvSpPr>
            <a:spLocks noChangeShapeType="1"/>
          </p:cNvSpPr>
          <p:nvPr/>
        </p:nvSpPr>
        <p:spPr bwMode="auto">
          <a:xfrm flipV="1">
            <a:off x="3630614" y="4729163"/>
            <a:ext cx="5487987" cy="0"/>
          </a:xfrm>
          <a:prstGeom prst="line">
            <a:avLst/>
          </a:prstGeom>
          <a:noFill/>
          <a:ln w="76200">
            <a:solidFill>
              <a:schemeClr val="accent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 name="Down Arrow 1"/>
          <p:cNvSpPr/>
          <p:nvPr/>
        </p:nvSpPr>
        <p:spPr>
          <a:xfrm rot="19258257">
            <a:off x="5796457" y="3470423"/>
            <a:ext cx="349251" cy="315912"/>
          </a:xfrm>
          <a:prstGeom prst="down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el 3">
            <a:extLst>
              <a:ext uri="{FF2B5EF4-FFF2-40B4-BE49-F238E27FC236}">
                <a16:creationId xmlns:a16="http://schemas.microsoft.com/office/drawing/2014/main" id="{1B7B7728-B12B-F86D-E638-73BB4615D3BB}"/>
              </a:ext>
            </a:extLst>
          </p:cNvPr>
          <p:cNvSpPr>
            <a:spLocks noGrp="1"/>
          </p:cNvSpPr>
          <p:nvPr>
            <p:ph type="title"/>
          </p:nvPr>
        </p:nvSpPr>
        <p:spPr/>
        <p:txBody>
          <a:bodyPr/>
          <a:lstStyle/>
          <a:p>
            <a:r>
              <a:rPr lang="de-DE"/>
              <a:t>Breakeven</a:t>
            </a:r>
            <a:endParaRPr lang="de-AT"/>
          </a:p>
        </p:txBody>
      </p:sp>
    </p:spTree>
    <p:extLst>
      <p:ext uri="{BB962C8B-B14F-4D97-AF65-F5344CB8AC3E}">
        <p14:creationId xmlns:p14="http://schemas.microsoft.com/office/powerpoint/2010/main" val="419306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93"/>
                                        </p:tgtEl>
                                        <p:attrNameLst>
                                          <p:attrName>style.visibility</p:attrName>
                                        </p:attrNameLst>
                                      </p:cBhvr>
                                      <p:to>
                                        <p:strVal val="visible"/>
                                      </p:to>
                                    </p:set>
                                    <p:animEffect transition="in" filter="dissolve">
                                      <p:cBhvr>
                                        <p:cTn id="7" dur="500"/>
                                        <p:tgtEl>
                                          <p:spTgt spid="2049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491"/>
                                        </p:tgtEl>
                                        <p:attrNameLst>
                                          <p:attrName>style.visibility</p:attrName>
                                        </p:attrNameLst>
                                      </p:cBhvr>
                                      <p:to>
                                        <p:strVal val="visible"/>
                                      </p:to>
                                    </p:set>
                                    <p:animEffect transition="in" filter="dissolve">
                                      <p:cBhvr>
                                        <p:cTn id="10" dur="500"/>
                                        <p:tgtEl>
                                          <p:spTgt spid="2049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502"/>
                                        </p:tgtEl>
                                        <p:attrNameLst>
                                          <p:attrName>style.visibility</p:attrName>
                                        </p:attrNameLst>
                                      </p:cBhvr>
                                      <p:to>
                                        <p:strVal val="visible"/>
                                      </p:to>
                                    </p:set>
                                    <p:animEffect transition="in" filter="dissolve">
                                      <p:cBhvr>
                                        <p:cTn id="16" dur="500"/>
                                        <p:tgtEl>
                                          <p:spTgt spid="2050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495"/>
                                        </p:tgtEl>
                                        <p:attrNameLst>
                                          <p:attrName>style.visibility</p:attrName>
                                        </p:attrNameLst>
                                      </p:cBhvr>
                                      <p:to>
                                        <p:strVal val="visible"/>
                                      </p:to>
                                    </p:set>
                                    <p:animEffect transition="in" filter="dissolve">
                                      <p:cBhvr>
                                        <p:cTn id="22" dur="500"/>
                                        <p:tgtEl>
                                          <p:spTgt spid="2049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7"/>
                                        </p:tgtEl>
                                        <p:attrNameLst>
                                          <p:attrName>style.visibility</p:attrName>
                                        </p:attrNameLst>
                                      </p:cBhvr>
                                      <p:to>
                                        <p:strVal val="visible"/>
                                      </p:to>
                                    </p:set>
                                    <p:animEffect transition="in" filter="dissolve">
                                      <p:cBhvr>
                                        <p:cTn id="27" dur="500"/>
                                        <p:tgtEl>
                                          <p:spTgt spid="2048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0500"/>
                                        </p:tgtEl>
                                        <p:attrNameLst>
                                          <p:attrName>style.visibility</p:attrName>
                                        </p:attrNameLst>
                                      </p:cBhvr>
                                      <p:to>
                                        <p:strVal val="visible"/>
                                      </p:to>
                                    </p:set>
                                    <p:animEffect transition="in" filter="dissolve">
                                      <p:cBhvr>
                                        <p:cTn id="30" dur="500"/>
                                        <p:tgtEl>
                                          <p:spTgt spid="20500"/>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0483"/>
                                        </p:tgtEl>
                                        <p:attrNameLst>
                                          <p:attrName>style.visibility</p:attrName>
                                        </p:attrNameLst>
                                      </p:cBhvr>
                                      <p:to>
                                        <p:strVal val="visible"/>
                                      </p:to>
                                    </p:set>
                                    <p:animEffect transition="in" filter="dissolve">
                                      <p:cBhvr>
                                        <p:cTn id="33" dur="500"/>
                                        <p:tgtEl>
                                          <p:spTgt spid="20483"/>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0501"/>
                                        </p:tgtEl>
                                        <p:attrNameLst>
                                          <p:attrName>style.visibility</p:attrName>
                                        </p:attrNameLst>
                                      </p:cBhvr>
                                      <p:to>
                                        <p:strVal val="visible"/>
                                      </p:to>
                                    </p:set>
                                    <p:animEffect transition="in" filter="dissolve">
                                      <p:cBhvr>
                                        <p:cTn id="36" dur="500"/>
                                        <p:tgtEl>
                                          <p:spTgt spid="20501"/>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0503"/>
                                        </p:tgtEl>
                                        <p:attrNameLst>
                                          <p:attrName>style.visibility</p:attrName>
                                        </p:attrNameLst>
                                      </p:cBhvr>
                                      <p:to>
                                        <p:strVal val="visible"/>
                                      </p:to>
                                    </p:set>
                                    <p:animEffect transition="in" filter="dissolve">
                                      <p:cBhvr>
                                        <p:cTn id="39"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7" grpId="0" animBg="1"/>
      <p:bldP spid="20491" grpId="0" animBg="1"/>
      <p:bldP spid="20493" grpId="0" animBg="1"/>
      <p:bldP spid="20495" grpId="0"/>
      <p:bldP spid="20500" grpId="0"/>
      <p:bldP spid="20501" grpId="0"/>
      <p:bldP spid="20502" grpId="0"/>
      <p:bldP spid="20503" grpId="0"/>
      <p:bldP spid="27"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D896B6-A456-4CE0-B067-687A00AA61E6}"/>
              </a:ext>
            </a:extLst>
          </p:cNvPr>
          <p:cNvPicPr>
            <a:picLocks noChangeAspect="1"/>
          </p:cNvPicPr>
          <p:nvPr/>
        </p:nvPicPr>
        <p:blipFill>
          <a:blip r:embed="rId2"/>
          <a:stretch>
            <a:fillRect/>
          </a:stretch>
        </p:blipFill>
        <p:spPr>
          <a:xfrm>
            <a:off x="1268186" y="1761917"/>
            <a:ext cx="7709296" cy="4026107"/>
          </a:xfrm>
          <a:prstGeom prst="rect">
            <a:avLst/>
          </a:prstGeom>
        </p:spPr>
      </p:pic>
      <p:sp>
        <p:nvSpPr>
          <p:cNvPr id="3" name="TextBox 2">
            <a:extLst>
              <a:ext uri="{FF2B5EF4-FFF2-40B4-BE49-F238E27FC236}">
                <a16:creationId xmlns:a16="http://schemas.microsoft.com/office/drawing/2014/main" id="{04F1A348-CB2C-48FC-9E0C-FB7AF8329A71}"/>
              </a:ext>
            </a:extLst>
          </p:cNvPr>
          <p:cNvSpPr txBox="1"/>
          <p:nvPr/>
        </p:nvSpPr>
        <p:spPr>
          <a:xfrm>
            <a:off x="8977482" y="3297916"/>
            <a:ext cx="3280217" cy="954107"/>
          </a:xfrm>
          <a:prstGeom prst="rect">
            <a:avLst/>
          </a:prstGeom>
          <a:noFill/>
        </p:spPr>
        <p:txBody>
          <a:bodyPr wrap="square" rtlCol="0">
            <a:spAutoFit/>
          </a:bodyPr>
          <a:lstStyle/>
          <a:p>
            <a:r>
              <a:rPr lang="sv-SE" sz="2800"/>
              <a:t>Revenues – </a:t>
            </a:r>
            <a:r>
              <a:rPr lang="sv-SE" sz="2800" err="1"/>
              <a:t>Cost</a:t>
            </a:r>
            <a:r>
              <a:rPr lang="sv-SE" sz="2800"/>
              <a:t> = </a:t>
            </a:r>
          </a:p>
          <a:p>
            <a:r>
              <a:rPr lang="sv-SE" sz="2800"/>
              <a:t>Profit/Loss</a:t>
            </a:r>
          </a:p>
        </p:txBody>
      </p:sp>
      <p:sp>
        <p:nvSpPr>
          <p:cNvPr id="8" name="Titel 7">
            <a:extLst>
              <a:ext uri="{FF2B5EF4-FFF2-40B4-BE49-F238E27FC236}">
                <a16:creationId xmlns:a16="http://schemas.microsoft.com/office/drawing/2014/main" id="{9159E4E4-9BAA-038B-0730-4FC1CC7C976A}"/>
              </a:ext>
            </a:extLst>
          </p:cNvPr>
          <p:cNvSpPr>
            <a:spLocks noGrp="1"/>
          </p:cNvSpPr>
          <p:nvPr>
            <p:ph type="title"/>
          </p:nvPr>
        </p:nvSpPr>
        <p:spPr/>
        <p:txBody>
          <a:bodyPr/>
          <a:lstStyle/>
          <a:p>
            <a:r>
              <a:rPr lang="de-DE"/>
              <a:t>Financial </a:t>
            </a:r>
            <a:r>
              <a:rPr lang="de-DE" err="1"/>
              <a:t>reports</a:t>
            </a:r>
            <a:endParaRPr lang="de-AT"/>
          </a:p>
        </p:txBody>
      </p:sp>
    </p:spTree>
    <p:extLst>
      <p:ext uri="{BB962C8B-B14F-4D97-AF65-F5344CB8AC3E}">
        <p14:creationId xmlns:p14="http://schemas.microsoft.com/office/powerpoint/2010/main" val="717060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62820-996A-4346-AB70-6CE7C89E557E}"/>
              </a:ext>
            </a:extLst>
          </p:cNvPr>
          <p:cNvSpPr>
            <a:spLocks noGrp="1"/>
          </p:cNvSpPr>
          <p:nvPr>
            <p:ph type="title"/>
          </p:nvPr>
        </p:nvSpPr>
        <p:spPr>
          <a:xfrm>
            <a:off x="1268186" y="365125"/>
            <a:ext cx="8008336" cy="1325563"/>
          </a:xfrm>
        </p:spPr>
        <p:txBody>
          <a:bodyPr>
            <a:normAutofit/>
          </a:bodyPr>
          <a:lstStyle/>
          <a:p>
            <a:r>
              <a:rPr lang="sv-SE" err="1"/>
              <a:t>Balance</a:t>
            </a:r>
            <a:r>
              <a:rPr lang="sv-SE"/>
              <a:t> </a:t>
            </a:r>
            <a:r>
              <a:rPr lang="sv-SE" err="1"/>
              <a:t>sheet</a:t>
            </a:r>
            <a:endParaRPr lang="sv-SE"/>
          </a:p>
        </p:txBody>
      </p:sp>
      <p:pic>
        <p:nvPicPr>
          <p:cNvPr id="7" name="Picture 6">
            <a:extLst>
              <a:ext uri="{FF2B5EF4-FFF2-40B4-BE49-F238E27FC236}">
                <a16:creationId xmlns:a16="http://schemas.microsoft.com/office/drawing/2014/main" id="{CD55A44B-4668-407A-B627-00964651F25E}"/>
              </a:ext>
            </a:extLst>
          </p:cNvPr>
          <p:cNvPicPr>
            <a:picLocks noChangeAspect="1"/>
          </p:cNvPicPr>
          <p:nvPr/>
        </p:nvPicPr>
        <p:blipFill>
          <a:blip r:embed="rId2"/>
          <a:stretch>
            <a:fillRect/>
          </a:stretch>
        </p:blipFill>
        <p:spPr>
          <a:xfrm>
            <a:off x="1268413" y="1451381"/>
            <a:ext cx="5403943" cy="4737148"/>
          </a:xfrm>
          <a:prstGeom prst="rect">
            <a:avLst/>
          </a:prstGeom>
        </p:spPr>
      </p:pic>
      <p:sp>
        <p:nvSpPr>
          <p:cNvPr id="9" name="TextBox 8">
            <a:extLst>
              <a:ext uri="{FF2B5EF4-FFF2-40B4-BE49-F238E27FC236}">
                <a16:creationId xmlns:a16="http://schemas.microsoft.com/office/drawing/2014/main" id="{E8246029-7D44-4D16-AF19-B6B2638BE459}"/>
              </a:ext>
            </a:extLst>
          </p:cNvPr>
          <p:cNvSpPr txBox="1"/>
          <p:nvPr/>
        </p:nvSpPr>
        <p:spPr>
          <a:xfrm>
            <a:off x="6885591" y="3167390"/>
            <a:ext cx="4780344" cy="523220"/>
          </a:xfrm>
          <a:prstGeom prst="rect">
            <a:avLst/>
          </a:prstGeom>
          <a:noFill/>
        </p:spPr>
        <p:txBody>
          <a:bodyPr wrap="square" rtlCol="0">
            <a:spAutoFit/>
          </a:bodyPr>
          <a:lstStyle/>
          <a:p>
            <a:r>
              <a:rPr lang="sv-SE" sz="2800">
                <a:latin typeface="Arial" panose="020B0604020202020204" pitchFamily="34" charset="0"/>
                <a:cs typeface="Arial" panose="020B0604020202020204" pitchFamily="34" charset="0"/>
              </a:rPr>
              <a:t>Assets – Liabilities = Equity</a:t>
            </a:r>
          </a:p>
        </p:txBody>
      </p:sp>
    </p:spTree>
    <p:extLst>
      <p:ext uri="{BB962C8B-B14F-4D97-AF65-F5344CB8AC3E}">
        <p14:creationId xmlns:p14="http://schemas.microsoft.com/office/powerpoint/2010/main" val="3029922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50AA-D6EF-4BDD-9513-72252F784179}"/>
              </a:ext>
            </a:extLst>
          </p:cNvPr>
          <p:cNvSpPr>
            <a:spLocks noGrp="1"/>
          </p:cNvSpPr>
          <p:nvPr>
            <p:ph type="title"/>
          </p:nvPr>
        </p:nvSpPr>
        <p:spPr/>
        <p:txBody>
          <a:bodyPr>
            <a:normAutofit/>
          </a:bodyPr>
          <a:lstStyle/>
          <a:p>
            <a:r>
              <a:rPr lang="en-GB"/>
              <a:t>Cash flow statement</a:t>
            </a:r>
            <a:endParaRPr lang="sv-SE"/>
          </a:p>
        </p:txBody>
      </p:sp>
      <p:pic>
        <p:nvPicPr>
          <p:cNvPr id="4" name="Picture 3">
            <a:extLst>
              <a:ext uri="{FF2B5EF4-FFF2-40B4-BE49-F238E27FC236}">
                <a16:creationId xmlns:a16="http://schemas.microsoft.com/office/drawing/2014/main" id="{32B08E92-341B-4D1E-BF59-23149991F372}"/>
              </a:ext>
            </a:extLst>
          </p:cNvPr>
          <p:cNvPicPr>
            <a:picLocks noChangeAspect="1"/>
          </p:cNvPicPr>
          <p:nvPr/>
        </p:nvPicPr>
        <p:blipFill>
          <a:blip r:embed="rId2"/>
          <a:stretch>
            <a:fillRect/>
          </a:stretch>
        </p:blipFill>
        <p:spPr>
          <a:xfrm>
            <a:off x="1268186" y="1604716"/>
            <a:ext cx="5978614" cy="4331650"/>
          </a:xfrm>
          <a:prstGeom prst="rect">
            <a:avLst/>
          </a:prstGeom>
        </p:spPr>
      </p:pic>
    </p:spTree>
    <p:extLst>
      <p:ext uri="{BB962C8B-B14F-4D97-AF65-F5344CB8AC3E}">
        <p14:creationId xmlns:p14="http://schemas.microsoft.com/office/powerpoint/2010/main" val="1190631357"/>
      </p:ext>
    </p:extLst>
  </p:cSld>
  <p:clrMapOvr>
    <a:masterClrMapping/>
  </p:clrMapOvr>
</p:sld>
</file>

<file path=ppt/theme/theme1.xml><?xml version="1.0" encoding="utf-8"?>
<a:theme xmlns:a="http://schemas.openxmlformats.org/drawingml/2006/main" name="Endorseakt">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akt" id="{82489726-E61E-41F5-9FA5-6D937E4727F4}" vid="{8FE2F443-450C-471B-8308-D3CB643862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Ein neues Dokument erstellen." ma:contentTypeScope="" ma:versionID="36fe9fd2917e1cb3d2dce232a023cd86">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30506698402d80daf3c72ec28496f49d"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ierungen"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419AAC-5780-4A5A-ADC1-C1ED69257832}">
  <ds:schemaRefs>
    <ds:schemaRef ds:uri="151c28b5-17be-487d-903d-7070014f18c7"/>
    <ds:schemaRef ds:uri="323be961-96ff-4fd7-9242-58d5ac1cef5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FC01C7E-E75C-4C79-816D-AAF4A2A1BC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3be961-96ff-4fd7-9242-58d5ac1cef53"/>
    <ds:schemaRef ds:uri="151c28b5-17be-487d-903d-7070014f18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4776174-58D7-4A6C-ADC9-131E8AD43D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Bredbild</PresentationFormat>
  <Slides>10</Slides>
  <Notes>3</Notes>
  <HiddenSlides>0</HiddenSlides>
  <ScaleCrop>false</ScaleCrop>
  <HeadingPairs>
    <vt:vector size="4" baseType="variant">
      <vt:variant>
        <vt:lpstr>Tema</vt:lpstr>
      </vt:variant>
      <vt:variant>
        <vt:i4>1</vt:i4>
      </vt:variant>
      <vt:variant>
        <vt:lpstr>Bildrubriker</vt:lpstr>
      </vt:variant>
      <vt:variant>
        <vt:i4>10</vt:i4>
      </vt:variant>
    </vt:vector>
  </HeadingPairs>
  <TitlesOfParts>
    <vt:vector size="11" baseType="lpstr">
      <vt:lpstr>Endorseakt</vt:lpstr>
      <vt:lpstr> Entrepreneurship and New business creation </vt:lpstr>
      <vt:lpstr>2.4  Navigating the entrepreneurial process </vt:lpstr>
      <vt:lpstr>Performance metrics</vt:lpstr>
      <vt:lpstr>Financial objectives</vt:lpstr>
      <vt:lpstr>Forecasting sales &amp; costs</vt:lpstr>
      <vt:lpstr>Breakeven</vt:lpstr>
      <vt:lpstr>Financial reports</vt:lpstr>
      <vt:lpstr>Balance sheet</vt:lpstr>
      <vt:lpstr>Cash flow statement</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revision>6</cp:revision>
  <dcterms:created xsi:type="dcterms:W3CDTF">2022-04-04T19:32:46Z</dcterms:created>
  <dcterms:modified xsi:type="dcterms:W3CDTF">2024-03-22T15:25:00Z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