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3"/>
  </p:notesMasterIdLst>
  <p:sldIdLst>
    <p:sldId id="494" r:id="rId5"/>
    <p:sldId id="295" r:id="rId6"/>
    <p:sldId id="296" r:id="rId7"/>
    <p:sldId id="297" r:id="rId8"/>
    <p:sldId id="300" r:id="rId9"/>
    <p:sldId id="299" r:id="rId10"/>
    <p:sldId id="301" r:id="rId11"/>
    <p:sldId id="502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97B"/>
    <a:srgbClr val="0281B4"/>
    <a:srgbClr val="F07921"/>
    <a:srgbClr val="0D385E"/>
    <a:srgbClr val="01A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3401"/>
  </p:normalViewPr>
  <p:slideViewPr>
    <p:cSldViewPr snapToGrid="0">
      <p:cViewPr varScale="1">
        <p:scale>
          <a:sx n="52" d="100"/>
          <a:sy n="52" d="100"/>
        </p:scale>
        <p:origin x="1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nelia Amon" userId="5954e632-5942-4ce2-bb41-89c16c6cc23e" providerId="ADAL" clId="{BA841090-26D9-41A4-9BCA-6EDD97D509CA}"/>
    <pc:docChg chg="undo custSel addSld delSld modSld addMainMaster modMainMaster">
      <pc:chgData name="Cornelia Amon" userId="5954e632-5942-4ce2-bb41-89c16c6cc23e" providerId="ADAL" clId="{BA841090-26D9-41A4-9BCA-6EDD97D509CA}" dt="2024-03-22T10:20:01.329" v="48" actId="5793"/>
      <pc:docMkLst>
        <pc:docMk/>
      </pc:docMkLst>
      <pc:sldChg chg="del">
        <pc:chgData name="Cornelia Amon" userId="5954e632-5942-4ce2-bb41-89c16c6cc23e" providerId="ADAL" clId="{BA841090-26D9-41A4-9BCA-6EDD97D509CA}" dt="2024-03-22T10:18:37.693" v="11" actId="47"/>
        <pc:sldMkLst>
          <pc:docMk/>
          <pc:sldMk cId="810577986" sldId="294"/>
        </pc:sldMkLst>
      </pc:sldChg>
      <pc:sldChg chg="addSp delSp modSp mod chgLayout">
        <pc:chgData name="Cornelia Amon" userId="5954e632-5942-4ce2-bb41-89c16c6cc23e" providerId="ADAL" clId="{BA841090-26D9-41A4-9BCA-6EDD97D509CA}" dt="2024-03-22T10:19:09.793" v="17" actId="5793"/>
        <pc:sldMkLst>
          <pc:docMk/>
          <pc:sldMk cId="2898387029" sldId="295"/>
        </pc:sldMkLst>
        <pc:spChg chg="mod or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2898387029" sldId="295"/>
            <ac:spMk id="2" creationId="{DCFF80E6-CD56-BFBC-3EBF-163444CFCB3E}"/>
          </ac:spMkLst>
        </pc:spChg>
        <pc:spChg chg="mod ord">
          <ac:chgData name="Cornelia Amon" userId="5954e632-5942-4ce2-bb41-89c16c6cc23e" providerId="ADAL" clId="{BA841090-26D9-41A4-9BCA-6EDD97D509CA}" dt="2024-03-22T10:19:09.793" v="17" actId="5793"/>
          <ac:spMkLst>
            <pc:docMk/>
            <pc:sldMk cId="2898387029" sldId="295"/>
            <ac:spMk id="3" creationId="{C89B767C-2420-513D-7344-77DA477E590F}"/>
          </ac:spMkLst>
        </pc:spChg>
        <pc:spChg chg="add del mod">
          <ac:chgData name="Cornelia Amon" userId="5954e632-5942-4ce2-bb41-89c16c6cc23e" providerId="ADAL" clId="{BA841090-26D9-41A4-9BCA-6EDD97D509CA}" dt="2024-03-22T10:18:50.390" v="13" actId="6264"/>
          <ac:spMkLst>
            <pc:docMk/>
            <pc:sldMk cId="2898387029" sldId="295"/>
            <ac:spMk id="4" creationId="{0256F416-453A-DE42-9D91-910B3296C153}"/>
          </ac:spMkLst>
        </pc:spChg>
        <pc:spChg chg="add del mod">
          <ac:chgData name="Cornelia Amon" userId="5954e632-5942-4ce2-bb41-89c16c6cc23e" providerId="ADAL" clId="{BA841090-26D9-41A4-9BCA-6EDD97D509CA}" dt="2024-03-22T10:18:50.390" v="13" actId="6264"/>
          <ac:spMkLst>
            <pc:docMk/>
            <pc:sldMk cId="2898387029" sldId="295"/>
            <ac:spMk id="5" creationId="{4C1B8EBD-997D-32FA-EB58-50953AABCA8D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2898387029" sldId="295"/>
            <ac:spMk id="6" creationId="{EED37CC9-A0D6-310D-6B04-58F03CBBD4D8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2898387029" sldId="295"/>
            <ac:spMk id="7" creationId="{6466B10C-8518-2FD0-B0FC-4229690BDA10}"/>
          </ac:spMkLst>
        </pc:spChg>
      </pc:sldChg>
      <pc:sldChg chg="addSp delSp modSp mod chgLayout">
        <pc:chgData name="Cornelia Amon" userId="5954e632-5942-4ce2-bb41-89c16c6cc23e" providerId="ADAL" clId="{BA841090-26D9-41A4-9BCA-6EDD97D509CA}" dt="2024-03-22T10:19:16.687" v="23" actId="5793"/>
        <pc:sldMkLst>
          <pc:docMk/>
          <pc:sldMk cId="316198723" sldId="296"/>
        </pc:sldMkLst>
        <pc:spChg chg="mod or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316198723" sldId="296"/>
            <ac:spMk id="2" creationId="{9C3EC22A-846B-4A94-FB53-17BC59954A6F}"/>
          </ac:spMkLst>
        </pc:spChg>
        <pc:spChg chg="mod ord">
          <ac:chgData name="Cornelia Amon" userId="5954e632-5942-4ce2-bb41-89c16c6cc23e" providerId="ADAL" clId="{BA841090-26D9-41A4-9BCA-6EDD97D509CA}" dt="2024-03-22T10:19:16.687" v="23" actId="5793"/>
          <ac:spMkLst>
            <pc:docMk/>
            <pc:sldMk cId="316198723" sldId="296"/>
            <ac:spMk id="3" creationId="{0ABF7E19-73B4-DA43-1042-A803E483AF12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316198723" sldId="296"/>
            <ac:spMk id="4" creationId="{975BFE69-2048-40B1-F71C-CDEACBFFF8FF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316198723" sldId="296"/>
            <ac:spMk id="5" creationId="{B7E65E5D-9BB0-A6D8-63B1-F84A53F6BF68}"/>
          </ac:spMkLst>
        </pc:spChg>
      </pc:sldChg>
      <pc:sldChg chg="addSp delSp modSp mod chgLayout">
        <pc:chgData name="Cornelia Amon" userId="5954e632-5942-4ce2-bb41-89c16c6cc23e" providerId="ADAL" clId="{BA841090-26D9-41A4-9BCA-6EDD97D509CA}" dt="2024-03-22T10:19:25.256" v="34" actId="5793"/>
        <pc:sldMkLst>
          <pc:docMk/>
          <pc:sldMk cId="3002013737" sldId="297"/>
        </pc:sldMkLst>
        <pc:spChg chg="mod or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3002013737" sldId="297"/>
            <ac:spMk id="2" creationId="{C81B8971-E227-FF64-7E4E-B8703B27A327}"/>
          </ac:spMkLst>
        </pc:spChg>
        <pc:spChg chg="mod ord">
          <ac:chgData name="Cornelia Amon" userId="5954e632-5942-4ce2-bb41-89c16c6cc23e" providerId="ADAL" clId="{BA841090-26D9-41A4-9BCA-6EDD97D509CA}" dt="2024-03-22T10:19:25.256" v="34" actId="5793"/>
          <ac:spMkLst>
            <pc:docMk/>
            <pc:sldMk cId="3002013737" sldId="297"/>
            <ac:spMk id="3" creationId="{669C5DA0-2218-EEB3-A48D-BAB0C36E735D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3002013737" sldId="297"/>
            <ac:spMk id="4" creationId="{8104574C-B6A5-F1CA-A21B-6517666621F1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3002013737" sldId="297"/>
            <ac:spMk id="5" creationId="{FB62680F-AA03-E5CE-D938-4741417B36D3}"/>
          </ac:spMkLst>
        </pc:spChg>
      </pc:sldChg>
      <pc:sldChg chg="addSp delSp modSp mod chgLayout">
        <pc:chgData name="Cornelia Amon" userId="5954e632-5942-4ce2-bb41-89c16c6cc23e" providerId="ADAL" clId="{BA841090-26D9-41A4-9BCA-6EDD97D509CA}" dt="2024-03-22T10:19:41.002" v="41" actId="20577"/>
        <pc:sldMkLst>
          <pc:docMk/>
          <pc:sldMk cId="761655979" sldId="299"/>
        </pc:sldMkLst>
        <pc:spChg chg="mod ord">
          <ac:chgData name="Cornelia Amon" userId="5954e632-5942-4ce2-bb41-89c16c6cc23e" providerId="ADAL" clId="{BA841090-26D9-41A4-9BCA-6EDD97D509CA}" dt="2024-03-22T10:19:05.882" v="16" actId="27636"/>
          <ac:spMkLst>
            <pc:docMk/>
            <pc:sldMk cId="761655979" sldId="299"/>
            <ac:spMk id="2" creationId="{C7E8CC15-E721-E76F-28D5-BA83515F5AEA}"/>
          </ac:spMkLst>
        </pc:spChg>
        <pc:spChg chg="mod ord">
          <ac:chgData name="Cornelia Amon" userId="5954e632-5942-4ce2-bb41-89c16c6cc23e" providerId="ADAL" clId="{BA841090-26D9-41A4-9BCA-6EDD97D509CA}" dt="2024-03-22T10:19:41.002" v="41" actId="20577"/>
          <ac:spMkLst>
            <pc:docMk/>
            <pc:sldMk cId="761655979" sldId="299"/>
            <ac:spMk id="3" creationId="{34E2AEB1-488B-E19E-6501-9FFFA95C2593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761655979" sldId="299"/>
            <ac:spMk id="4" creationId="{1A78E1BD-34A6-6DF1-92AF-27C12E8FED1D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761655979" sldId="299"/>
            <ac:spMk id="5" creationId="{8D0991DC-CA85-43A6-9F22-F166C2A58E24}"/>
          </ac:spMkLst>
        </pc:spChg>
      </pc:sldChg>
      <pc:sldChg chg="addSp delSp modSp mod chgLayout">
        <pc:chgData name="Cornelia Amon" userId="5954e632-5942-4ce2-bb41-89c16c6cc23e" providerId="ADAL" clId="{BA841090-26D9-41A4-9BCA-6EDD97D509CA}" dt="2024-03-22T10:19:05.809" v="14" actId="6264"/>
        <pc:sldMkLst>
          <pc:docMk/>
          <pc:sldMk cId="4183940368" sldId="300"/>
        </pc:sldMkLst>
        <pc:spChg chg="mod or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4183940368" sldId="300"/>
            <ac:spMk id="2" creationId="{9E05B0F4-46CC-876F-07FE-5AF6219900A8}"/>
          </ac:spMkLst>
        </pc:spChg>
        <pc:spChg chg="mod or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4183940368" sldId="300"/>
            <ac:spMk id="3" creationId="{9823B12E-DEE3-4D60-8ACB-D4B53BE6F6F8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4183940368" sldId="300"/>
            <ac:spMk id="4" creationId="{6D398C1E-77F9-F201-435E-E2CFE0285E61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4183940368" sldId="300"/>
            <ac:spMk id="5" creationId="{A72DBAFB-333F-1AE3-2506-D144289A8649}"/>
          </ac:spMkLst>
        </pc:spChg>
      </pc:sldChg>
      <pc:sldChg chg="addSp delSp modSp mod chgLayout">
        <pc:chgData name="Cornelia Amon" userId="5954e632-5942-4ce2-bb41-89c16c6cc23e" providerId="ADAL" clId="{BA841090-26D9-41A4-9BCA-6EDD97D509CA}" dt="2024-03-22T10:20:01.329" v="48" actId="5793"/>
        <pc:sldMkLst>
          <pc:docMk/>
          <pc:sldMk cId="2703087130" sldId="301"/>
        </pc:sldMkLst>
        <pc:spChg chg="mod or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2703087130" sldId="301"/>
            <ac:spMk id="2" creationId="{816A7582-3F37-408B-75E1-A639FB154DEF}"/>
          </ac:spMkLst>
        </pc:spChg>
        <pc:spChg chg="mod ord">
          <ac:chgData name="Cornelia Amon" userId="5954e632-5942-4ce2-bb41-89c16c6cc23e" providerId="ADAL" clId="{BA841090-26D9-41A4-9BCA-6EDD97D509CA}" dt="2024-03-22T10:20:01.329" v="48" actId="5793"/>
          <ac:spMkLst>
            <pc:docMk/>
            <pc:sldMk cId="2703087130" sldId="301"/>
            <ac:spMk id="3" creationId="{3333DBB9-B426-ED53-3EE3-E3210FCB9D95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2703087130" sldId="301"/>
            <ac:spMk id="4" creationId="{525560D0-1362-504D-856A-E88E07D76B49}"/>
          </ac:spMkLst>
        </pc:spChg>
        <pc:spChg chg="add del mod">
          <ac:chgData name="Cornelia Amon" userId="5954e632-5942-4ce2-bb41-89c16c6cc23e" providerId="ADAL" clId="{BA841090-26D9-41A4-9BCA-6EDD97D509CA}" dt="2024-03-22T10:19:05.809" v="14" actId="6264"/>
          <ac:spMkLst>
            <pc:docMk/>
            <pc:sldMk cId="2703087130" sldId="301"/>
            <ac:spMk id="5" creationId="{EB1BA0DC-2E16-1B91-EE5F-EBD28EFAC8AA}"/>
          </ac:spMkLst>
        </pc:spChg>
      </pc:sldChg>
      <pc:sldChg chg="modSp add mod">
        <pc:chgData name="Cornelia Amon" userId="5954e632-5942-4ce2-bb41-89c16c6cc23e" providerId="ADAL" clId="{BA841090-26D9-41A4-9BCA-6EDD97D509CA}" dt="2024-03-22T10:18:34.705" v="10" actId="20577"/>
        <pc:sldMkLst>
          <pc:docMk/>
          <pc:sldMk cId="10629423" sldId="494"/>
        </pc:sldMkLst>
        <pc:spChg chg="mod">
          <ac:chgData name="Cornelia Amon" userId="5954e632-5942-4ce2-bb41-89c16c6cc23e" providerId="ADAL" clId="{BA841090-26D9-41A4-9BCA-6EDD97D509CA}" dt="2024-03-22T10:18:34.705" v="10" actId="20577"/>
          <ac:spMkLst>
            <pc:docMk/>
            <pc:sldMk cId="10629423" sldId="494"/>
            <ac:spMk id="4" creationId="{07E0CBB6-C5F8-4624-9918-2ABBDA00096C}"/>
          </ac:spMkLst>
        </pc:spChg>
      </pc:sldChg>
      <pc:sldChg chg="add">
        <pc:chgData name="Cornelia Amon" userId="5954e632-5942-4ce2-bb41-89c16c6cc23e" providerId="ADAL" clId="{BA841090-26D9-41A4-9BCA-6EDD97D509CA}" dt="2024-03-22T10:19:53.614" v="42"/>
        <pc:sldMkLst>
          <pc:docMk/>
          <pc:sldMk cId="2094950677" sldId="502"/>
        </pc:sldMkLst>
      </pc:sldChg>
      <pc:sldMasterChg chg="new mod addSldLayout">
        <pc:chgData name="Cornelia Amon" userId="5954e632-5942-4ce2-bb41-89c16c6cc23e" providerId="ADAL" clId="{BA841090-26D9-41A4-9BCA-6EDD97D509CA}" dt="2024-03-22T10:17:41.974" v="0" actId="6938"/>
        <pc:sldMasterMkLst>
          <pc:docMk/>
          <pc:sldMasterMk cId="4076730608" sldId="2147483673"/>
        </pc:sldMasterMkLst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1107597528" sldId="2147483674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409199623" sldId="2147483675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2031254494" sldId="2147483676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3750985294" sldId="2147483677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3923061881" sldId="2147483678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1374196340" sldId="2147483679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3230659890" sldId="2147483680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2475227704" sldId="2147483681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3828266092" sldId="2147483682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1925485307" sldId="2147483683"/>
          </pc:sldLayoutMkLst>
        </pc:sldLayoutChg>
        <pc:sldLayoutChg chg="new replId">
          <pc:chgData name="Cornelia Amon" userId="5954e632-5942-4ce2-bb41-89c16c6cc23e" providerId="ADAL" clId="{BA841090-26D9-41A4-9BCA-6EDD97D509CA}" dt="2024-03-22T10:17:41.974" v="0" actId="6938"/>
          <pc:sldLayoutMkLst>
            <pc:docMk/>
            <pc:sldMasterMk cId="4076730608" sldId="2147483673"/>
            <pc:sldLayoutMk cId="1064481692" sldId="2147483684"/>
          </pc:sldLayoutMkLst>
        </pc:sldLayoutChg>
      </pc:sldMasterChg>
    </pc:docChg>
  </pc:docChgLst>
  <pc:docChgLst>
    <pc:chgData name="Cecilia Dalborg" userId="a20cf6a2-6f34-4658-95c8-c94a4428ef2b" providerId="ADAL" clId="{FC408A68-FBDD-4185-BD71-1B112003A3F2}"/>
    <pc:docChg chg="custSel modSld">
      <pc:chgData name="Cecilia Dalborg" userId="a20cf6a2-6f34-4658-95c8-c94a4428ef2b" providerId="ADAL" clId="{FC408A68-FBDD-4185-BD71-1B112003A3F2}" dt="2024-03-27T19:55:35.568" v="126" actId="20577"/>
      <pc:docMkLst>
        <pc:docMk/>
      </pc:docMkLst>
      <pc:sldChg chg="modSp mod">
        <pc:chgData name="Cecilia Dalborg" userId="a20cf6a2-6f34-4658-95c8-c94a4428ef2b" providerId="ADAL" clId="{FC408A68-FBDD-4185-BD71-1B112003A3F2}" dt="2024-03-27T19:50:29.286" v="47" actId="20577"/>
        <pc:sldMkLst>
          <pc:docMk/>
          <pc:sldMk cId="316198723" sldId="296"/>
        </pc:sldMkLst>
        <pc:spChg chg="mod">
          <ac:chgData name="Cecilia Dalborg" userId="a20cf6a2-6f34-4658-95c8-c94a4428ef2b" providerId="ADAL" clId="{FC408A68-FBDD-4185-BD71-1B112003A3F2}" dt="2024-03-27T19:50:29.286" v="47" actId="20577"/>
          <ac:spMkLst>
            <pc:docMk/>
            <pc:sldMk cId="316198723" sldId="296"/>
            <ac:spMk id="3" creationId="{0ABF7E19-73B4-DA43-1042-A803E483AF12}"/>
          </ac:spMkLst>
        </pc:spChg>
      </pc:sldChg>
      <pc:sldChg chg="modSp mod">
        <pc:chgData name="Cecilia Dalborg" userId="a20cf6a2-6f34-4658-95c8-c94a4428ef2b" providerId="ADAL" clId="{FC408A68-FBDD-4185-BD71-1B112003A3F2}" dt="2024-03-27T19:51:48.884" v="49"/>
        <pc:sldMkLst>
          <pc:docMk/>
          <pc:sldMk cId="3002013737" sldId="297"/>
        </pc:sldMkLst>
        <pc:spChg chg="mod">
          <ac:chgData name="Cecilia Dalborg" userId="a20cf6a2-6f34-4658-95c8-c94a4428ef2b" providerId="ADAL" clId="{FC408A68-FBDD-4185-BD71-1B112003A3F2}" dt="2024-03-27T19:51:48.884" v="49"/>
          <ac:spMkLst>
            <pc:docMk/>
            <pc:sldMk cId="3002013737" sldId="297"/>
            <ac:spMk id="3" creationId="{669C5DA0-2218-EEB3-A48D-BAB0C36E735D}"/>
          </ac:spMkLst>
        </pc:spChg>
      </pc:sldChg>
      <pc:sldChg chg="modSp mod">
        <pc:chgData name="Cecilia Dalborg" userId="a20cf6a2-6f34-4658-95c8-c94a4428ef2b" providerId="ADAL" clId="{FC408A68-FBDD-4185-BD71-1B112003A3F2}" dt="2024-03-27T19:55:35.568" v="126" actId="20577"/>
        <pc:sldMkLst>
          <pc:docMk/>
          <pc:sldMk cId="2703087130" sldId="301"/>
        </pc:sldMkLst>
        <pc:spChg chg="mod">
          <ac:chgData name="Cecilia Dalborg" userId="a20cf6a2-6f34-4658-95c8-c94a4428ef2b" providerId="ADAL" clId="{FC408A68-FBDD-4185-BD71-1B112003A3F2}" dt="2024-03-27T19:52:06.567" v="51" actId="6549"/>
          <ac:spMkLst>
            <pc:docMk/>
            <pc:sldMk cId="2703087130" sldId="301"/>
            <ac:spMk id="2" creationId="{816A7582-3F37-408B-75E1-A639FB154DEF}"/>
          </ac:spMkLst>
        </pc:spChg>
        <pc:spChg chg="mod">
          <ac:chgData name="Cecilia Dalborg" userId="a20cf6a2-6f34-4658-95c8-c94a4428ef2b" providerId="ADAL" clId="{FC408A68-FBDD-4185-BD71-1B112003A3F2}" dt="2024-03-27T19:55:35.568" v="126" actId="20577"/>
          <ac:spMkLst>
            <pc:docMk/>
            <pc:sldMk cId="2703087130" sldId="301"/>
            <ac:spMk id="3" creationId="{3333DBB9-B426-ED53-3EE3-E3210FCB9D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1EAA-16A5-C244-8A92-A6051457D4B7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3E6A-0E51-A24C-B8B0-7EAE05311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6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  <p:pic>
        <p:nvPicPr>
          <p:cNvPr id="20" name="Grafik 1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B765EEF8-AF8A-B690-7F75-2777CAD3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3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4079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764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8011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1C08B-D270-8146-897F-161A2485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0277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D061B-ABAC-8C48-A90F-85B817A3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886" y="1621971"/>
            <a:ext cx="5629502" cy="42390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26C34-0D86-0C40-85B3-2E19A59C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300" y="2057400"/>
            <a:ext cx="40277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F5200E-1B5A-EF41-A652-7B189140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6356350"/>
            <a:ext cx="2324100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CEA140-ABB2-CB4E-AA74-F71EC146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370F29-FB82-8741-B975-2DB3791B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8895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8B86-8D7B-3D44-B5DD-EF7C7A3E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7" y="457200"/>
            <a:ext cx="352016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7D37D0-C49F-7B4C-A47B-58C8E07D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6F7884-6F6F-FF43-8F10-DF965F88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857" y="2057400"/>
            <a:ext cx="352016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95F60D-C3DB-7449-9F30-A49E8119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3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4BB404-6889-204A-A348-242D4C5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2B868-8614-D341-A15C-3E55A0F5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5674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AC94A-61F5-FF48-9E66-9664140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2304B-3412-9C43-9D58-AC26F6E12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A392C-342E-7848-AF6E-DEB38CC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45E10-112E-A647-A5C5-980CEE8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BA2C2E-42FB-FC41-8594-5629D7AF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798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F43949-02AE-2F42-991D-B6948EE16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11869E-77EA-FE4D-883E-A2B83315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1856" y="365125"/>
            <a:ext cx="7320643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26E41-640B-2F47-B84D-7958F6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4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D6B451-FB7E-A348-9B6F-210884C4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18D13-6CCA-0546-805D-C4BDB6C1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287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ADFC6-633B-5745-BC44-94A97F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8BBB5A-27E3-6143-A5DB-07FBAE02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0A23C2-94E0-7846-805F-F3EBA643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B5C692-35EB-6D40-B074-2C27D8B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758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701" y="1"/>
            <a:ext cx="7493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85BCD3C-5A95-22FD-6345-28B8BF648333}"/>
              </a:ext>
            </a:extLst>
          </p:cNvPr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584927148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AA4F9-0388-8776-E127-48DC806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96DB93-EA35-107A-AE6A-3241389D3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D90BF2-5BED-1D04-2D14-8DD62E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619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62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8393" y="9104"/>
            <a:ext cx="749300" cy="365125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78717422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702129"/>
            <a:ext cx="7821386" cy="19050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972"/>
            <a:ext cx="9144000" cy="24928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307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976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C317A-A421-8C40-825F-11302489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2666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223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721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61616-691E-9542-878C-363E710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34839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8C8580-D948-6E4B-9FA8-57F8779E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681163"/>
            <a:ext cx="47293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5C92D-8286-0B49-BDA4-9103E700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186" y="2505075"/>
            <a:ext cx="4729389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05040B-C584-034B-B5BB-F49D0290D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5998" y="1681163"/>
            <a:ext cx="4729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FD3F1C-0455-D64D-9CE7-BEE37A27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5996" y="2505075"/>
            <a:ext cx="4729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A4F2BC-8AA7-E04C-8A5B-5B7FCA70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41D8CA-D7F5-A240-9736-38598480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DB83EA-12CA-6545-A796-9CAC4FE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031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E59656-B85D-47CC-B88E-1B11AECBC3D2}" type="datetimeFigureOut">
              <a:rPr lang="de-AT" smtClean="0"/>
              <a:t>27.03.2024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5A5D81-9E49-43C7-931E-49D5E3E8B63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7770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167830-7097-4B47-ADD7-22CB2377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42C3A7-A52F-D140-A3E1-7951CC63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825625"/>
            <a:ext cx="10085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E4324E-7E64-1CFC-11EF-6A4576C29E19}"/>
              </a:ext>
            </a:extLst>
          </p:cNvPr>
          <p:cNvSpPr/>
          <p:nvPr/>
        </p:nvSpPr>
        <p:spPr>
          <a:xfrm flipH="1">
            <a:off x="0" y="0"/>
            <a:ext cx="131028" cy="685800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0378C1A-4F08-67C5-5877-DBA430BE9F74}"/>
              </a:ext>
            </a:extLst>
          </p:cNvPr>
          <p:cNvSpPr/>
          <p:nvPr/>
        </p:nvSpPr>
        <p:spPr>
          <a:xfrm flipH="1">
            <a:off x="380988" y="1"/>
            <a:ext cx="13394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C059B6-B2F8-BF03-31FF-05112143DD0B}"/>
              </a:ext>
            </a:extLst>
          </p:cNvPr>
          <p:cNvSpPr/>
          <p:nvPr/>
        </p:nvSpPr>
        <p:spPr>
          <a:xfrm flipH="1">
            <a:off x="185052" y="0"/>
            <a:ext cx="131028" cy="685800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2E2835-321A-99BE-EADE-2E26A8918D8C}"/>
              </a:ext>
            </a:extLst>
          </p:cNvPr>
          <p:cNvSpPr/>
          <p:nvPr/>
        </p:nvSpPr>
        <p:spPr>
          <a:xfrm flipH="1">
            <a:off x="576936" y="0"/>
            <a:ext cx="128368" cy="685800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5AB2B131-7B71-39A8-75F6-E6F68EA9C3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40143" y="365125"/>
            <a:ext cx="2013657" cy="12565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B4C4EA1-1AB4-38C6-13F5-4D359A80AA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200" y="6265654"/>
            <a:ext cx="1538082" cy="3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38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38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38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38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social/publications" TargetMode="External"/><Relationship Id="rId2" Type="http://schemas.openxmlformats.org/officeDocument/2006/relationships/hyperlink" Target="https://doi.org/10.1111/gec3.12359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://creativecommons.org/licenses/by-sa/4.0/?ref=chooser-v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130C8AC2-B1DB-06DD-323B-CB74DD22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  <p:pic>
        <p:nvPicPr>
          <p:cNvPr id="3" name="Grafik 2" descr="Ein Bild, das Cartoon, Kreis, Darstellung enthält.&#10;&#10;Automatisch generierte Beschreibung">
            <a:extLst>
              <a:ext uri="{FF2B5EF4-FFF2-40B4-BE49-F238E27FC236}">
                <a16:creationId xmlns:a16="http://schemas.microsoft.com/office/drawing/2014/main" id="{128109B9-8CF2-B726-83F9-E529ADD38A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5787801" y="509862"/>
            <a:ext cx="805421" cy="805421"/>
          </a:xfrm>
          <a:prstGeom prst="rect">
            <a:avLst/>
          </a:prstGeom>
        </p:spPr>
      </p:pic>
      <p:pic>
        <p:nvPicPr>
          <p:cNvPr id="6" name="Grafik 5" descr="Ein Bild, das Zeichnung, Kinderkunst, Cartoon, Kreis enthält.&#10;&#10;Automatisch generierte Beschreibung">
            <a:extLst>
              <a:ext uri="{FF2B5EF4-FFF2-40B4-BE49-F238E27FC236}">
                <a16:creationId xmlns:a16="http://schemas.microsoft.com/office/drawing/2014/main" id="{D8F04AFC-E9C2-9029-260A-99E6460076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6713562" y="509862"/>
            <a:ext cx="806400" cy="8064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3624" y="3682071"/>
            <a:ext cx="11064751" cy="1315040"/>
          </a:xfr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BUSINESS PLANNING AND ENTREPRENEURIAL ECOSYSTEM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F8847AF9-6CCE-665E-0774-EF60203AA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97111"/>
            <a:ext cx="9144000" cy="4030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(3 ECTS, 75-90 h)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2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FF80E6-CD56-BFBC-3EBF-163444CFC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sv-SE" dirty="0"/>
              <a:t>AIM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9B767C-2420-513D-7344-77DA477E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This module aims to provide an understanding of business planning and the entrepreneurial prerequisites related to four different regional entrepreneurial ecosystem archetypes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89838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EC22A-846B-4A94-FB53-17BC5995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sv-SE" dirty="0"/>
              <a:t>MODULE CONTENT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BF7E19-73B4-DA43-1042-A803E483A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dirty="0"/>
              <a:t>2.1 Entrepreneurship conditions in different university regions </a:t>
            </a:r>
            <a:endParaRPr lang="sv-SE" dirty="0"/>
          </a:p>
          <a:p>
            <a:pPr marL="0" indent="0">
              <a:buNone/>
            </a:pPr>
            <a:r>
              <a:rPr lang="en-GB" altLang="en-US" dirty="0"/>
              <a:t>2.2 Entrepreneurship and innovation </a:t>
            </a:r>
          </a:p>
          <a:p>
            <a:pPr marL="0" indent="0">
              <a:buNone/>
            </a:pPr>
            <a:r>
              <a:rPr lang="en-GB" dirty="0"/>
              <a:t>2.3 Entrepreneurial ecosystem concept </a:t>
            </a:r>
          </a:p>
          <a:p>
            <a:pPr marL="0" indent="0">
              <a:buNone/>
            </a:pPr>
            <a:r>
              <a:rPr lang="en-GB" dirty="0"/>
              <a:t>2.4  Navigating the entrepreneurial process</a:t>
            </a:r>
          </a:p>
          <a:p>
            <a:pPr marL="0" indent="0">
              <a:buNone/>
            </a:pPr>
            <a:r>
              <a:rPr lang="sv-SE" dirty="0"/>
              <a:t>2.5 New Venture Creation </a:t>
            </a:r>
            <a:r>
              <a:rPr lang="sv-SE" dirty="0" err="1"/>
              <a:t>Framework</a:t>
            </a:r>
            <a:r>
              <a:rPr lang="sv-SE" dirty="0"/>
              <a:t> and </a:t>
            </a:r>
            <a:r>
              <a:rPr lang="en-GB" dirty="0"/>
              <a:t>Business Model Canvas</a:t>
            </a:r>
            <a:endParaRPr lang="sv-SE" dirty="0"/>
          </a:p>
          <a:p>
            <a:pPr marL="0" indent="0">
              <a:buNone/>
            </a:pPr>
            <a:r>
              <a:rPr lang="en-GB" dirty="0"/>
              <a:t>2.6 Development the business model </a:t>
            </a:r>
          </a:p>
          <a:p>
            <a:pPr marL="0" indent="0">
              <a:buNone/>
            </a:pPr>
            <a:r>
              <a:rPr lang="en-GB" dirty="0"/>
              <a:t>2.7 Communication and pitching the business plan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19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B8971-E227-FF64-7E4E-B8703B27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sv-SE" dirty="0"/>
              <a:t>MODULE OUTCOME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9C5DA0-2218-EEB3-A48D-BAB0C36E7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After completing the course, the students will be able to:</a:t>
            </a:r>
          </a:p>
          <a:p>
            <a:pPr marL="0" indent="0">
              <a:buNone/>
            </a:pPr>
            <a:r>
              <a:rPr lang="en-GB" dirty="0"/>
              <a:t>Describe key concepts of the entrepreneurial ecosystem.</a:t>
            </a:r>
            <a:endParaRPr lang="sv-SE" dirty="0"/>
          </a:p>
          <a:p>
            <a:pPr marL="0" indent="0">
              <a:buNone/>
            </a:pPr>
            <a:r>
              <a:rPr lang="en-GB" dirty="0"/>
              <a:t>Understand the regional conditions’ impact on entrepreneurial opportunities.</a:t>
            </a:r>
            <a:endParaRPr lang="sv-SE" dirty="0"/>
          </a:p>
          <a:p>
            <a:pPr marL="0" indent="0">
              <a:buNone/>
            </a:pPr>
            <a:r>
              <a:rPr lang="en-GB" dirty="0"/>
              <a:t>Understand the impact of the entrepreneurial ecosystem on entrepreneurship success and failure.</a:t>
            </a:r>
          </a:p>
          <a:p>
            <a:pPr marL="0" indent="0">
              <a:buNone/>
            </a:pPr>
            <a:r>
              <a:rPr lang="en-US" dirty="0"/>
              <a:t>Understand different roles in the business management process. </a:t>
            </a:r>
            <a:endParaRPr lang="sv-SE" dirty="0"/>
          </a:p>
          <a:p>
            <a:pPr marL="0" indent="0">
              <a:buNone/>
            </a:pPr>
            <a:r>
              <a:rPr lang="en-GB" dirty="0"/>
              <a:t>Understand the use of business planning.</a:t>
            </a:r>
            <a:endParaRPr lang="sv-SE" dirty="0"/>
          </a:p>
          <a:p>
            <a:pPr marL="0" indent="0">
              <a:buNone/>
            </a:pPr>
            <a:r>
              <a:rPr lang="en-GB" dirty="0"/>
              <a:t>Understand how to communicate and pitch a business plan.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01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05B0F4-46CC-876F-07FE-5AF62199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sv-SE" dirty="0"/>
              <a:t>TEACHIING FORM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23B12E-DEE3-4D60-8ACB-D4B53BE6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/>
          <a:lstStyle/>
          <a:p>
            <a:r>
              <a:rPr lang="sv-SE" dirty="0" err="1"/>
              <a:t>Lectures</a:t>
            </a:r>
            <a:r>
              <a:rPr lang="sv-SE" dirty="0"/>
              <a:t>	</a:t>
            </a:r>
          </a:p>
          <a:p>
            <a:r>
              <a:rPr lang="sv-SE" dirty="0"/>
              <a:t>Films</a:t>
            </a:r>
          </a:p>
          <a:p>
            <a:r>
              <a:rPr lang="en-US" dirty="0"/>
              <a:t>Tutorials </a:t>
            </a:r>
          </a:p>
          <a:p>
            <a:r>
              <a:rPr lang="en-US" dirty="0"/>
              <a:t>Peer learning through group assignments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4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E8CC15-E721-E76F-28D5-BA83515F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>
            <a:normAutofit/>
          </a:bodyPr>
          <a:lstStyle/>
          <a:p>
            <a:r>
              <a:rPr lang="sv-SE" dirty="0" err="1"/>
              <a:t>Recommended</a:t>
            </a:r>
            <a:r>
              <a:rPr lang="sv-SE" dirty="0"/>
              <a:t> </a:t>
            </a:r>
            <a:r>
              <a:rPr lang="sv-SE" dirty="0" err="1"/>
              <a:t>literature</a:t>
            </a:r>
            <a:r>
              <a:rPr lang="sv-SE" dirty="0"/>
              <a:t> 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E2AEB1-488B-E19E-6501-9FFFA95C2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Burns, P. Entrepreneurship and Small Business. Red Globe Press, Latest edition.</a:t>
            </a:r>
            <a:endParaRPr lang="sv-SE" dirty="0"/>
          </a:p>
          <a:p>
            <a:r>
              <a:rPr lang="sv-SE" dirty="0"/>
              <a:t>Isenberg, D. &amp; Onyemah, V., Fostering Scale Up Ecosystems for Growth: The Cases of Manizales-Mas and Scale Up Milwaukee, Innovations: Technology, Governance, Globalization (forthcoming 2016). </a:t>
            </a:r>
          </a:p>
          <a:p>
            <a:r>
              <a:rPr lang="sv-SE" dirty="0"/>
              <a:t>Malecki, E. (2018). Entrepreneurship and entrepreneurial ecosystems, Geography Compass, </a:t>
            </a:r>
            <a:r>
              <a:rPr lang="sv-S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https://doi.org/10.1111/gec3.12359</a:t>
            </a:r>
            <a:endParaRPr lang="sv-SE" dirty="0"/>
          </a:p>
          <a:p>
            <a:r>
              <a:rPr lang="sv-SE" dirty="0"/>
              <a:t>Roundy, P.T. (2017) "Social entrepreneurship and entrepreneurial ecosystems: Complementary or disjoint phenomena?", International Journal of Social Economics, Vol. 44 Issue: 9, pp.1252-1267.</a:t>
            </a:r>
          </a:p>
          <a:p>
            <a:r>
              <a:rPr lang="sv-SE" dirty="0"/>
              <a:t>European Commission (2020) Social enterprises and their ecosystems in Europe, </a:t>
            </a:r>
            <a:r>
              <a:rPr lang="sv-SE" dirty="0">
                <a:hlinkClick r:id="rId3"/>
              </a:rPr>
              <a:t>http://ec.europa.eu/social/publications</a:t>
            </a:r>
            <a:endParaRPr lang="sv-SE" dirty="0"/>
          </a:p>
          <a:p>
            <a:endParaRPr lang="en-GB" altLang="en-US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1655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6A7582-3F37-408B-75E1-A639FB15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en-GB" dirty="0"/>
              <a:t>Recommended literature use in lesson 2.1-2.7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33DBB9-B426-ED53-3EE3-E3210FCB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altLang="en-US" dirty="0"/>
              <a:t>2.1 Entrepreneurship and innovation (Burns, Ch. 2)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2.2 Entrepreneurial ecosystem concept (Isenberg &amp; </a:t>
            </a:r>
            <a:r>
              <a:rPr lang="en-GB" dirty="0" err="1"/>
              <a:t>Onyemah</a:t>
            </a:r>
            <a:r>
              <a:rPr lang="en-GB" dirty="0"/>
              <a:t>, 2016; Malecki, 2018; Roundy, 2017).</a:t>
            </a:r>
          </a:p>
          <a:p>
            <a:pPr marL="0" indent="0">
              <a:buNone/>
            </a:pPr>
            <a:r>
              <a:rPr lang="en-GB" dirty="0"/>
              <a:t>2.3 Entrepreneurship conditions in different university regions (</a:t>
            </a:r>
            <a:r>
              <a:rPr lang="sv-SE" dirty="0" err="1"/>
              <a:t>European</a:t>
            </a:r>
            <a:r>
              <a:rPr lang="sv-SE" dirty="0"/>
              <a:t> Commission, 2020)</a:t>
            </a:r>
          </a:p>
          <a:p>
            <a:pPr marL="0" indent="0">
              <a:buNone/>
            </a:pPr>
            <a:r>
              <a:rPr lang="en-GB" dirty="0"/>
              <a:t>2.4 Navigating the entrepreneurial process (Burns, Ch. </a:t>
            </a:r>
            <a:r>
              <a:rPr lang="en-GB"/>
              <a:t>9, 14, 15, 19)</a:t>
            </a:r>
            <a:endParaRPr lang="en-GB" dirty="0"/>
          </a:p>
          <a:p>
            <a:pPr marL="0" indent="0">
              <a:buNone/>
            </a:pPr>
            <a:r>
              <a:rPr lang="sv-SE" dirty="0"/>
              <a:t>2.5 New Venture Creation </a:t>
            </a:r>
            <a:r>
              <a:rPr lang="sv-SE" dirty="0" err="1"/>
              <a:t>Framework</a:t>
            </a:r>
            <a:r>
              <a:rPr lang="sv-SE" dirty="0"/>
              <a:t> and </a:t>
            </a:r>
            <a:r>
              <a:rPr lang="en-GB" dirty="0"/>
              <a:t>Business model canvas (Burns, Ch. 6) </a:t>
            </a:r>
            <a:endParaRPr lang="sv-SE" dirty="0"/>
          </a:p>
          <a:p>
            <a:pPr marL="0" indent="0">
              <a:buNone/>
            </a:pPr>
            <a:r>
              <a:rPr lang="en-GB" dirty="0"/>
              <a:t>2.6 </a:t>
            </a:r>
            <a:r>
              <a:rPr lang="sv-SE" dirty="0"/>
              <a:t>Developing the </a:t>
            </a:r>
            <a:r>
              <a:rPr lang="en-GB" dirty="0"/>
              <a:t>Business </a:t>
            </a:r>
            <a:r>
              <a:rPr lang="en-US" dirty="0"/>
              <a:t>Model (</a:t>
            </a:r>
            <a:r>
              <a:rPr lang="en-GB" dirty="0"/>
              <a:t>Burns, Ch. 7) 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2.7 </a:t>
            </a:r>
            <a:r>
              <a:rPr lang="en-GB" dirty="0"/>
              <a:t>Communication and pitching the business plan (Burns, Ch. 8)</a:t>
            </a:r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08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C7EB8B-D5F3-716F-E92A-163E109D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 dirty="0">
                <a:effectLst/>
              </a:rPr>
              <a:t>Acknowledgments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This Material is Part of the Education Package produced within the Erasmus+ Project: ENDORSE</a:t>
            </a:r>
          </a:p>
          <a:p>
            <a:pPr marL="0" indent="0">
              <a:buNone/>
            </a:pPr>
            <a:r>
              <a:rPr lang="en-GB" sz="1800" dirty="0"/>
              <a:t>Project Partners: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ENDORSE Educational Material Entrepreneurship © 2024 by ENDORSE is licensed under </a:t>
            </a:r>
            <a:r>
              <a:rPr lang="en-US" sz="1800" b="0" i="0" u="none" strike="noStrike" dirty="0"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2"/>
              </a:rPr>
              <a:t>CC BY-SA 4.0</a:t>
            </a:r>
            <a:endParaRPr lang="en-US" sz="1800" b="0" i="0" u="none" strike="noStrike" dirty="0"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D14500"/>
                </a:solidFill>
                <a:latin typeface="Source Sans Pro" panose="020B0503030403020204" pitchFamily="34" charset="0"/>
              </a:rPr>
              <a:t>Logos of Partner Institutions and Erasmus+ are excepted. </a:t>
            </a:r>
            <a:endParaRPr lang="en-GB" sz="1800" dirty="0"/>
          </a:p>
        </p:txBody>
      </p:sp>
      <p:sp>
        <p:nvSpPr>
          <p:cNvPr id="12" name="AutoShape 8">
            <a:hlinkClick r:id="rId2"/>
            <a:extLst>
              <a:ext uri="{FF2B5EF4-FFF2-40B4-BE49-F238E27FC236}">
                <a16:creationId xmlns:a16="http://schemas.microsoft.com/office/drawing/2014/main" id="{A0277674-3939-649B-8A6F-3236C0E0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36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13196A70-0C30-56C4-4812-1D84CBD9E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7825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FE71E26D-F476-C3AD-6991-A81FFF30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70" y="4104971"/>
            <a:ext cx="1404618" cy="4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 descr="Ein Bild, das Grafiken, Grafikdesign, Schrift, Text enthält.&#10;&#10;Automatisch generierte Beschreibung">
            <a:extLst>
              <a:ext uri="{FF2B5EF4-FFF2-40B4-BE49-F238E27FC236}">
                <a16:creationId xmlns:a16="http://schemas.microsoft.com/office/drawing/2014/main" id="{300094A6-AC58-82AE-CE9C-4FB04066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32" y="2685329"/>
            <a:ext cx="2137903" cy="370793"/>
          </a:xfrm>
          <a:prstGeom prst="rect">
            <a:avLst/>
          </a:prstGeom>
        </p:spPr>
      </p:pic>
      <p:pic>
        <p:nvPicPr>
          <p:cNvPr id="27" name="Grafik 26" descr="Ein Bild, das Text, Schrift, Poster, Design enthält.&#10;&#10;Automatisch generierte Beschreibung">
            <a:extLst>
              <a:ext uri="{FF2B5EF4-FFF2-40B4-BE49-F238E27FC236}">
                <a16:creationId xmlns:a16="http://schemas.microsoft.com/office/drawing/2014/main" id="{084A0702-48FB-BD5B-0B44-25BD832EF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89" y="2495820"/>
            <a:ext cx="606492" cy="714704"/>
          </a:xfrm>
          <a:prstGeom prst="rect">
            <a:avLst/>
          </a:prstGeom>
        </p:spPr>
      </p:pic>
      <p:pic>
        <p:nvPicPr>
          <p:cNvPr id="28" name="Grafik 27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6028076D-4B8C-98EA-335C-C286F1124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65" y="2603635"/>
            <a:ext cx="1828804" cy="499873"/>
          </a:xfrm>
          <a:prstGeom prst="rect">
            <a:avLst/>
          </a:prstGeom>
        </p:spPr>
      </p:pic>
      <p:pic>
        <p:nvPicPr>
          <p:cNvPr id="29" name="Grafik 28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D3128190-211F-6A5C-9E19-F25E4175C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9" y="2475375"/>
            <a:ext cx="1488144" cy="790703"/>
          </a:xfrm>
          <a:prstGeom prst="rect">
            <a:avLst/>
          </a:prstGeom>
        </p:spPr>
      </p:pic>
      <p:pic>
        <p:nvPicPr>
          <p:cNvPr id="30" name="Grafik 29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49DEFB1A-B964-2CC2-7D02-7DE77BDF0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40" y="2449057"/>
            <a:ext cx="1319543" cy="650975"/>
          </a:xfrm>
          <a:prstGeom prst="rect">
            <a:avLst/>
          </a:prstGeom>
        </p:spPr>
      </p:pic>
      <p:pic>
        <p:nvPicPr>
          <p:cNvPr id="31" name="Grafik 30" descr="Ein Bild, das Grafiken, Schrift, Logo, Symbol enthält.&#10;&#10;Automatisch generierte Beschreibung">
            <a:extLst>
              <a:ext uri="{FF2B5EF4-FFF2-40B4-BE49-F238E27FC236}">
                <a16:creationId xmlns:a16="http://schemas.microsoft.com/office/drawing/2014/main" id="{135A5B80-4E68-0EC6-CC2F-26BE263C45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0" y="2592783"/>
            <a:ext cx="1174570" cy="5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50677"/>
      </p:ext>
    </p:extLst>
  </p:cSld>
  <p:clrMapOvr>
    <a:masterClrMapping/>
  </p:clrMapOvr>
</p:sld>
</file>

<file path=ppt/theme/theme1.xml><?xml version="1.0" encoding="utf-8"?>
<a:theme xmlns:a="http://schemas.openxmlformats.org/drawingml/2006/main" name="ENDORSE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" id="{E6AA74F2-87F5-4AA2-90CE-069F5587642B}" vid="{80042257-925F-42F6-82AA-33BEE4C543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3be961-96ff-4fd7-9242-58d5ac1cef53">
      <Terms xmlns="http://schemas.microsoft.com/office/infopath/2007/PartnerControls"/>
    </lcf76f155ced4ddcb4097134ff3c332f>
    <TaxCatchAll xmlns="151c28b5-17be-487d-903d-7070014f18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8FFDB33B04204D805D358742B5F84C" ma:contentTypeVersion="17" ma:contentTypeDescription="Create a new document." ma:contentTypeScope="" ma:versionID="24efd5afd261905a84412e3f7aa8361a">
  <xsd:schema xmlns:xsd="http://www.w3.org/2001/XMLSchema" xmlns:xs="http://www.w3.org/2001/XMLSchema" xmlns:p="http://schemas.microsoft.com/office/2006/metadata/properties" xmlns:ns2="323be961-96ff-4fd7-9242-58d5ac1cef53" xmlns:ns3="151c28b5-17be-487d-903d-7070014f18c7" targetNamespace="http://schemas.microsoft.com/office/2006/metadata/properties" ma:root="true" ma:fieldsID="c4e33cffffb4197a494f11fa833c082e" ns2:_="" ns3:_="">
    <xsd:import namespace="323be961-96ff-4fd7-9242-58d5ac1cef53"/>
    <xsd:import namespace="151c28b5-17be-487d-903d-7070014f18c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be961-96ff-4fd7-9242-58d5ac1cef5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c28b5-17be-487d-903d-7070014f18c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7913ba-997b-4f17-9f13-3e2be4c79f60}" ma:internalName="TaxCatchAll" ma:showField="CatchAllData" ma:web="151c28b5-17be-487d-903d-7070014f1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776174-58D7-4A6C-ADC9-131E8AD43D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419AAC-5780-4A5A-ADC1-C1ED69257832}">
  <ds:schemaRefs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151c28b5-17be-487d-903d-7070014f18c7"/>
    <ds:schemaRef ds:uri="http://schemas.microsoft.com/office/2006/documentManagement/types"/>
    <ds:schemaRef ds:uri="http://schemas.microsoft.com/office/infopath/2007/PartnerControls"/>
    <ds:schemaRef ds:uri="323be961-96ff-4fd7-9242-58d5ac1cef53"/>
  </ds:schemaRefs>
</ds:datastoreItem>
</file>

<file path=customXml/itemProps3.xml><?xml version="1.0" encoding="utf-8"?>
<ds:datastoreItem xmlns:ds="http://schemas.openxmlformats.org/officeDocument/2006/customXml" ds:itemID="{1B526DE9-55EF-4F51-883B-476D9D160C3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455</Words>
  <Application>Microsoft Office PowerPoint</Application>
  <PresentationFormat>Bredbild</PresentationFormat>
  <Paragraphs>60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4" baseType="lpstr">
      <vt:lpstr>Aptos Serif</vt:lpstr>
      <vt:lpstr>Arial</vt:lpstr>
      <vt:lpstr>Assistant</vt:lpstr>
      <vt:lpstr>Calibri</vt:lpstr>
      <vt:lpstr>Source Sans Pro</vt:lpstr>
      <vt:lpstr>ENDORSE</vt:lpstr>
      <vt:lpstr>BUSINESS PLANNING AND ENTREPRENEURIAL ECOSYSTEM</vt:lpstr>
      <vt:lpstr>AIM</vt:lpstr>
      <vt:lpstr>MODULE CONTENT</vt:lpstr>
      <vt:lpstr>MODULE OUTCOME</vt:lpstr>
      <vt:lpstr>TEACHIING FORM</vt:lpstr>
      <vt:lpstr>Recommended literature  </vt:lpstr>
      <vt:lpstr>Recommended literature use in lesson 2.1-2.7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Alina Schoenberg</dc:creator>
  <cp:lastModifiedBy>Cecilia Dalborg</cp:lastModifiedBy>
  <cp:revision>166</cp:revision>
  <dcterms:created xsi:type="dcterms:W3CDTF">2022-04-04T19:32:46Z</dcterms:created>
  <dcterms:modified xsi:type="dcterms:W3CDTF">2024-03-27T19:55:42Z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0x010100558FFDB33B04204D805D358742B5F84C</vt:lpwstr>
  </property>
  <property fmtid="{D5CDD505-2E9C-101B-9397-08002B2CF9AE}" pid="3" name="MediaServiceImageTags">
    <vt:lpwstr/>
  </property>
</Properties>
</file>