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3"/>
  </p:notesMasterIdLst>
  <p:sldIdLst>
    <p:sldId id="300" r:id="rId5"/>
    <p:sldId id="506" r:id="rId6"/>
    <p:sldId id="507" r:id="rId7"/>
    <p:sldId id="505" r:id="rId8"/>
    <p:sldId id="510" r:id="rId9"/>
    <p:sldId id="508" r:id="rId10"/>
    <p:sldId id="503" r:id="rId11"/>
    <p:sldId id="50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0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borg, Cecilia" userId="S::cecilia.dalborg_miun.se#ext#@imcfhkrems.onmicrosoft.com::8d1d843a-05de-4250-9056-cc783638e52e" providerId="AD" clId="Web-{91F5CA66-EE69-0F14-BEDF-44C418C31F24}"/>
    <pc:docChg chg="modSld">
      <pc:chgData name="Dalborg, Cecilia" userId="S::cecilia.dalborg_miun.se#ext#@imcfhkrems.onmicrosoft.com::8d1d843a-05de-4250-9056-cc783638e52e" providerId="AD" clId="Web-{91F5CA66-EE69-0F14-BEDF-44C418C31F24}" dt="2024-05-29T14:12:39.962" v="3"/>
      <pc:docMkLst>
        <pc:docMk/>
      </pc:docMkLst>
      <pc:sldChg chg="modSp">
        <pc:chgData name="Dalborg, Cecilia" userId="S::cecilia.dalborg_miun.se#ext#@imcfhkrems.onmicrosoft.com::8d1d843a-05de-4250-9056-cc783638e52e" providerId="AD" clId="Web-{91F5CA66-EE69-0F14-BEDF-44C418C31F24}" dt="2024-05-29T14:12:39.962" v="3"/>
        <pc:sldMkLst>
          <pc:docMk/>
          <pc:sldMk cId="761655979" sldId="299"/>
        </pc:sldMkLst>
        <pc:graphicFrameChg chg="mod modGraphic">
          <ac:chgData name="Dalborg, Cecilia" userId="S::cecilia.dalborg_miun.se#ext#@imcfhkrems.onmicrosoft.com::8d1d843a-05de-4250-9056-cc783638e52e" providerId="AD" clId="Web-{91F5CA66-EE69-0F14-BEDF-44C418C31F24}" dt="2024-05-29T14:12:39.962" v="3"/>
          <ac:graphicFrameMkLst>
            <pc:docMk/>
            <pc:sldMk cId="761655979" sldId="299"/>
            <ac:graphicFrameMk id="9" creationId="{BCC90493-AB9C-69DD-74DA-0A76A791C4BA}"/>
          </ac:graphicFrameMkLst>
        </pc:graphicFrameChg>
      </pc:sldChg>
    </pc:docChg>
  </pc:docChgLst>
  <pc:docChgLst>
    <pc:chgData name="Cornelia Amon" userId="5954e632-5942-4ce2-bb41-89c16c6cc23e" providerId="ADAL" clId="{20212144-D9AC-4E5D-B936-733974D9B6C3}"/>
    <pc:docChg chg="undo custSel addSld delSld modSld addMainMaster modMainMaster">
      <pc:chgData name="Cornelia Amon" userId="5954e632-5942-4ce2-bb41-89c16c6cc23e" providerId="ADAL" clId="{20212144-D9AC-4E5D-B936-733974D9B6C3}" dt="2024-03-22T10:27:52.140" v="161"/>
      <pc:docMkLst>
        <pc:docMk/>
      </pc:docMkLst>
      <pc:sldChg chg="del">
        <pc:chgData name="Cornelia Amon" userId="5954e632-5942-4ce2-bb41-89c16c6cc23e" providerId="ADAL" clId="{20212144-D9AC-4E5D-B936-733974D9B6C3}" dt="2024-03-22T10:24:09.460" v="80" actId="47"/>
        <pc:sldMkLst>
          <pc:docMk/>
          <pc:sldMk cId="810577986" sldId="294"/>
        </pc:sldMkLst>
      </pc:sldChg>
      <pc:sldChg chg="addSp delSp modSp mod chgLayout">
        <pc:chgData name="Cornelia Amon" userId="5954e632-5942-4ce2-bb41-89c16c6cc23e" providerId="ADAL" clId="{20212144-D9AC-4E5D-B936-733974D9B6C3}" dt="2024-03-22T10:24:25.993" v="83" actId="20577"/>
        <pc:sldMkLst>
          <pc:docMk/>
          <pc:sldMk cId="2898387029" sldId="295"/>
        </pc:sldMkLst>
        <pc:spChg chg="mod or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898387029" sldId="295"/>
            <ac:spMk id="2" creationId="{DCFF80E6-CD56-BFBC-3EBF-163444CFCB3E}"/>
          </ac:spMkLst>
        </pc:spChg>
        <pc:spChg chg="mod ord">
          <ac:chgData name="Cornelia Amon" userId="5954e632-5942-4ce2-bb41-89c16c6cc23e" providerId="ADAL" clId="{20212144-D9AC-4E5D-B936-733974D9B6C3}" dt="2024-03-22T10:24:25.993" v="83" actId="20577"/>
          <ac:spMkLst>
            <pc:docMk/>
            <pc:sldMk cId="2898387029" sldId="295"/>
            <ac:spMk id="3" creationId="{C89B767C-2420-513D-7344-77DA477E590F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898387029" sldId="295"/>
            <ac:spMk id="4" creationId="{EF07DB4E-30F8-15DC-4534-EA3F721028C9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898387029" sldId="295"/>
            <ac:spMk id="5" creationId="{59754758-2042-FC26-4A14-A5E2899F9871}"/>
          </ac:spMkLst>
        </pc:spChg>
      </pc:sldChg>
      <pc:sldChg chg="addSp delSp modSp mod chgLayout">
        <pc:chgData name="Cornelia Amon" userId="5954e632-5942-4ce2-bb41-89c16c6cc23e" providerId="ADAL" clId="{20212144-D9AC-4E5D-B936-733974D9B6C3}" dt="2024-03-22T10:24:31.080" v="85" actId="20577"/>
        <pc:sldMkLst>
          <pc:docMk/>
          <pc:sldMk cId="316198723" sldId="296"/>
        </pc:sldMkLst>
        <pc:spChg chg="mod or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16198723" sldId="296"/>
            <ac:spMk id="2" creationId="{9C3EC22A-846B-4A94-FB53-17BC59954A6F}"/>
          </ac:spMkLst>
        </pc:spChg>
        <pc:spChg chg="mod ord">
          <ac:chgData name="Cornelia Amon" userId="5954e632-5942-4ce2-bb41-89c16c6cc23e" providerId="ADAL" clId="{20212144-D9AC-4E5D-B936-733974D9B6C3}" dt="2024-03-22T10:24:31.080" v="85" actId="20577"/>
          <ac:spMkLst>
            <pc:docMk/>
            <pc:sldMk cId="316198723" sldId="296"/>
            <ac:spMk id="3" creationId="{0ABF7E19-73B4-DA43-1042-A803E483AF12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16198723" sldId="296"/>
            <ac:spMk id="4" creationId="{5305682C-711C-DA99-0922-41A883202624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16198723" sldId="296"/>
            <ac:spMk id="5" creationId="{3729EAFF-E9DF-FDDE-96A9-45C8E45894BD}"/>
          </ac:spMkLst>
        </pc:spChg>
      </pc:sldChg>
      <pc:sldChg chg="addSp delSp modSp mod chgLayout">
        <pc:chgData name="Cornelia Amon" userId="5954e632-5942-4ce2-bb41-89c16c6cc23e" providerId="ADAL" clId="{20212144-D9AC-4E5D-B936-733974D9B6C3}" dt="2024-03-22T10:24:36.779" v="87" actId="20577"/>
        <pc:sldMkLst>
          <pc:docMk/>
          <pc:sldMk cId="3002013737" sldId="297"/>
        </pc:sldMkLst>
        <pc:spChg chg="mod or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002013737" sldId="297"/>
            <ac:spMk id="2" creationId="{C81B8971-E227-FF64-7E4E-B8703B27A327}"/>
          </ac:spMkLst>
        </pc:spChg>
        <pc:spChg chg="mod ord">
          <ac:chgData name="Cornelia Amon" userId="5954e632-5942-4ce2-bb41-89c16c6cc23e" providerId="ADAL" clId="{20212144-D9AC-4E5D-B936-733974D9B6C3}" dt="2024-03-22T10:24:36.779" v="87" actId="20577"/>
          <ac:spMkLst>
            <pc:docMk/>
            <pc:sldMk cId="3002013737" sldId="297"/>
            <ac:spMk id="3" creationId="{669C5DA0-2218-EEB3-A48D-BAB0C36E735D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002013737" sldId="297"/>
            <ac:spMk id="4" creationId="{57D021E3-4711-3051-03FC-68884C4134F0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3002013737" sldId="297"/>
            <ac:spMk id="5" creationId="{A1E6999A-6E15-2D3A-3A37-CE440AD6CC1D}"/>
          </ac:spMkLst>
        </pc:spChg>
      </pc:sldChg>
      <pc:sldChg chg="addSp delSp modSp mod chgLayout">
        <pc:chgData name="Cornelia Amon" userId="5954e632-5942-4ce2-bb41-89c16c6cc23e" providerId="ADAL" clId="{20212144-D9AC-4E5D-B936-733974D9B6C3}" dt="2024-03-22T10:27:44.655" v="160" actId="1076"/>
        <pc:sldMkLst>
          <pc:docMk/>
          <pc:sldMk cId="761655979" sldId="299"/>
        </pc:sldMkLst>
        <pc:spChg chg="mod ord">
          <ac:chgData name="Cornelia Amon" userId="5954e632-5942-4ce2-bb41-89c16c6cc23e" providerId="ADAL" clId="{20212144-D9AC-4E5D-B936-733974D9B6C3}" dt="2024-03-22T10:25:28.239" v="95" actId="6264"/>
          <ac:spMkLst>
            <pc:docMk/>
            <pc:sldMk cId="761655979" sldId="299"/>
            <ac:spMk id="2" creationId="{C7E8CC15-E721-E76F-28D5-BA83515F5AEA}"/>
          </ac:spMkLst>
        </pc:spChg>
        <pc:spChg chg="mod ord">
          <ac:chgData name="Cornelia Amon" userId="5954e632-5942-4ce2-bb41-89c16c6cc23e" providerId="ADAL" clId="{20212144-D9AC-4E5D-B936-733974D9B6C3}" dt="2024-03-22T10:25:28.239" v="95" actId="6264"/>
          <ac:spMkLst>
            <pc:docMk/>
            <pc:sldMk cId="761655979" sldId="299"/>
            <ac:spMk id="3" creationId="{34E2AEB1-488B-E19E-6501-9FFFA95C2593}"/>
          </ac:spMkLst>
        </pc:spChg>
        <pc:spChg chg="del">
          <ac:chgData name="Cornelia Amon" userId="5954e632-5942-4ce2-bb41-89c16c6cc23e" providerId="ADAL" clId="{20212144-D9AC-4E5D-B936-733974D9B6C3}" dt="2024-03-22T10:27:10.672" v="155" actId="478"/>
          <ac:spMkLst>
            <pc:docMk/>
            <pc:sldMk cId="761655979" sldId="299"/>
            <ac:spMk id="4" creationId="{F94CFC59-EB57-1658-B944-92249658A34D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761655979" sldId="299"/>
            <ac:spMk id="5" creationId="{E5289090-AB05-59EA-955B-1642E734F010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761655979" sldId="299"/>
            <ac:spMk id="6" creationId="{C94FCF34-3F23-4139-1107-9545484E100A}"/>
          </ac:spMkLst>
        </pc:spChg>
        <pc:spChg chg="add del mod">
          <ac:chgData name="Cornelia Amon" userId="5954e632-5942-4ce2-bb41-89c16c6cc23e" providerId="ADAL" clId="{20212144-D9AC-4E5D-B936-733974D9B6C3}" dt="2024-03-22T10:25:28.239" v="95" actId="6264"/>
          <ac:spMkLst>
            <pc:docMk/>
            <pc:sldMk cId="761655979" sldId="299"/>
            <ac:spMk id="7" creationId="{6BC0D0F3-0C35-C2D0-893F-11A409DD7CA0}"/>
          </ac:spMkLst>
        </pc:spChg>
        <pc:spChg chg="add del mod">
          <ac:chgData name="Cornelia Amon" userId="5954e632-5942-4ce2-bb41-89c16c6cc23e" providerId="ADAL" clId="{20212144-D9AC-4E5D-B936-733974D9B6C3}" dt="2024-03-22T10:25:28.239" v="95" actId="6264"/>
          <ac:spMkLst>
            <pc:docMk/>
            <pc:sldMk cId="761655979" sldId="299"/>
            <ac:spMk id="8" creationId="{DA48AFAB-BDFD-BF5D-58EC-F90F6DBFC41B}"/>
          </ac:spMkLst>
        </pc:spChg>
        <pc:graphicFrameChg chg="add mod modGraphic">
          <ac:chgData name="Cornelia Amon" userId="5954e632-5942-4ce2-bb41-89c16c6cc23e" providerId="ADAL" clId="{20212144-D9AC-4E5D-B936-733974D9B6C3}" dt="2024-03-22T10:27:44.655" v="160" actId="1076"/>
          <ac:graphicFrameMkLst>
            <pc:docMk/>
            <pc:sldMk cId="761655979" sldId="299"/>
            <ac:graphicFrameMk id="9" creationId="{BCC90493-AB9C-69DD-74DA-0A76A791C4BA}"/>
          </ac:graphicFrameMkLst>
        </pc:graphicFrameChg>
      </pc:sldChg>
      <pc:sldChg chg="addSp delSp modSp mod chgLayout">
        <pc:chgData name="Cornelia Amon" userId="5954e632-5942-4ce2-bb41-89c16c6cc23e" providerId="ADAL" clId="{20212144-D9AC-4E5D-B936-733974D9B6C3}" dt="2024-03-22T10:24:43.266" v="92" actId="5793"/>
        <pc:sldMkLst>
          <pc:docMk/>
          <pc:sldMk cId="4183940368" sldId="300"/>
        </pc:sldMkLst>
        <pc:spChg chg="mod ord">
          <ac:chgData name="Cornelia Amon" userId="5954e632-5942-4ce2-bb41-89c16c6cc23e" providerId="ADAL" clId="{20212144-D9AC-4E5D-B936-733974D9B6C3}" dt="2024-03-22T10:24:41.904" v="91" actId="20577"/>
          <ac:spMkLst>
            <pc:docMk/>
            <pc:sldMk cId="4183940368" sldId="300"/>
            <ac:spMk id="2" creationId="{9E05B0F4-46CC-876F-07FE-5AF6219900A8}"/>
          </ac:spMkLst>
        </pc:spChg>
        <pc:spChg chg="mod ord">
          <ac:chgData name="Cornelia Amon" userId="5954e632-5942-4ce2-bb41-89c16c6cc23e" providerId="ADAL" clId="{20212144-D9AC-4E5D-B936-733974D9B6C3}" dt="2024-03-22T10:24:43.266" v="92" actId="5793"/>
          <ac:spMkLst>
            <pc:docMk/>
            <pc:sldMk cId="4183940368" sldId="300"/>
            <ac:spMk id="3" creationId="{9823B12E-DEE3-4D60-8ACB-D4B53BE6F6F8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4183940368" sldId="300"/>
            <ac:spMk id="4" creationId="{C7C11B90-6631-A3BE-2CD0-76B3F2630163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4183940368" sldId="300"/>
            <ac:spMk id="5" creationId="{1C6C2624-2876-5EC8-2BBC-5F26E7FDA512}"/>
          </ac:spMkLst>
        </pc:spChg>
      </pc:sldChg>
      <pc:sldChg chg="addSp delSp modSp mod chgLayout">
        <pc:chgData name="Cornelia Amon" userId="5954e632-5942-4ce2-bb41-89c16c6cc23e" providerId="ADAL" clId="{20212144-D9AC-4E5D-B936-733974D9B6C3}" dt="2024-03-22T10:25:14.931" v="94" actId="255"/>
        <pc:sldMkLst>
          <pc:docMk/>
          <pc:sldMk cId="2182673898" sldId="301"/>
        </pc:sldMkLst>
        <pc:spChg chg="mod or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182673898" sldId="301"/>
            <ac:spMk id="2" creationId="{A05731B6-F38A-CB3E-45E5-C989D8381A9B}"/>
          </ac:spMkLst>
        </pc:spChg>
        <pc:spChg chg="mod ord">
          <ac:chgData name="Cornelia Amon" userId="5954e632-5942-4ce2-bb41-89c16c6cc23e" providerId="ADAL" clId="{20212144-D9AC-4E5D-B936-733974D9B6C3}" dt="2024-03-22T10:25:14.931" v="94" actId="255"/>
          <ac:spMkLst>
            <pc:docMk/>
            <pc:sldMk cId="2182673898" sldId="301"/>
            <ac:spMk id="3" creationId="{33727FBB-E917-47F5-F801-F139CC31BDC9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182673898" sldId="301"/>
            <ac:spMk id="4" creationId="{93677A61-0618-7640-A566-114E6FC47C07}"/>
          </ac:spMkLst>
        </pc:spChg>
        <pc:spChg chg="add del mod">
          <ac:chgData name="Cornelia Amon" userId="5954e632-5942-4ce2-bb41-89c16c6cc23e" providerId="ADAL" clId="{20212144-D9AC-4E5D-B936-733974D9B6C3}" dt="2024-03-22T10:24:16.671" v="81" actId="6264"/>
          <ac:spMkLst>
            <pc:docMk/>
            <pc:sldMk cId="2182673898" sldId="301"/>
            <ac:spMk id="5" creationId="{FDE2DCF5-5098-34D9-BA8F-64F4FC2D08B6}"/>
          </ac:spMkLst>
        </pc:spChg>
      </pc:sldChg>
      <pc:sldChg chg="addSp delSp modSp add mod chgLayout">
        <pc:chgData name="Cornelia Amon" userId="5954e632-5942-4ce2-bb41-89c16c6cc23e" providerId="ADAL" clId="{20212144-D9AC-4E5D-B936-733974D9B6C3}" dt="2024-03-22T10:24:02.904" v="79" actId="1035"/>
        <pc:sldMkLst>
          <pc:docMk/>
          <pc:sldMk cId="10629423" sldId="494"/>
        </pc:sldMkLst>
        <pc:spChg chg="add del mod">
          <ac:chgData name="Cornelia Amon" userId="5954e632-5942-4ce2-bb41-89c16c6cc23e" providerId="ADAL" clId="{20212144-D9AC-4E5D-B936-733974D9B6C3}" dt="2024-03-22T10:23:03.925" v="12" actId="6264"/>
          <ac:spMkLst>
            <pc:docMk/>
            <pc:sldMk cId="10629423" sldId="494"/>
            <ac:spMk id="2" creationId="{4BF8A1D7-E6F2-8E87-4FD0-2B68A546D08D}"/>
          </ac:spMkLst>
        </pc:spChg>
        <pc:spChg chg="mod ord">
          <ac:chgData name="Cornelia Amon" userId="5954e632-5942-4ce2-bb41-89c16c6cc23e" providerId="ADAL" clId="{20212144-D9AC-4E5D-B936-733974D9B6C3}" dt="2024-03-22T10:23:54.633" v="64" actId="255"/>
          <ac:spMkLst>
            <pc:docMk/>
            <pc:sldMk cId="10629423" sldId="494"/>
            <ac:spMk id="4" creationId="{07E0CBB6-C5F8-4624-9918-2ABBDA00096C}"/>
          </ac:spMkLst>
        </pc:spChg>
        <pc:spChg chg="add del mod">
          <ac:chgData name="Cornelia Amon" userId="5954e632-5942-4ce2-bb41-89c16c6cc23e" providerId="ADAL" clId="{20212144-D9AC-4E5D-B936-733974D9B6C3}" dt="2024-03-22T10:23:03.925" v="12" actId="6264"/>
          <ac:spMkLst>
            <pc:docMk/>
            <pc:sldMk cId="10629423" sldId="494"/>
            <ac:spMk id="5" creationId="{E3EEF143-5C6B-D12C-AC12-130D256F6B3B}"/>
          </ac:spMkLst>
        </pc:spChg>
        <pc:spChg chg="mod ord">
          <ac:chgData name="Cornelia Amon" userId="5954e632-5942-4ce2-bb41-89c16c6cc23e" providerId="ADAL" clId="{20212144-D9AC-4E5D-B936-733974D9B6C3}" dt="2024-03-22T10:24:02.904" v="79" actId="1035"/>
          <ac:spMkLst>
            <pc:docMk/>
            <pc:sldMk cId="10629423" sldId="494"/>
            <ac:spMk id="9" creationId="{F8847AF9-6CCE-665E-0774-EF60203AA295}"/>
          </ac:spMkLst>
        </pc:spChg>
      </pc:sldChg>
      <pc:sldChg chg="add">
        <pc:chgData name="Cornelia Amon" userId="5954e632-5942-4ce2-bb41-89c16c6cc23e" providerId="ADAL" clId="{20212144-D9AC-4E5D-B936-733974D9B6C3}" dt="2024-03-22T10:27:52.140" v="161"/>
        <pc:sldMkLst>
          <pc:docMk/>
          <pc:sldMk cId="2094950677" sldId="502"/>
        </pc:sldMkLst>
      </pc:sldChg>
      <pc:sldMasterChg chg="new mod addSldLayout">
        <pc:chgData name="Cornelia Amon" userId="5954e632-5942-4ce2-bb41-89c16c6cc23e" providerId="ADAL" clId="{20212144-D9AC-4E5D-B936-733974D9B6C3}" dt="2024-03-22T10:21:58.470" v="0" actId="6938"/>
        <pc:sldMasterMkLst>
          <pc:docMk/>
          <pc:sldMasterMk cId="302490976" sldId="2147483673"/>
        </pc:sldMasterMkLst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3354542461" sldId="2147483674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186113260" sldId="2147483675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1106043134" sldId="2147483676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2077316037" sldId="2147483677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3835180277" sldId="2147483678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628771128" sldId="2147483679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3937279398" sldId="2147483680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2617689312" sldId="2147483681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3647758171" sldId="2147483682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2163302480" sldId="2147483683"/>
          </pc:sldLayoutMkLst>
        </pc:sldLayoutChg>
        <pc:sldLayoutChg chg="new replId">
          <pc:chgData name="Cornelia Amon" userId="5954e632-5942-4ce2-bb41-89c16c6cc23e" providerId="ADAL" clId="{20212144-D9AC-4E5D-B936-733974D9B6C3}" dt="2024-03-22T10:21:58.470" v="0" actId="6938"/>
          <pc:sldLayoutMkLst>
            <pc:docMk/>
            <pc:sldMasterMk cId="302490976" sldId="2147483673"/>
            <pc:sldLayoutMk cId="2360025082" sldId="2147483684"/>
          </pc:sldLayoutMkLst>
        </pc:sldLayoutChg>
      </pc:sldMasterChg>
    </pc:docChg>
  </pc:docChgLst>
  <pc:docChgLst>
    <pc:chgData name="Dalborg, Cecilia" userId="S::cecilia.dalborg_miun.se#ext#@imcfhkrems.onmicrosoft.com::8d1d843a-05de-4250-9056-cc783638e52e" providerId="AD" clId="Web-{CF525B1E-61D9-53BE-579B-246C9F2FF14A}"/>
    <pc:docChg chg="modSld">
      <pc:chgData name="Dalborg, Cecilia" userId="S::cecilia.dalborg_miun.se#ext#@imcfhkrems.onmicrosoft.com::8d1d843a-05de-4250-9056-cc783638e52e" providerId="AD" clId="Web-{CF525B1E-61D9-53BE-579B-246C9F2FF14A}" dt="2024-05-29T14:13:11.332" v="3"/>
      <pc:docMkLst>
        <pc:docMk/>
      </pc:docMkLst>
      <pc:sldChg chg="modSp">
        <pc:chgData name="Dalborg, Cecilia" userId="S::cecilia.dalborg_miun.se#ext#@imcfhkrems.onmicrosoft.com::8d1d843a-05de-4250-9056-cc783638e52e" providerId="AD" clId="Web-{CF525B1E-61D9-53BE-579B-246C9F2FF14A}" dt="2024-05-29T14:13:11.332" v="3"/>
        <pc:sldMkLst>
          <pc:docMk/>
          <pc:sldMk cId="761655979" sldId="299"/>
        </pc:sldMkLst>
        <pc:graphicFrameChg chg="mod modGraphic">
          <ac:chgData name="Dalborg, Cecilia" userId="S::cecilia.dalborg_miun.se#ext#@imcfhkrems.onmicrosoft.com::8d1d843a-05de-4250-9056-cc783638e52e" providerId="AD" clId="Web-{CF525B1E-61D9-53BE-579B-246C9F2FF14A}" dt="2024-05-29T14:13:11.332" v="3"/>
          <ac:graphicFrameMkLst>
            <pc:docMk/>
            <pc:sldMk cId="761655979" sldId="299"/>
            <ac:graphicFrameMk id="9" creationId="{BCC90493-AB9C-69DD-74DA-0A76A791C4B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13/06/2024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6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6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399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629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4400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138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9646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642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46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1923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6150831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32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93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01070207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72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11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969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46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21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13.06.2024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195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1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istenzgruendungsportal.de/Navigation/DE/Home/home.html" TargetMode="External"/><Relationship Id="rId2" Type="http://schemas.openxmlformats.org/officeDocument/2006/relationships/hyperlink" Target="https://gruenderplattform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wir-gruenden-in-deutschland.de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istenzgruendungsportal.de/Navigation/DE/Gruendungswissen/Rechtsformen/rechtsformen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erderdatenbank.de/FDB/DE/Foerderprogramme/foerderprogramme.html" TargetMode="External"/><Relationship Id="rId2" Type="http://schemas.openxmlformats.org/officeDocument/2006/relationships/hyperlink" Target="https://gruenderplattform.de/finanzierung-und-foerderung/finanzierung-finden/finanzierungsmoeglichkeite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gr&#252;ndungsstipendium.nrw/gruenden" TargetMode="External"/><Relationship Id="rId5" Type="http://schemas.openxmlformats.org/officeDocument/2006/relationships/hyperlink" Target="https://www.wirtschaft.nrw/finanzierungsangebote-im-bereich-gruendungen" TargetMode="External"/><Relationship Id="rId4" Type="http://schemas.openxmlformats.org/officeDocument/2006/relationships/hyperlink" Target="https://www.exist.de/EXIST/Navigation/DE/Gruendungsfoerderung/EXIST-Gruendungsstipendium/exist-gruendungsstipendium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ruenderplattform.de/startup-gruenden/patent-anmelden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istenzgruendungsportal.de/Navigation/DE/Netzwerke/Ueberregional/ueberregional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uendungsregion-niederrhein.de/netzwerke/networking/" TargetMode="External"/><Relationship Id="rId2" Type="http://schemas.openxmlformats.org/officeDocument/2006/relationships/hyperlink" Target="https://www.gruendungsregion-niederrhein.de/ansprechpartner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s-niederrhein.de/existenzgruendung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E05B0F4-46CC-876F-07FE-5AF62199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/>
          </a:bodyPr>
          <a:lstStyle/>
          <a:p>
            <a:r>
              <a:rPr lang="en-US"/>
              <a:t>Module implementation, framework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823B12E-DEE3-4D60-8ACB-D4B53BE6F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 marL="0" lvl="0" indent="0">
              <a:buNone/>
            </a:pPr>
            <a:r>
              <a:rPr lang="sv-SE" dirty="0"/>
              <a:t>Lecture about national and regional characteristics related to:</a:t>
            </a:r>
          </a:p>
          <a:p>
            <a:pPr lvl="1"/>
            <a:r>
              <a:rPr lang="sv-SE" dirty="0"/>
              <a:t>Legal forms</a:t>
            </a:r>
          </a:p>
          <a:p>
            <a:pPr lvl="1"/>
            <a:r>
              <a:rPr lang="sv-SE" dirty="0"/>
              <a:t>Rules and legalisations</a:t>
            </a:r>
          </a:p>
          <a:p>
            <a:pPr lvl="1"/>
            <a:r>
              <a:rPr lang="sv-SE" dirty="0"/>
              <a:t>Regional support structure (overview of the system)</a:t>
            </a:r>
          </a:p>
          <a:p>
            <a:pPr lvl="1"/>
            <a:r>
              <a:rPr lang="sv-SE" dirty="0"/>
              <a:t>Networks (local and regional)</a:t>
            </a:r>
          </a:p>
          <a:p>
            <a:pPr lvl="1"/>
            <a:r>
              <a:rPr lang="sv-SE" dirty="0"/>
              <a:t>Copyright protection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185" y="365125"/>
            <a:ext cx="8198157" cy="1325563"/>
          </a:xfrm>
        </p:spPr>
        <p:txBody>
          <a:bodyPr/>
          <a:lstStyle/>
          <a:p>
            <a:r>
              <a:rPr lang="en-US" dirty="0"/>
              <a:t>Founding a business in Germany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Comprehensive </a:t>
            </a:r>
            <a:r>
              <a:rPr lang="en-US" sz="2400" dirty="0"/>
              <a:t>information on starting a business in Germany can be found </a:t>
            </a:r>
            <a:r>
              <a:rPr lang="en-US" sz="2400" dirty="0" smtClean="0"/>
              <a:t>here:</a:t>
            </a:r>
          </a:p>
          <a:p>
            <a:pPr marL="0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2"/>
              </a:rPr>
              <a:t>https://gruenderplattform.de</a:t>
            </a:r>
            <a:r>
              <a:rPr lang="de-DE" sz="2000" dirty="0" smtClean="0">
                <a:hlinkClick r:id="rId2"/>
              </a:rPr>
              <a:t>/</a:t>
            </a:r>
            <a:r>
              <a:rPr lang="de-DE" sz="2000" dirty="0"/>
              <a:t>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de-DE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3"/>
              </a:rPr>
              <a:t>https://</a:t>
            </a:r>
            <a:r>
              <a:rPr lang="de-DE" sz="2000" dirty="0" smtClean="0">
                <a:hlinkClick r:id="rId3"/>
              </a:rPr>
              <a:t>www.existenzgruendungsportal.de/Navigation/DE/Home/home.html</a:t>
            </a:r>
            <a:r>
              <a:rPr lang="de-DE" sz="2000" dirty="0"/>
              <a:t> </a:t>
            </a:r>
            <a:endParaRPr lang="de-DE" sz="2000" dirty="0" smtClean="0"/>
          </a:p>
          <a:p>
            <a:pPr marL="457200" lvl="1" indent="0">
              <a:buNone/>
            </a:pP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4"/>
              </a:rPr>
              <a:t>https://www.wir-gruenden-in-deutschland.de</a:t>
            </a:r>
            <a:r>
              <a:rPr lang="de-DE" sz="2000" dirty="0" smtClean="0">
                <a:hlinkClick r:id="rId4"/>
              </a:rPr>
              <a:t>/</a:t>
            </a:r>
            <a:r>
              <a:rPr lang="de-DE" sz="2000" dirty="0"/>
              <a:t> </a:t>
            </a: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0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Legal </a:t>
            </a:r>
            <a:r>
              <a:rPr lang="de-DE" dirty="0"/>
              <a:t>F</a:t>
            </a:r>
            <a:r>
              <a:rPr lang="de-DE" dirty="0" smtClean="0"/>
              <a:t>orms in Germany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Founders in Germany can choose between several legal forms</a:t>
            </a:r>
            <a:r>
              <a:rPr lang="en-US" sz="2400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Einzelunternehmen</a:t>
            </a:r>
            <a:r>
              <a:rPr lang="de-DE" sz="2000" dirty="0"/>
              <a:t>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/>
              <a:t>GbR	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/>
              <a:t>eingetragene Kauffrau (</a:t>
            </a:r>
            <a:r>
              <a:rPr lang="de-DE" sz="2000" dirty="0" err="1"/>
              <a:t>e.Kfr</a:t>
            </a:r>
            <a:r>
              <a:rPr lang="de-DE" sz="2000" dirty="0"/>
              <a:t>.) bzw. eingetragener Kaufmann (</a:t>
            </a:r>
            <a:r>
              <a:rPr lang="de-DE" sz="2000" dirty="0" err="1"/>
              <a:t>e.Kfm</a:t>
            </a:r>
            <a:r>
              <a:rPr lang="de-DE" sz="2000" dirty="0"/>
              <a:t>.)	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OHG</a:t>
            </a:r>
            <a:r>
              <a:rPr lang="de-DE" sz="2000" dirty="0"/>
              <a:t>	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/>
              <a:t>KG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GmbH</a:t>
            </a:r>
            <a:r>
              <a:rPr lang="de-DE" sz="2000" dirty="0"/>
              <a:t>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UG </a:t>
            </a:r>
            <a:r>
              <a:rPr lang="de-DE" sz="2000" dirty="0"/>
              <a:t>(haftungsbeschränkt)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AG</a:t>
            </a:r>
          </a:p>
          <a:p>
            <a:pPr marL="0" indent="0">
              <a:buNone/>
            </a:pPr>
            <a:r>
              <a:rPr lang="en-US" sz="2400" dirty="0"/>
              <a:t>The main difference in legal forms is liability. Other criteria are whether to start alone or with one or more partners, and the minimum capital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/>
              <a:t>Further information: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www.existenzgruendungsportal.de/Navigation/DE/Gruendungswissen/Rechtsformen/rechtsformen.html</a:t>
            </a:r>
            <a:r>
              <a:rPr lang="en-US" sz="2400" dirty="0"/>
              <a:t> 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36779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opportunities</a:t>
            </a:r>
            <a:r>
              <a:rPr lang="de-DE" dirty="0" smtClean="0"/>
              <a:t> in Germany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various financing options for start-up projects: Start-up loan, equity capital or </a:t>
            </a:r>
            <a:r>
              <a:rPr lang="en-US" sz="2400" dirty="0" smtClean="0"/>
              <a:t>funding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/>
              <a:t>Here you will find information about the various possibilities:</a:t>
            </a:r>
            <a:endParaRPr lang="de-DE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>
                <a:hlinkClick r:id="rId2"/>
              </a:rPr>
              <a:t>https</a:t>
            </a:r>
            <a:r>
              <a:rPr lang="de-DE" sz="2000" dirty="0">
                <a:hlinkClick r:id="rId2"/>
              </a:rPr>
              <a:t>://</a:t>
            </a:r>
            <a:r>
              <a:rPr lang="de-DE" sz="2000" dirty="0" smtClean="0">
                <a:hlinkClick r:id="rId2"/>
              </a:rPr>
              <a:t>gruenderplattform.de/finanzierung-und-foerderung/finanzierung-finden/finanzierungsmoeglichkeiten</a:t>
            </a:r>
            <a:r>
              <a:rPr lang="de-DE" sz="2000" dirty="0"/>
              <a:t> 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3"/>
              </a:rPr>
              <a:t>https://</a:t>
            </a:r>
            <a:r>
              <a:rPr lang="de-DE" sz="2000" dirty="0" smtClean="0">
                <a:hlinkClick r:id="rId3"/>
              </a:rPr>
              <a:t>www.foerderdatenbank.de/FDB/DE/Foerderprogramme/foerderprogramme.html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>
                <a:hlinkClick r:id="rId4"/>
              </a:rPr>
              <a:t>https</a:t>
            </a:r>
            <a:r>
              <a:rPr lang="de-DE" sz="2000" dirty="0">
                <a:hlinkClick r:id="rId4"/>
              </a:rPr>
              <a:t>://</a:t>
            </a:r>
            <a:r>
              <a:rPr lang="de-DE" sz="2000" dirty="0" smtClean="0">
                <a:hlinkClick r:id="rId4"/>
              </a:rPr>
              <a:t>www.exist.de/EXIST/Navigation/DE/Gruendungsfoerderung/EXIST-Gruendungsstipendium/exist-gruendungsstipendium.html</a:t>
            </a:r>
            <a:r>
              <a:rPr lang="de-DE" sz="2000" dirty="0"/>
              <a:t>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>
                <a:hlinkClick r:id="rId5"/>
              </a:rPr>
              <a:t>https://</a:t>
            </a:r>
            <a:r>
              <a:rPr lang="de-DE" sz="2000" dirty="0" smtClean="0">
                <a:hlinkClick r:id="rId5"/>
              </a:rPr>
              <a:t>www.wirtschaft.nrw/finanzierungsangebote-im-bereich-gruendungen</a:t>
            </a:r>
            <a:r>
              <a:rPr lang="de-DE" sz="2000" dirty="0" smtClean="0"/>
              <a:t> 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>
                <a:hlinkClick r:id="rId6"/>
              </a:rPr>
              <a:t>https</a:t>
            </a:r>
            <a:r>
              <a:rPr lang="de-DE" sz="2000" dirty="0">
                <a:hlinkClick r:id="rId6"/>
              </a:rPr>
              <a:t>://</a:t>
            </a:r>
            <a:r>
              <a:rPr lang="de-DE" sz="2000" dirty="0" smtClean="0">
                <a:hlinkClick r:id="rId6"/>
              </a:rPr>
              <a:t>www.gründungsstipendium.nrw/gruenden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1032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Copyright </a:t>
            </a:r>
            <a:r>
              <a:rPr lang="de-DE" dirty="0" err="1" smtClean="0"/>
              <a:t>protection</a:t>
            </a:r>
            <a:r>
              <a:rPr lang="de-DE" dirty="0" smtClean="0"/>
              <a:t> in Germany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You </a:t>
            </a:r>
            <a:r>
              <a:rPr lang="en-US" sz="2400" dirty="0"/>
              <a:t>have a business idea and want to protect it from imitators: </a:t>
            </a:r>
            <a:endParaRPr lang="en-US" sz="2400" dirty="0" smtClean="0"/>
          </a:p>
          <a:p>
            <a:pPr marL="0" indent="0">
              <a:buNone/>
            </a:pPr>
            <a:r>
              <a:rPr lang="de-DE" sz="2400" dirty="0" smtClean="0">
                <a:hlinkClick r:id="rId2"/>
              </a:rPr>
              <a:t>https</a:t>
            </a:r>
            <a:r>
              <a:rPr lang="de-DE" sz="2400" dirty="0">
                <a:hlinkClick r:id="rId2"/>
              </a:rPr>
              <a:t>://</a:t>
            </a:r>
            <a:r>
              <a:rPr lang="de-DE" sz="2400" dirty="0" smtClean="0">
                <a:hlinkClick r:id="rId2"/>
              </a:rPr>
              <a:t>gruenderplattform.de/startup-gruenden/patent-anmelden</a:t>
            </a:r>
            <a:r>
              <a:rPr lang="de-DE" sz="2400" dirty="0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762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Networks in Germany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770318" cy="435133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err="1" smtClean="0"/>
              <a:t>Overview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many</a:t>
            </a:r>
            <a:r>
              <a:rPr lang="de-DE" sz="2400" dirty="0" smtClean="0"/>
              <a:t> different </a:t>
            </a:r>
            <a:r>
              <a:rPr lang="de-DE" sz="2400" dirty="0" err="1" smtClean="0"/>
              <a:t>networks</a:t>
            </a:r>
            <a:r>
              <a:rPr lang="de-DE" sz="2400" dirty="0" smtClean="0"/>
              <a:t> on different </a:t>
            </a:r>
            <a:r>
              <a:rPr lang="de-DE" sz="2400" dirty="0" err="1" smtClean="0"/>
              <a:t>topics</a:t>
            </a:r>
            <a:r>
              <a:rPr lang="de-DE" sz="2400" dirty="0"/>
              <a:t>:</a:t>
            </a:r>
            <a:r>
              <a:rPr lang="de-DE" sz="2400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/>
              <a:t>N</a:t>
            </a:r>
            <a:r>
              <a:rPr lang="de-DE" sz="2000" dirty="0" smtClean="0"/>
              <a:t>etworks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women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F</a:t>
            </a:r>
            <a:r>
              <a:rPr lang="en-US" sz="2000" dirty="0" smtClean="0"/>
              <a:t>ounding </a:t>
            </a:r>
            <a:r>
              <a:rPr lang="en-US" sz="2000" dirty="0"/>
              <a:t>with a history of </a:t>
            </a:r>
            <a:r>
              <a:rPr lang="en-US" sz="2000" dirty="0" smtClean="0"/>
              <a:t>immigration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Entrepreneurship </a:t>
            </a:r>
            <a:r>
              <a:rPr lang="en-US" sz="2000" dirty="0"/>
              <a:t>for the common </a:t>
            </a:r>
            <a:r>
              <a:rPr lang="en-US" sz="2000" dirty="0" smtClean="0"/>
              <a:t>good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and many more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Link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u="sng" dirty="0" smtClean="0">
                <a:hlinkClick r:id="rId2"/>
              </a:rPr>
              <a:t>h</a:t>
            </a:r>
            <a:r>
              <a:rPr lang="en-US" sz="2400" dirty="0" smtClean="0">
                <a:hlinkClick r:id="rId2"/>
              </a:rPr>
              <a:t>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www.existenzgruendungsportal.de/Navigation/DE/Netzwerke/Ueberregional/ueberregional.html</a:t>
            </a:r>
            <a:r>
              <a:rPr lang="en-US" sz="2400" dirty="0" smtClean="0"/>
              <a:t>  </a:t>
            </a: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52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Contacts and Networks in the Middle </a:t>
            </a:r>
            <a:r>
              <a:rPr lang="en-US" dirty="0"/>
              <a:t>Lower Rhine </a:t>
            </a:r>
            <a:r>
              <a:rPr lang="en-US" dirty="0" smtClean="0"/>
              <a:t>region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92978" y="1825625"/>
            <a:ext cx="649289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4800" dirty="0" smtClean="0"/>
          </a:p>
          <a:p>
            <a:pPr marL="0" indent="0">
              <a:buNone/>
            </a:pPr>
            <a:r>
              <a:rPr lang="de-DE" sz="2400" dirty="0" err="1" smtClean="0"/>
              <a:t>Overview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/>
              <a:t>c</a:t>
            </a:r>
            <a:r>
              <a:rPr lang="de-DE" sz="2400" dirty="0" err="1" smtClean="0"/>
              <a:t>ontact</a:t>
            </a:r>
            <a:r>
              <a:rPr lang="de-DE" sz="2400" dirty="0" smtClean="0"/>
              <a:t> </a:t>
            </a:r>
            <a:r>
              <a:rPr lang="de-DE" sz="2400" dirty="0" err="1" smtClean="0"/>
              <a:t>persons</a:t>
            </a:r>
            <a:r>
              <a:rPr lang="de-DE" sz="2400" dirty="0"/>
              <a:t>:</a:t>
            </a:r>
            <a:endParaRPr lang="de-DE" sz="2400" dirty="0" smtClean="0"/>
          </a:p>
          <a:p>
            <a:pPr marL="0" indent="0">
              <a:buNone/>
            </a:pPr>
            <a:r>
              <a:rPr lang="de-DE" sz="2400" dirty="0" smtClean="0">
                <a:hlinkClick r:id="rId2"/>
              </a:rPr>
              <a:t>https</a:t>
            </a:r>
            <a:r>
              <a:rPr lang="de-DE" sz="2400" dirty="0">
                <a:hlinkClick r:id="rId2"/>
              </a:rPr>
              <a:t>://www.gruendungsregion-niederrhein.de/ansprechpartner</a:t>
            </a:r>
            <a:r>
              <a:rPr lang="de-DE" sz="2400" dirty="0" smtClean="0">
                <a:hlinkClick r:id="rId2"/>
              </a:rPr>
              <a:t>/</a:t>
            </a:r>
            <a:r>
              <a:rPr lang="de-DE" sz="2400" dirty="0" smtClean="0"/>
              <a:t>   </a:t>
            </a:r>
            <a:endParaRPr lang="de-DE" sz="2400" dirty="0" smtClean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 err="1" smtClean="0"/>
              <a:t>Overview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networks</a:t>
            </a:r>
            <a:r>
              <a:rPr lang="de-DE" sz="2400" dirty="0" smtClean="0"/>
              <a:t>:</a:t>
            </a:r>
            <a:endParaRPr lang="de-DE" sz="2400" dirty="0" smtClean="0"/>
          </a:p>
          <a:p>
            <a:pPr marL="0" indent="0">
              <a:buNone/>
            </a:pPr>
            <a:r>
              <a:rPr lang="de-DE" sz="2400" dirty="0">
                <a:hlinkClick r:id="rId3"/>
              </a:rPr>
              <a:t>https://www.gruendungsregion-niederrhein.de/netzwerke/networking</a:t>
            </a:r>
            <a:r>
              <a:rPr lang="de-DE" dirty="0" smtClean="0">
                <a:hlinkClick r:id="rId3"/>
              </a:rPr>
              <a:t>/</a:t>
            </a:r>
            <a:r>
              <a:rPr lang="de-DE" dirty="0" smtClean="0"/>
              <a:t> 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t="18155"/>
          <a:stretch/>
        </p:blipFill>
        <p:spPr>
          <a:xfrm>
            <a:off x="1383679" y="1927340"/>
            <a:ext cx="3888675" cy="424962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544474" y="6116475"/>
            <a:ext cx="39164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Source</a:t>
            </a:r>
            <a:r>
              <a:rPr lang="de-DE" sz="900" dirty="0" smtClean="0"/>
              <a:t>: https</a:t>
            </a:r>
            <a:r>
              <a:rPr lang="de-DE" sz="900" dirty="0"/>
              <a:t>://www.gruendungsregion-niederrhein.de/ansprechpartner/  </a:t>
            </a:r>
          </a:p>
        </p:txBody>
      </p:sp>
    </p:spTree>
    <p:extLst>
      <p:ext uri="{BB962C8B-B14F-4D97-AF65-F5344CB8AC3E}">
        <p14:creationId xmlns:p14="http://schemas.microsoft.com/office/powerpoint/2010/main" val="31967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HNX - </a:t>
            </a:r>
            <a:r>
              <a:rPr lang="en-US" dirty="0"/>
              <a:t>Start-up team at </a:t>
            </a:r>
            <a:r>
              <a:rPr lang="en-US" dirty="0" err="1" smtClean="0"/>
              <a:t>Hochschule</a:t>
            </a:r>
            <a:r>
              <a:rPr lang="en-US" dirty="0" smtClean="0"/>
              <a:t> </a:t>
            </a:r>
            <a:r>
              <a:rPr lang="en-US" dirty="0" err="1" smtClean="0"/>
              <a:t>Niederrhein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HNX </a:t>
            </a:r>
            <a:r>
              <a:rPr lang="en-US" sz="2400" dirty="0" smtClean="0"/>
              <a:t>offers: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Consulting </a:t>
            </a:r>
            <a:r>
              <a:rPr lang="en-US" sz="2000" dirty="0"/>
              <a:t>&amp; </a:t>
            </a:r>
            <a:r>
              <a:rPr lang="en-US" sz="2000" dirty="0" smtClean="0"/>
              <a:t>Coaching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Funding </a:t>
            </a:r>
            <a:r>
              <a:rPr lang="en-US" sz="2000" dirty="0"/>
              <a:t>&amp; </a:t>
            </a:r>
            <a:r>
              <a:rPr lang="en-US" sz="2000" dirty="0" smtClean="0"/>
              <a:t>Finances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Networking </a:t>
            </a:r>
            <a:r>
              <a:rPr lang="en-US" sz="2000" dirty="0"/>
              <a:t>&amp; </a:t>
            </a:r>
            <a:r>
              <a:rPr lang="en-US" sz="2000" dirty="0" smtClean="0"/>
              <a:t>inspiration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Interesting </a:t>
            </a:r>
            <a:r>
              <a:rPr lang="en-US" sz="2000" dirty="0"/>
              <a:t>facts &amp; </a:t>
            </a:r>
            <a:r>
              <a:rPr lang="en-US" sz="2000" dirty="0" smtClean="0"/>
              <a:t>workshops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 smtClean="0"/>
              <a:t>StartUpLabs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Workshop </a:t>
            </a:r>
            <a:r>
              <a:rPr lang="en-US" sz="2000" dirty="0"/>
              <a:t>&amp; </a:t>
            </a:r>
            <a:r>
              <a:rPr lang="en-US" sz="2000" dirty="0" smtClean="0"/>
              <a:t>Labs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Link</a:t>
            </a:r>
            <a:r>
              <a:rPr lang="en-US" sz="2400" dirty="0" smtClean="0"/>
              <a:t>: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://www.hs-niederrhein.de/existenzgruendung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482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ORSE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" id="{E6AA74F2-87F5-4AA2-90CE-069F5587642B}" vid="{80042257-925F-42F6-82AA-33BEE4C5432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Skapa ett nytt dokument." ma:contentTypeScope="" ma:versionID="d9ac0d3be44e680cc683ccc3b23979b2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1dad5e8b1d2be9ebbc5f89a57b19d58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eringar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www.w3.org/XML/1998/namespace"/>
    <ds:schemaRef ds:uri="151c28b5-17be-487d-903d-7070014f18c7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23be961-96ff-4fd7-9242-58d5ac1cef5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3AA94B-10BA-45E4-95DE-DB8AE7B357A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Breitbild</PresentationFormat>
  <Paragraphs>71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 Serif</vt:lpstr>
      <vt:lpstr>Arial</vt:lpstr>
      <vt:lpstr>Assistant</vt:lpstr>
      <vt:lpstr>Calibri</vt:lpstr>
      <vt:lpstr>Wingdings</vt:lpstr>
      <vt:lpstr>ENDORSE</vt:lpstr>
      <vt:lpstr>Module implementation, framework</vt:lpstr>
      <vt:lpstr>Founding a business in Germany</vt:lpstr>
      <vt:lpstr>Legal Forms in Germany</vt:lpstr>
      <vt:lpstr>Funding opportunities in Germany</vt:lpstr>
      <vt:lpstr>Copyright protection in Germany</vt:lpstr>
      <vt:lpstr>Networks in Germany</vt:lpstr>
      <vt:lpstr>Contacts and Networks in the Middle Lower Rhine region</vt:lpstr>
      <vt:lpstr>HNX - Start-up team at Hochschule Niederrhein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Christina Masch</cp:lastModifiedBy>
  <cp:revision>17</cp:revision>
  <dcterms:created xsi:type="dcterms:W3CDTF">2022-04-04T19:32:46Z</dcterms:created>
  <dcterms:modified xsi:type="dcterms:W3CDTF">2024-06-13T08:12:20Z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