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19"/>
  </p:notesMasterIdLst>
  <p:sldIdLst>
    <p:sldId id="494" r:id="rId5"/>
    <p:sldId id="495" r:id="rId6"/>
    <p:sldId id="496" r:id="rId7"/>
    <p:sldId id="497" r:id="rId8"/>
    <p:sldId id="498" r:id="rId9"/>
    <p:sldId id="499" r:id="rId10"/>
    <p:sldId id="500" r:id="rId11"/>
    <p:sldId id="501" r:id="rId12"/>
    <p:sldId id="502" r:id="rId13"/>
    <p:sldId id="503" r:id="rId14"/>
    <p:sldId id="504" r:id="rId15"/>
    <p:sldId id="505" r:id="rId16"/>
    <p:sldId id="506" r:id="rId17"/>
    <p:sldId id="507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E297B"/>
    <a:srgbClr val="0281B4"/>
    <a:srgbClr val="F07921"/>
    <a:srgbClr val="0D385E"/>
    <a:srgbClr val="01AD4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92676F-1818-7CC5-D1E6-5671DF1DD088}" v="187" dt="2024-03-26T18:37:16.958"/>
  </p1510:revLst>
</p1510:revInfo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1"/>
    <p:restoredTop sz="94694"/>
  </p:normalViewPr>
  <p:slideViewPr>
    <p:cSldViewPr snapToGrid="0">
      <p:cViewPr varScale="1">
        <p:scale>
          <a:sx n="66" d="100"/>
          <a:sy n="66" d="100"/>
        </p:scale>
        <p:origin x="-108" y="-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5486101-65DA-4CBE-B1AA-65DCFC23B461}"/>
    <pc:docChg chg="modSld">
      <pc:chgData name="" userId="" providerId="" clId="Web-{85486101-65DA-4CBE-B1AA-65DCFC23B461}" dt="2023-11-14T15:44:54.820" v="2"/>
      <pc:docMkLst>
        <pc:docMk/>
      </pc:docMkLst>
      <pc:sldChg chg="addSp delSp modSp">
        <pc:chgData name="" userId="" providerId="" clId="Web-{85486101-65DA-4CBE-B1AA-65DCFC23B461}" dt="2023-11-14T15:44:54.820" v="2"/>
        <pc:sldMkLst>
          <pc:docMk/>
          <pc:sldMk cId="4272544058" sldId="465"/>
        </pc:sldMkLst>
        <pc:spChg chg="add mod">
          <ac:chgData name="" userId="" providerId="" clId="Web-{85486101-65DA-4CBE-B1AA-65DCFC23B461}" dt="2023-11-14T15:44:53.226" v="1"/>
          <ac:spMkLst>
            <pc:docMk/>
            <pc:sldMk cId="4272544058" sldId="465"/>
            <ac:spMk id="8" creationId="{E9401067-63E7-F903-9E3A-B8DD96F7AE56}"/>
          </ac:spMkLst>
        </pc:spChg>
        <pc:picChg chg="del">
          <ac:chgData name="" userId="" providerId="" clId="Web-{85486101-65DA-4CBE-B1AA-65DCFC23B461}" dt="2023-11-14T15:44:54.820" v="2"/>
          <ac:picMkLst>
            <pc:docMk/>
            <pc:sldMk cId="4272544058" sldId="465"/>
            <ac:picMk id="3" creationId="{A0FED784-789D-AB6E-C37D-0AA1F1E6FFED}"/>
          </ac:picMkLst>
        </pc:picChg>
        <pc:picChg chg="del">
          <ac:chgData name="" userId="" providerId="" clId="Web-{85486101-65DA-4CBE-B1AA-65DCFC23B461}" dt="2023-11-14T15:44:53.226" v="1"/>
          <ac:picMkLst>
            <pc:docMk/>
            <pc:sldMk cId="4272544058" sldId="465"/>
            <ac:picMk id="5" creationId="{62E1D7A4-3713-4B5A-B4DA-A2EC6A8A15EE}"/>
          </ac:picMkLst>
        </pc:picChg>
        <pc:picChg chg="del">
          <ac:chgData name="" userId="" providerId="" clId="Web-{85486101-65DA-4CBE-B1AA-65DCFC23B461}" dt="2023-11-14T15:44:51.820" v="0"/>
          <ac:picMkLst>
            <pc:docMk/>
            <pc:sldMk cId="4272544058" sldId="465"/>
            <ac:picMk id="7" creationId="{37009FCF-3457-469A-BCF1-5DF4354C3E7B}"/>
          </ac:picMkLst>
        </pc:picChg>
      </pc:sldChg>
    </pc:docChg>
  </pc:docChgLst>
  <pc:docChgLst>
    <pc:chgData name="von Friedrichs, Yvonne" userId="S::yvonne.vonfriedrichs_miun.se#ext#@imcfhkrems.onmicrosoft.com::1446dabb-076f-4b93-84a7-10efe9a3e9e5" providerId="AD" clId="Web-{77E11CDE-1135-4EDC-A35C-2CBFEDD0FFD1}"/>
    <pc:docChg chg="addSld modSld">
      <pc:chgData name="von Friedrichs, Yvonne" userId="S::yvonne.vonfriedrichs_miun.se#ext#@imcfhkrems.onmicrosoft.com::1446dabb-076f-4b93-84a7-10efe9a3e9e5" providerId="AD" clId="Web-{77E11CDE-1135-4EDC-A35C-2CBFEDD0FFD1}" dt="2024-03-22T14:25:59.444" v="37" actId="20577"/>
      <pc:docMkLst>
        <pc:docMk/>
      </pc:docMkLst>
      <pc:sldChg chg="modSp new">
        <pc:chgData name="von Friedrichs, Yvonne" userId="S::yvonne.vonfriedrichs_miun.se#ext#@imcfhkrems.onmicrosoft.com::1446dabb-076f-4b93-84a7-10efe9a3e9e5" providerId="AD" clId="Web-{77E11CDE-1135-4EDC-A35C-2CBFEDD0FFD1}" dt="2024-03-22T13:30:11.207" v="4" actId="20577"/>
        <pc:sldMkLst>
          <pc:docMk/>
          <pc:sldMk cId="689297559" sldId="498"/>
        </pc:sldMkLst>
        <pc:spChg chg="mod">
          <ac:chgData name="von Friedrichs, Yvonne" userId="S::yvonne.vonfriedrichs_miun.se#ext#@imcfhkrems.onmicrosoft.com::1446dabb-076f-4b93-84a7-10efe9a3e9e5" providerId="AD" clId="Web-{77E11CDE-1135-4EDC-A35C-2CBFEDD0FFD1}" dt="2024-03-22T13:29:54.769" v="2" actId="20577"/>
          <ac:spMkLst>
            <pc:docMk/>
            <pc:sldMk cId="689297559" sldId="498"/>
            <ac:spMk id="2" creationId="{99AD2645-F7F3-B7A4-F3EB-1E8DEBBB9A1A}"/>
          </ac:spMkLst>
        </pc:spChg>
        <pc:spChg chg="mod">
          <ac:chgData name="von Friedrichs, Yvonne" userId="S::yvonne.vonfriedrichs_miun.se#ext#@imcfhkrems.onmicrosoft.com::1446dabb-076f-4b93-84a7-10efe9a3e9e5" providerId="AD" clId="Web-{77E11CDE-1135-4EDC-A35C-2CBFEDD0FFD1}" dt="2024-03-22T13:30:11.207" v="4" actId="20577"/>
          <ac:spMkLst>
            <pc:docMk/>
            <pc:sldMk cId="689297559" sldId="498"/>
            <ac:spMk id="3" creationId="{2FF35712-3417-4832-8F04-BC3538DDB747}"/>
          </ac:spMkLst>
        </pc:spChg>
      </pc:sldChg>
      <pc:sldChg chg="modSp new">
        <pc:chgData name="von Friedrichs, Yvonne" userId="S::yvonne.vonfriedrichs_miun.se#ext#@imcfhkrems.onmicrosoft.com::1446dabb-076f-4b93-84a7-10efe9a3e9e5" providerId="AD" clId="Web-{77E11CDE-1135-4EDC-A35C-2CBFEDD0FFD1}" dt="2024-03-22T13:30:44.473" v="14" actId="20577"/>
        <pc:sldMkLst>
          <pc:docMk/>
          <pc:sldMk cId="2248693744" sldId="499"/>
        </pc:sldMkLst>
        <pc:spChg chg="mod">
          <ac:chgData name="von Friedrichs, Yvonne" userId="S::yvonne.vonfriedrichs_miun.se#ext#@imcfhkrems.onmicrosoft.com::1446dabb-076f-4b93-84a7-10efe9a3e9e5" providerId="AD" clId="Web-{77E11CDE-1135-4EDC-A35C-2CBFEDD0FFD1}" dt="2024-03-22T13:30:44.473" v="14" actId="20577"/>
          <ac:spMkLst>
            <pc:docMk/>
            <pc:sldMk cId="2248693744" sldId="499"/>
            <ac:spMk id="2" creationId="{D047C06E-04B4-F8F8-D51F-FF4F9567E693}"/>
          </ac:spMkLst>
        </pc:spChg>
      </pc:sldChg>
      <pc:sldChg chg="modSp new">
        <pc:chgData name="von Friedrichs, Yvonne" userId="S::yvonne.vonfriedrichs_miun.se#ext#@imcfhkrems.onmicrosoft.com::1446dabb-076f-4b93-84a7-10efe9a3e9e5" providerId="AD" clId="Web-{77E11CDE-1135-4EDC-A35C-2CBFEDD0FFD1}" dt="2024-03-22T13:30:52.426" v="17" actId="20577"/>
        <pc:sldMkLst>
          <pc:docMk/>
          <pc:sldMk cId="106838474" sldId="500"/>
        </pc:sldMkLst>
        <pc:spChg chg="mod">
          <ac:chgData name="von Friedrichs, Yvonne" userId="S::yvonne.vonfriedrichs_miun.se#ext#@imcfhkrems.onmicrosoft.com::1446dabb-076f-4b93-84a7-10efe9a3e9e5" providerId="AD" clId="Web-{77E11CDE-1135-4EDC-A35C-2CBFEDD0FFD1}" dt="2024-03-22T13:30:52.426" v="17" actId="20577"/>
          <ac:spMkLst>
            <pc:docMk/>
            <pc:sldMk cId="106838474" sldId="500"/>
            <ac:spMk id="2" creationId="{B376EBBE-B386-537E-3EC7-F173DFD4CD3B}"/>
          </ac:spMkLst>
        </pc:spChg>
      </pc:sldChg>
      <pc:sldChg chg="modSp new">
        <pc:chgData name="von Friedrichs, Yvonne" userId="S::yvonne.vonfriedrichs_miun.se#ext#@imcfhkrems.onmicrosoft.com::1446dabb-076f-4b93-84a7-10efe9a3e9e5" providerId="AD" clId="Web-{77E11CDE-1135-4EDC-A35C-2CBFEDD0FFD1}" dt="2024-03-22T13:31:32.021" v="20" actId="20577"/>
        <pc:sldMkLst>
          <pc:docMk/>
          <pc:sldMk cId="2391851700" sldId="501"/>
        </pc:sldMkLst>
        <pc:spChg chg="mod">
          <ac:chgData name="von Friedrichs, Yvonne" userId="S::yvonne.vonfriedrichs_miun.se#ext#@imcfhkrems.onmicrosoft.com::1446dabb-076f-4b93-84a7-10efe9a3e9e5" providerId="AD" clId="Web-{77E11CDE-1135-4EDC-A35C-2CBFEDD0FFD1}" dt="2024-03-22T13:31:32.021" v="20" actId="20577"/>
          <ac:spMkLst>
            <pc:docMk/>
            <pc:sldMk cId="2391851700" sldId="501"/>
            <ac:spMk id="2" creationId="{DD48A60B-A0F7-F88B-118F-421BCF336011}"/>
          </ac:spMkLst>
        </pc:spChg>
      </pc:sldChg>
      <pc:sldChg chg="modSp new">
        <pc:chgData name="von Friedrichs, Yvonne" userId="S::yvonne.vonfriedrichs_miun.se#ext#@imcfhkrems.onmicrosoft.com::1446dabb-076f-4b93-84a7-10efe9a3e9e5" providerId="AD" clId="Web-{77E11CDE-1135-4EDC-A35C-2CBFEDD0FFD1}" dt="2024-03-22T13:31:42.521" v="23" actId="20577"/>
        <pc:sldMkLst>
          <pc:docMk/>
          <pc:sldMk cId="587801759" sldId="502"/>
        </pc:sldMkLst>
        <pc:spChg chg="mod">
          <ac:chgData name="von Friedrichs, Yvonne" userId="S::yvonne.vonfriedrichs_miun.se#ext#@imcfhkrems.onmicrosoft.com::1446dabb-076f-4b93-84a7-10efe9a3e9e5" providerId="AD" clId="Web-{77E11CDE-1135-4EDC-A35C-2CBFEDD0FFD1}" dt="2024-03-22T13:31:42.521" v="23" actId="20577"/>
          <ac:spMkLst>
            <pc:docMk/>
            <pc:sldMk cId="587801759" sldId="502"/>
            <ac:spMk id="2" creationId="{0E158FAF-3FB9-FA01-CA9C-CD0DC5522548}"/>
          </ac:spMkLst>
        </pc:spChg>
      </pc:sldChg>
      <pc:sldChg chg="modSp new">
        <pc:chgData name="von Friedrichs, Yvonne" userId="S::yvonne.vonfriedrichs_miun.se#ext#@imcfhkrems.onmicrosoft.com::1446dabb-076f-4b93-84a7-10efe9a3e9e5" providerId="AD" clId="Web-{77E11CDE-1135-4EDC-A35C-2CBFEDD0FFD1}" dt="2024-03-22T13:32:45.865" v="26" actId="20577"/>
        <pc:sldMkLst>
          <pc:docMk/>
          <pc:sldMk cId="3974590605" sldId="503"/>
        </pc:sldMkLst>
        <pc:spChg chg="mod">
          <ac:chgData name="von Friedrichs, Yvonne" userId="S::yvonne.vonfriedrichs_miun.se#ext#@imcfhkrems.onmicrosoft.com::1446dabb-076f-4b93-84a7-10efe9a3e9e5" providerId="AD" clId="Web-{77E11CDE-1135-4EDC-A35C-2CBFEDD0FFD1}" dt="2024-03-22T13:32:45.865" v="26" actId="20577"/>
          <ac:spMkLst>
            <pc:docMk/>
            <pc:sldMk cId="3974590605" sldId="503"/>
            <ac:spMk id="2" creationId="{6C13A939-1B01-920E-39C2-79EB664765DB}"/>
          </ac:spMkLst>
        </pc:spChg>
      </pc:sldChg>
      <pc:sldChg chg="modSp new">
        <pc:chgData name="von Friedrichs, Yvonne" userId="S::yvonne.vonfriedrichs_miun.se#ext#@imcfhkrems.onmicrosoft.com::1446dabb-076f-4b93-84a7-10efe9a3e9e5" providerId="AD" clId="Web-{77E11CDE-1135-4EDC-A35C-2CBFEDD0FFD1}" dt="2024-03-22T13:32:50.287" v="28" actId="20577"/>
        <pc:sldMkLst>
          <pc:docMk/>
          <pc:sldMk cId="188474042" sldId="504"/>
        </pc:sldMkLst>
        <pc:spChg chg="mod">
          <ac:chgData name="von Friedrichs, Yvonne" userId="S::yvonne.vonfriedrichs_miun.se#ext#@imcfhkrems.onmicrosoft.com::1446dabb-076f-4b93-84a7-10efe9a3e9e5" providerId="AD" clId="Web-{77E11CDE-1135-4EDC-A35C-2CBFEDD0FFD1}" dt="2024-03-22T13:32:50.287" v="28" actId="20577"/>
          <ac:spMkLst>
            <pc:docMk/>
            <pc:sldMk cId="188474042" sldId="504"/>
            <ac:spMk id="2" creationId="{5012D52D-8C0E-4579-A238-79198F8A0699}"/>
          </ac:spMkLst>
        </pc:spChg>
      </pc:sldChg>
      <pc:sldChg chg="modSp new">
        <pc:chgData name="von Friedrichs, Yvonne" userId="S::yvonne.vonfriedrichs_miun.se#ext#@imcfhkrems.onmicrosoft.com::1446dabb-076f-4b93-84a7-10efe9a3e9e5" providerId="AD" clId="Web-{77E11CDE-1135-4EDC-A35C-2CBFEDD0FFD1}" dt="2024-03-22T14:25:59.444" v="37" actId="20577"/>
        <pc:sldMkLst>
          <pc:docMk/>
          <pc:sldMk cId="1513918952" sldId="505"/>
        </pc:sldMkLst>
        <pc:spChg chg="mod">
          <ac:chgData name="von Friedrichs, Yvonne" userId="S::yvonne.vonfriedrichs_miun.se#ext#@imcfhkrems.onmicrosoft.com::1446dabb-076f-4b93-84a7-10efe9a3e9e5" providerId="AD" clId="Web-{77E11CDE-1135-4EDC-A35C-2CBFEDD0FFD1}" dt="2024-03-22T14:25:59.444" v="37" actId="20577"/>
          <ac:spMkLst>
            <pc:docMk/>
            <pc:sldMk cId="1513918952" sldId="505"/>
            <ac:spMk id="2" creationId="{F84A9B5E-50AB-C3CB-9EE2-1D3FE0530EB1}"/>
          </ac:spMkLst>
        </pc:spChg>
      </pc:sldChg>
    </pc:docChg>
  </pc:docChgLst>
  <pc:docChgLst>
    <pc:chgData name="yvonne.vonfriedrichs" userId="S::yvonne.vonfriedrichs_miun.se#ext#@imcfhkrems.onmicrosoft.com::1446dabb-076f-4b93-84a7-10efe9a3e9e5" providerId="AD" clId="Web-{789C183B-CE9E-41E9-BF90-182FEA92C62E}"/>
    <pc:docChg chg="modSld">
      <pc:chgData name="yvonne.vonfriedrichs" userId="S::yvonne.vonfriedrichs_miun.se#ext#@imcfhkrems.onmicrosoft.com::1446dabb-076f-4b93-84a7-10efe9a3e9e5" providerId="AD" clId="Web-{789C183B-CE9E-41E9-BF90-182FEA92C62E}" dt="2023-10-09T13:40:09.153" v="3" actId="20577"/>
      <pc:docMkLst>
        <pc:docMk/>
      </pc:docMkLst>
      <pc:sldChg chg="modSp">
        <pc:chgData name="yvonne.vonfriedrichs" userId="S::yvonne.vonfriedrichs_miun.se#ext#@imcfhkrems.onmicrosoft.com::1446dabb-076f-4b93-84a7-10efe9a3e9e5" providerId="AD" clId="Web-{789C183B-CE9E-41E9-BF90-182FEA92C62E}" dt="2023-10-09T13:40:09.153" v="3" actId="20577"/>
        <pc:sldMkLst>
          <pc:docMk/>
          <pc:sldMk cId="1426058027" sldId="480"/>
        </pc:sldMkLst>
        <pc:spChg chg="mod">
          <ac:chgData name="yvonne.vonfriedrichs" userId="S::yvonne.vonfriedrichs_miun.se#ext#@imcfhkrems.onmicrosoft.com::1446dabb-076f-4b93-84a7-10efe9a3e9e5" providerId="AD" clId="Web-{789C183B-CE9E-41E9-BF90-182FEA92C62E}" dt="2023-10-09T13:40:09.153" v="3" actId="20577"/>
          <ac:spMkLst>
            <pc:docMk/>
            <pc:sldMk cId="1426058027" sldId="480"/>
            <ac:spMk id="4" creationId="{07E0CBB6-C5F8-4624-9918-2ABBDA00096C}"/>
          </ac:spMkLst>
        </pc:spChg>
      </pc:sldChg>
    </pc:docChg>
  </pc:docChgLst>
  <pc:docChgLst>
    <pc:chgData name="Dalborg, Cecilia" userId="S::cecilia.dalborg_miun.se#ext#@imcfhkrems.onmicrosoft.com::8d1d843a-05de-4250-9056-cc783638e52e" providerId="AD" clId="Web-{AB7B4CFA-88BA-4082-8658-4509B5B04547}"/>
    <pc:docChg chg="modSld">
      <pc:chgData name="Dalborg, Cecilia" userId="S::cecilia.dalborg_miun.se#ext#@imcfhkrems.onmicrosoft.com::8d1d843a-05de-4250-9056-cc783638e52e" providerId="AD" clId="Web-{AB7B4CFA-88BA-4082-8658-4509B5B04547}" dt="2024-02-05T15:17:51.442" v="25"/>
      <pc:docMkLst>
        <pc:docMk/>
      </pc:docMkLst>
      <pc:sldChg chg="addSp delSp modSp">
        <pc:chgData name="Dalborg, Cecilia" userId="S::cecilia.dalborg_miun.se#ext#@imcfhkrems.onmicrosoft.com::8d1d843a-05de-4250-9056-cc783638e52e" providerId="AD" clId="Web-{AB7B4CFA-88BA-4082-8658-4509B5B04547}" dt="2024-02-05T15:17:51.442" v="25"/>
        <pc:sldMkLst>
          <pc:docMk/>
          <pc:sldMk cId="2709824057" sldId="479"/>
        </pc:sldMkLst>
        <pc:spChg chg="add mod">
          <ac:chgData name="Dalborg, Cecilia" userId="S::cecilia.dalborg_miun.se#ext#@imcfhkrems.onmicrosoft.com::8d1d843a-05de-4250-9056-cc783638e52e" providerId="AD" clId="Web-{AB7B4CFA-88BA-4082-8658-4509B5B04547}" dt="2024-02-05T15:17:48.317" v="24" actId="20577"/>
          <ac:spMkLst>
            <pc:docMk/>
            <pc:sldMk cId="2709824057" sldId="479"/>
            <ac:spMk id="3" creationId="{1019F2D4-BF9C-9A31-FD48-002136B62AA9}"/>
          </ac:spMkLst>
        </pc:spChg>
        <pc:spChg chg="del">
          <ac:chgData name="Dalborg, Cecilia" userId="S::cecilia.dalborg_miun.se#ext#@imcfhkrems.onmicrosoft.com::8d1d843a-05de-4250-9056-cc783638e52e" providerId="AD" clId="Web-{AB7B4CFA-88BA-4082-8658-4509B5B04547}" dt="2024-02-05T15:17:51.442" v="25"/>
          <ac:spMkLst>
            <pc:docMk/>
            <pc:sldMk cId="2709824057" sldId="479"/>
            <ac:spMk id="4" creationId="{C5EB11C5-2C0B-6C1B-7820-6DAF28A8F320}"/>
          </ac:spMkLst>
        </pc:spChg>
        <pc:spChg chg="add mod">
          <ac:chgData name="Dalborg, Cecilia" userId="S::cecilia.dalborg_miun.se#ext#@imcfhkrems.onmicrosoft.com::8d1d843a-05de-4250-9056-cc783638e52e" providerId="AD" clId="Web-{AB7B4CFA-88BA-4082-8658-4509B5B04547}" dt="2024-02-05T15:17:51.442" v="25"/>
          <ac:spMkLst>
            <pc:docMk/>
            <pc:sldMk cId="2709824057" sldId="479"/>
            <ac:spMk id="6" creationId="{E57411A2-A0FD-B3DD-E262-02A58D3A6EED}"/>
          </ac:spMkLst>
        </pc:spChg>
      </pc:sldChg>
      <pc:sldChg chg="modSp">
        <pc:chgData name="Dalborg, Cecilia" userId="S::cecilia.dalborg_miun.se#ext#@imcfhkrems.onmicrosoft.com::8d1d843a-05de-4250-9056-cc783638e52e" providerId="AD" clId="Web-{AB7B4CFA-88BA-4082-8658-4509B5B04547}" dt="2024-02-05T15:16:39.596" v="17" actId="20577"/>
        <pc:sldMkLst>
          <pc:docMk/>
          <pc:sldMk cId="1426058027" sldId="480"/>
        </pc:sldMkLst>
        <pc:spChg chg="mod">
          <ac:chgData name="Dalborg, Cecilia" userId="S::cecilia.dalborg_miun.se#ext#@imcfhkrems.onmicrosoft.com::8d1d843a-05de-4250-9056-cc783638e52e" providerId="AD" clId="Web-{AB7B4CFA-88BA-4082-8658-4509B5B04547}" dt="2024-02-05T15:16:39.596" v="17" actId="20577"/>
          <ac:spMkLst>
            <pc:docMk/>
            <pc:sldMk cId="1426058027" sldId="480"/>
            <ac:spMk id="4" creationId="{07E0CBB6-C5F8-4624-9918-2ABBDA00096C}"/>
          </ac:spMkLst>
        </pc:spChg>
      </pc:sldChg>
    </pc:docChg>
  </pc:docChgLst>
  <pc:docChgLst>
    <pc:chgData clId="Web-{789C183B-CE9E-41E9-BF90-182FEA92C62E}"/>
    <pc:docChg chg="modSld">
      <pc:chgData name="" userId="" providerId="" clId="Web-{789C183B-CE9E-41E9-BF90-182FEA92C62E}" dt="2023-10-09T13:39:58.528" v="1" actId="1076"/>
      <pc:docMkLst>
        <pc:docMk/>
      </pc:docMkLst>
      <pc:sldChg chg="modSp">
        <pc:chgData name="" userId="" providerId="" clId="Web-{789C183B-CE9E-41E9-BF90-182FEA92C62E}" dt="2023-10-09T13:39:58.528" v="1" actId="1076"/>
        <pc:sldMkLst>
          <pc:docMk/>
          <pc:sldMk cId="1426058027" sldId="480"/>
        </pc:sldMkLst>
        <pc:spChg chg="mod">
          <ac:chgData name="" userId="" providerId="" clId="Web-{789C183B-CE9E-41E9-BF90-182FEA92C62E}" dt="2023-10-09T13:39:58.528" v="1" actId="1076"/>
          <ac:spMkLst>
            <pc:docMk/>
            <pc:sldMk cId="1426058027" sldId="480"/>
            <ac:spMk id="4" creationId="{07E0CBB6-C5F8-4624-9918-2ABBDA00096C}"/>
          </ac:spMkLst>
        </pc:spChg>
      </pc:sldChg>
    </pc:docChg>
  </pc:docChgLst>
  <pc:docChgLst>
    <pc:chgData name="yvonne.vonfriedrichs" userId="S::yvonne.vonfriedrichs_miun.se#ext#@imcfhkrems.onmicrosoft.com::1446dabb-076f-4b93-84a7-10efe9a3e9e5" providerId="AD" clId="Web-{8406F079-B334-49A9-869B-FD9887168202}"/>
    <pc:docChg chg="modSld">
      <pc:chgData name="yvonne.vonfriedrichs" userId="S::yvonne.vonfriedrichs_miun.se#ext#@imcfhkrems.onmicrosoft.com::1446dabb-076f-4b93-84a7-10efe9a3e9e5" providerId="AD" clId="Web-{8406F079-B334-49A9-869B-FD9887168202}" dt="2023-11-28T11:17:43.951" v="5"/>
      <pc:docMkLst>
        <pc:docMk/>
      </pc:docMkLst>
      <pc:sldChg chg="delSp">
        <pc:chgData name="yvonne.vonfriedrichs" userId="S::yvonne.vonfriedrichs_miun.se#ext#@imcfhkrems.onmicrosoft.com::1446dabb-076f-4b93-84a7-10efe9a3e9e5" providerId="AD" clId="Web-{8406F079-B334-49A9-869B-FD9887168202}" dt="2023-11-28T11:17:43.951" v="5"/>
        <pc:sldMkLst>
          <pc:docMk/>
          <pc:sldMk cId="1516815809" sldId="472"/>
        </pc:sldMkLst>
        <pc:grpChg chg="del">
          <ac:chgData name="yvonne.vonfriedrichs" userId="S::yvonne.vonfriedrichs_miun.se#ext#@imcfhkrems.onmicrosoft.com::1446dabb-076f-4b93-84a7-10efe9a3e9e5" providerId="AD" clId="Web-{8406F079-B334-49A9-869B-FD9887168202}" dt="2023-11-28T11:17:43.951" v="5"/>
          <ac:grpSpMkLst>
            <pc:docMk/>
            <pc:sldMk cId="1516815809" sldId="472"/>
            <ac:grpSpMk id="6" creationId="{999CCAB7-5405-A6F1-EE9C-A8D87F71591D}"/>
          </ac:grpSpMkLst>
        </pc:grpChg>
      </pc:sldChg>
      <pc:sldChg chg="delSp">
        <pc:chgData name="yvonne.vonfriedrichs" userId="S::yvonne.vonfriedrichs_miun.se#ext#@imcfhkrems.onmicrosoft.com::1446dabb-076f-4b93-84a7-10efe9a3e9e5" providerId="AD" clId="Web-{8406F079-B334-49A9-869B-FD9887168202}" dt="2023-11-28T11:17:14.309" v="0"/>
        <pc:sldMkLst>
          <pc:docMk/>
          <pc:sldMk cId="3634360391" sldId="473"/>
        </pc:sldMkLst>
        <pc:picChg chg="del">
          <ac:chgData name="yvonne.vonfriedrichs" userId="S::yvonne.vonfriedrichs_miun.se#ext#@imcfhkrems.onmicrosoft.com::1446dabb-076f-4b93-84a7-10efe9a3e9e5" providerId="AD" clId="Web-{8406F079-B334-49A9-869B-FD9887168202}" dt="2023-11-28T11:17:14.309" v="0"/>
          <ac:picMkLst>
            <pc:docMk/>
            <pc:sldMk cId="3634360391" sldId="473"/>
            <ac:picMk id="4" creationId="{47FBA120-2E10-75A2-17A5-701BA0E406C3}"/>
          </ac:picMkLst>
        </pc:picChg>
      </pc:sldChg>
      <pc:sldChg chg="delSp modSp">
        <pc:chgData name="yvonne.vonfriedrichs" userId="S::yvonne.vonfriedrichs_miun.se#ext#@imcfhkrems.onmicrosoft.com::1446dabb-076f-4b93-84a7-10efe9a3e9e5" providerId="AD" clId="Web-{8406F079-B334-49A9-869B-FD9887168202}" dt="2023-11-28T11:17:32.388" v="4"/>
        <pc:sldMkLst>
          <pc:docMk/>
          <pc:sldMk cId="2709824057" sldId="479"/>
        </pc:sldMkLst>
        <pc:spChg chg="mod">
          <ac:chgData name="yvonne.vonfriedrichs" userId="S::yvonne.vonfriedrichs_miun.se#ext#@imcfhkrems.onmicrosoft.com::1446dabb-076f-4b93-84a7-10efe9a3e9e5" providerId="AD" clId="Web-{8406F079-B334-49A9-869B-FD9887168202}" dt="2023-11-28T11:17:30.263" v="2" actId="20577"/>
          <ac:spMkLst>
            <pc:docMk/>
            <pc:sldMk cId="2709824057" sldId="479"/>
            <ac:spMk id="4" creationId="{C5EB11C5-2C0B-6C1B-7820-6DAF28A8F320}"/>
          </ac:spMkLst>
        </pc:spChg>
        <pc:picChg chg="del">
          <ac:chgData name="yvonne.vonfriedrichs" userId="S::yvonne.vonfriedrichs_miun.se#ext#@imcfhkrems.onmicrosoft.com::1446dabb-076f-4b93-84a7-10efe9a3e9e5" providerId="AD" clId="Web-{8406F079-B334-49A9-869B-FD9887168202}" dt="2023-11-28T11:17:31.326" v="3"/>
          <ac:picMkLst>
            <pc:docMk/>
            <pc:sldMk cId="2709824057" sldId="479"/>
            <ac:picMk id="5" creationId="{39D1D5B2-6465-4473-33B7-2733F7380CAC}"/>
          </ac:picMkLst>
        </pc:picChg>
        <pc:picChg chg="del">
          <ac:chgData name="yvonne.vonfriedrichs" userId="S::yvonne.vonfriedrichs_miun.se#ext#@imcfhkrems.onmicrosoft.com::1446dabb-076f-4b93-84a7-10efe9a3e9e5" providerId="AD" clId="Web-{8406F079-B334-49A9-869B-FD9887168202}" dt="2023-11-28T11:17:32.388" v="4"/>
          <ac:picMkLst>
            <pc:docMk/>
            <pc:sldMk cId="2709824057" sldId="479"/>
            <ac:picMk id="6" creationId="{08F2BFB9-B7EA-F7AF-7DF9-EEC965E0092A}"/>
          </ac:picMkLst>
        </pc:picChg>
      </pc:sldChg>
    </pc:docChg>
  </pc:docChgLst>
  <pc:docChgLst>
    <pc:chgData name="yvonne.vonfriedrichs" userId="S::yvonne.vonfriedrichs_miun.se#ext#@imcfhkrems.onmicrosoft.com::1446dabb-076f-4b93-84a7-10efe9a3e9e5" providerId="AD" clId="Web-{85486101-65DA-4CBE-B1AA-65DCFC23B461}"/>
    <pc:docChg chg="addSld delSld modSld">
      <pc:chgData name="yvonne.vonfriedrichs" userId="S::yvonne.vonfriedrichs_miun.se#ext#@imcfhkrems.onmicrosoft.com::1446dabb-076f-4b93-84a7-10efe9a3e9e5" providerId="AD" clId="Web-{85486101-65DA-4CBE-B1AA-65DCFC23B461}" dt="2023-11-14T15:46:02.946" v="7"/>
      <pc:docMkLst>
        <pc:docMk/>
      </pc:docMkLst>
      <pc:sldChg chg="delSp">
        <pc:chgData name="yvonne.vonfriedrichs" userId="S::yvonne.vonfriedrichs_miun.se#ext#@imcfhkrems.onmicrosoft.com::1446dabb-076f-4b93-84a7-10efe9a3e9e5" providerId="AD" clId="Web-{85486101-65DA-4CBE-B1AA-65DCFC23B461}" dt="2023-11-14T15:45:00.976" v="1"/>
        <pc:sldMkLst>
          <pc:docMk/>
          <pc:sldMk cId="4272544058" sldId="465"/>
        </pc:sldMkLst>
        <pc:spChg chg="del">
          <ac:chgData name="yvonne.vonfriedrichs" userId="S::yvonne.vonfriedrichs_miun.se#ext#@imcfhkrems.onmicrosoft.com::1446dabb-076f-4b93-84a7-10efe9a3e9e5" providerId="AD" clId="Web-{85486101-65DA-4CBE-B1AA-65DCFC23B461}" dt="2023-11-14T15:44:59.601" v="0"/>
          <ac:spMkLst>
            <pc:docMk/>
            <pc:sldMk cId="4272544058" sldId="465"/>
            <ac:spMk id="8" creationId="{E9401067-63E7-F903-9E3A-B8DD96F7AE56}"/>
          </ac:spMkLst>
        </pc:spChg>
        <pc:picChg chg="del">
          <ac:chgData name="yvonne.vonfriedrichs" userId="S::yvonne.vonfriedrichs_miun.se#ext#@imcfhkrems.onmicrosoft.com::1446dabb-076f-4b93-84a7-10efe9a3e9e5" providerId="AD" clId="Web-{85486101-65DA-4CBE-B1AA-65DCFC23B461}" dt="2023-11-14T15:45:00.976" v="1"/>
          <ac:picMkLst>
            <pc:docMk/>
            <pc:sldMk cId="4272544058" sldId="465"/>
            <ac:picMk id="6" creationId="{EBBFC65B-7C1E-4CEE-9D11-67653FCF6B38}"/>
          </ac:picMkLst>
        </pc:picChg>
      </pc:sldChg>
      <pc:sldChg chg="addSp delSp modSp add del">
        <pc:chgData name="yvonne.vonfriedrichs" userId="S::yvonne.vonfriedrichs_miun.se#ext#@imcfhkrems.onmicrosoft.com::1446dabb-076f-4b93-84a7-10efe9a3e9e5" providerId="AD" clId="Web-{85486101-65DA-4CBE-B1AA-65DCFC23B461}" dt="2023-11-14T15:46:02.946" v="7"/>
        <pc:sldMkLst>
          <pc:docMk/>
          <pc:sldMk cId="2709824057" sldId="479"/>
        </pc:sldMkLst>
        <pc:spChg chg="del">
          <ac:chgData name="yvonne.vonfriedrichs" userId="S::yvonne.vonfriedrichs_miun.se#ext#@imcfhkrems.onmicrosoft.com::1446dabb-076f-4b93-84a7-10efe9a3e9e5" providerId="AD" clId="Web-{85486101-65DA-4CBE-B1AA-65DCFC23B461}" dt="2023-11-14T15:45:48.446" v="4"/>
          <ac:spMkLst>
            <pc:docMk/>
            <pc:sldMk cId="2709824057" sldId="479"/>
            <ac:spMk id="2" creationId="{01814E01-731D-2CD9-572A-5386F41A971A}"/>
          </ac:spMkLst>
        </pc:spChg>
        <pc:spChg chg="add del mod">
          <ac:chgData name="yvonne.vonfriedrichs" userId="S::yvonne.vonfriedrichs_miun.se#ext#@imcfhkrems.onmicrosoft.com::1446dabb-076f-4b93-84a7-10efe9a3e9e5" providerId="AD" clId="Web-{85486101-65DA-4CBE-B1AA-65DCFC23B461}" dt="2023-11-14T15:45:54.446" v="5"/>
          <ac:spMkLst>
            <pc:docMk/>
            <pc:sldMk cId="2709824057" sldId="479"/>
            <ac:spMk id="9" creationId="{38C7EA7C-BEC8-3FA4-DC6D-87DBB67AE0A5}"/>
          </ac:spMkLst>
        </pc:spChg>
        <pc:picChg chg="del">
          <ac:chgData name="yvonne.vonfriedrichs" userId="S::yvonne.vonfriedrichs_miun.se#ext#@imcfhkrems.onmicrosoft.com::1446dabb-076f-4b93-84a7-10efe9a3e9e5" providerId="AD" clId="Web-{85486101-65DA-4CBE-B1AA-65DCFC23B461}" dt="2023-11-14T15:46:01.181" v="6"/>
          <ac:picMkLst>
            <pc:docMk/>
            <pc:sldMk cId="2709824057" sldId="479"/>
            <ac:picMk id="7" creationId="{66D0DF65-3698-60A7-F523-1791DFA5AE73}"/>
          </ac:picMkLst>
        </pc:picChg>
        <pc:picChg chg="del">
          <ac:chgData name="yvonne.vonfriedrichs" userId="S::yvonne.vonfriedrichs_miun.se#ext#@imcfhkrems.onmicrosoft.com::1446dabb-076f-4b93-84a7-10efe9a3e9e5" providerId="AD" clId="Web-{85486101-65DA-4CBE-B1AA-65DCFC23B461}" dt="2023-11-14T15:46:02.946" v="7"/>
          <ac:picMkLst>
            <pc:docMk/>
            <pc:sldMk cId="2709824057" sldId="479"/>
            <ac:picMk id="8" creationId="{38FB0AD7-269E-71C5-3C93-EEBA1DDAFD24}"/>
          </ac:picMkLst>
        </pc:picChg>
      </pc:sldChg>
    </pc:docChg>
  </pc:docChgLst>
  <pc:docChgLst>
    <pc:chgData name="von Friedrichs, Yvonne" userId="S::yvonne.vonfriedrichs_miun.se#ext#@imcfhkrems.onmicrosoft.com::1446dabb-076f-4b93-84a7-10efe9a3e9e5" providerId="AD" clId="Web-{8092676F-1818-7CC5-D1E6-5671DF1DD088}"/>
    <pc:docChg chg="delSld modSld">
      <pc:chgData name="von Friedrichs, Yvonne" userId="S::yvonne.vonfriedrichs_miun.se#ext#@imcfhkrems.onmicrosoft.com::1446dabb-076f-4b93-84a7-10efe9a3e9e5" providerId="AD" clId="Web-{8092676F-1818-7CC5-D1E6-5671DF1DD088}" dt="2024-03-26T18:37:16.958" v="195" actId="14100"/>
      <pc:docMkLst>
        <pc:docMk/>
      </pc:docMkLst>
      <pc:sldChg chg="modSp modNotes">
        <pc:chgData name="von Friedrichs, Yvonne" userId="S::yvonne.vonfriedrichs_miun.se#ext#@imcfhkrems.onmicrosoft.com::1446dabb-076f-4b93-84a7-10efe9a3e9e5" providerId="AD" clId="Web-{8092676F-1818-7CC5-D1E6-5671DF1DD088}" dt="2024-03-26T18:22:50.286" v="9"/>
        <pc:sldMkLst>
          <pc:docMk/>
          <pc:sldMk cId="1616377297" sldId="398"/>
        </pc:sldMkLst>
        <pc:spChg chg="mod">
          <ac:chgData name="von Friedrichs, Yvonne" userId="S::yvonne.vonfriedrichs_miun.se#ext#@imcfhkrems.onmicrosoft.com::1446dabb-076f-4b93-84a7-10efe9a3e9e5" providerId="AD" clId="Web-{8092676F-1818-7CC5-D1E6-5671DF1DD088}" dt="2024-03-26T18:22:39.895" v="7" actId="20577"/>
          <ac:spMkLst>
            <pc:docMk/>
            <pc:sldMk cId="1616377297" sldId="398"/>
            <ac:spMk id="6" creationId="{F916267A-D2B0-6D6A-5653-0ABDD1980A0C}"/>
          </ac:spMkLst>
        </pc:spChg>
      </pc:sldChg>
      <pc:sldChg chg="modSp modNotes">
        <pc:chgData name="von Friedrichs, Yvonne" userId="S::yvonne.vonfriedrichs_miun.se#ext#@imcfhkrems.onmicrosoft.com::1446dabb-076f-4b93-84a7-10efe9a3e9e5" providerId="AD" clId="Web-{8092676F-1818-7CC5-D1E6-5671DF1DD088}" dt="2024-03-26T18:26:43.888" v="57" actId="20577"/>
        <pc:sldMkLst>
          <pc:docMk/>
          <pc:sldMk cId="689297559" sldId="498"/>
        </pc:sldMkLst>
        <pc:spChg chg="mod">
          <ac:chgData name="von Friedrichs, Yvonne" userId="S::yvonne.vonfriedrichs_miun.se#ext#@imcfhkrems.onmicrosoft.com::1446dabb-076f-4b93-84a7-10efe9a3e9e5" providerId="AD" clId="Web-{8092676F-1818-7CC5-D1E6-5671DF1DD088}" dt="2024-03-26T18:24:02.320" v="17" actId="14100"/>
          <ac:spMkLst>
            <pc:docMk/>
            <pc:sldMk cId="689297559" sldId="498"/>
            <ac:spMk id="2" creationId="{99AD2645-F7F3-B7A4-F3EB-1E8DEBBB9A1A}"/>
          </ac:spMkLst>
        </pc:spChg>
        <pc:spChg chg="mod">
          <ac:chgData name="von Friedrichs, Yvonne" userId="S::yvonne.vonfriedrichs_miun.se#ext#@imcfhkrems.onmicrosoft.com::1446dabb-076f-4b93-84a7-10efe9a3e9e5" providerId="AD" clId="Web-{8092676F-1818-7CC5-D1E6-5671DF1DD088}" dt="2024-03-26T18:26:43.888" v="57" actId="20577"/>
          <ac:spMkLst>
            <pc:docMk/>
            <pc:sldMk cId="689297559" sldId="498"/>
            <ac:spMk id="3" creationId="{2FF35712-3417-4832-8F04-BC3538DDB747}"/>
          </ac:spMkLst>
        </pc:spChg>
      </pc:sldChg>
      <pc:sldChg chg="modSp modNotes">
        <pc:chgData name="von Friedrichs, Yvonne" userId="S::yvonne.vonfriedrichs_miun.se#ext#@imcfhkrems.onmicrosoft.com::1446dabb-076f-4b93-84a7-10efe9a3e9e5" providerId="AD" clId="Web-{8092676F-1818-7CC5-D1E6-5671DF1DD088}" dt="2024-03-26T18:28:19.610" v="74"/>
        <pc:sldMkLst>
          <pc:docMk/>
          <pc:sldMk cId="2248693744" sldId="499"/>
        </pc:sldMkLst>
        <pc:spChg chg="mod">
          <ac:chgData name="von Friedrichs, Yvonne" userId="S::yvonne.vonfriedrichs_miun.se#ext#@imcfhkrems.onmicrosoft.com::1446dabb-076f-4b93-84a7-10efe9a3e9e5" providerId="AD" clId="Web-{8092676F-1818-7CC5-D1E6-5671DF1DD088}" dt="2024-03-26T18:27:30.905" v="64" actId="20577"/>
          <ac:spMkLst>
            <pc:docMk/>
            <pc:sldMk cId="2248693744" sldId="499"/>
            <ac:spMk id="2" creationId="{D047C06E-04B4-F8F8-D51F-FF4F9567E693}"/>
          </ac:spMkLst>
        </pc:spChg>
        <pc:spChg chg="mod">
          <ac:chgData name="von Friedrichs, Yvonne" userId="S::yvonne.vonfriedrichs_miun.se#ext#@imcfhkrems.onmicrosoft.com::1446dabb-076f-4b93-84a7-10efe9a3e9e5" providerId="AD" clId="Web-{8092676F-1818-7CC5-D1E6-5671DF1DD088}" dt="2024-03-26T18:28:17.063" v="73" actId="20577"/>
          <ac:spMkLst>
            <pc:docMk/>
            <pc:sldMk cId="2248693744" sldId="499"/>
            <ac:spMk id="3" creationId="{30CAF735-ABCB-5CB1-3F41-D6A47D6A20B4}"/>
          </ac:spMkLst>
        </pc:spChg>
      </pc:sldChg>
      <pc:sldChg chg="modSp modNotes">
        <pc:chgData name="von Friedrichs, Yvonne" userId="S::yvonne.vonfriedrichs_miun.se#ext#@imcfhkrems.onmicrosoft.com::1446dabb-076f-4b93-84a7-10efe9a3e9e5" providerId="AD" clId="Web-{8092676F-1818-7CC5-D1E6-5671DF1DD088}" dt="2024-03-26T18:31:08.303" v="96"/>
        <pc:sldMkLst>
          <pc:docMk/>
          <pc:sldMk cId="106838474" sldId="500"/>
        </pc:sldMkLst>
        <pc:spChg chg="mod">
          <ac:chgData name="von Friedrichs, Yvonne" userId="S::yvonne.vonfriedrichs_miun.se#ext#@imcfhkrems.onmicrosoft.com::1446dabb-076f-4b93-84a7-10efe9a3e9e5" providerId="AD" clId="Web-{8092676F-1818-7CC5-D1E6-5671DF1DD088}" dt="2024-03-26T18:30:58.303" v="94" actId="20577"/>
          <ac:spMkLst>
            <pc:docMk/>
            <pc:sldMk cId="106838474" sldId="500"/>
            <ac:spMk id="3" creationId="{0747DFAB-107B-3F14-C9AE-268263A198B4}"/>
          </ac:spMkLst>
        </pc:spChg>
      </pc:sldChg>
      <pc:sldChg chg="modSp modNotes">
        <pc:chgData name="von Friedrichs, Yvonne" userId="S::yvonne.vonfriedrichs_miun.se#ext#@imcfhkrems.onmicrosoft.com::1446dabb-076f-4b93-84a7-10efe9a3e9e5" providerId="AD" clId="Web-{8092676F-1818-7CC5-D1E6-5671DF1DD088}" dt="2024-03-26T18:30:22.864" v="84"/>
        <pc:sldMkLst>
          <pc:docMk/>
          <pc:sldMk cId="2391851700" sldId="501"/>
        </pc:sldMkLst>
        <pc:spChg chg="mod">
          <ac:chgData name="von Friedrichs, Yvonne" userId="S::yvonne.vonfriedrichs_miun.se#ext#@imcfhkrems.onmicrosoft.com::1446dabb-076f-4b93-84a7-10efe9a3e9e5" providerId="AD" clId="Web-{8092676F-1818-7CC5-D1E6-5671DF1DD088}" dt="2024-03-26T18:29:55.988" v="82" actId="20577"/>
          <ac:spMkLst>
            <pc:docMk/>
            <pc:sldMk cId="2391851700" sldId="501"/>
            <ac:spMk id="3" creationId="{6E871B49-F567-3A52-3DEC-C0CE863CF299}"/>
          </ac:spMkLst>
        </pc:spChg>
      </pc:sldChg>
      <pc:sldChg chg="modSp modNotes">
        <pc:chgData name="von Friedrichs, Yvonne" userId="S::yvonne.vonfriedrichs_miun.se#ext#@imcfhkrems.onmicrosoft.com::1446dabb-076f-4b93-84a7-10efe9a3e9e5" providerId="AD" clId="Web-{8092676F-1818-7CC5-D1E6-5671DF1DD088}" dt="2024-03-26T18:37:16.958" v="195" actId="14100"/>
        <pc:sldMkLst>
          <pc:docMk/>
          <pc:sldMk cId="587801759" sldId="502"/>
        </pc:sldMkLst>
        <pc:spChg chg="mod">
          <ac:chgData name="von Friedrichs, Yvonne" userId="S::yvonne.vonfriedrichs_miun.se#ext#@imcfhkrems.onmicrosoft.com::1446dabb-076f-4b93-84a7-10efe9a3e9e5" providerId="AD" clId="Web-{8092676F-1818-7CC5-D1E6-5671DF1DD088}" dt="2024-03-26T18:31:31.898" v="100" actId="20577"/>
          <ac:spMkLst>
            <pc:docMk/>
            <pc:sldMk cId="587801759" sldId="502"/>
            <ac:spMk id="2" creationId="{0E158FAF-3FB9-FA01-CA9C-CD0DC5522548}"/>
          </ac:spMkLst>
        </pc:spChg>
        <pc:spChg chg="mod">
          <ac:chgData name="von Friedrichs, Yvonne" userId="S::yvonne.vonfriedrichs_miun.se#ext#@imcfhkrems.onmicrosoft.com::1446dabb-076f-4b93-84a7-10efe9a3e9e5" providerId="AD" clId="Web-{8092676F-1818-7CC5-D1E6-5671DF1DD088}" dt="2024-03-26T18:37:16.958" v="195" actId="14100"/>
          <ac:spMkLst>
            <pc:docMk/>
            <pc:sldMk cId="587801759" sldId="502"/>
            <ac:spMk id="3" creationId="{90F73238-A8AA-F7E7-260D-6A270D1A1D85}"/>
          </ac:spMkLst>
        </pc:spChg>
      </pc:sldChg>
      <pc:sldChg chg="del">
        <pc:chgData name="von Friedrichs, Yvonne" userId="S::yvonne.vonfriedrichs_miun.se#ext#@imcfhkrems.onmicrosoft.com::1446dabb-076f-4b93-84a7-10efe9a3e9e5" providerId="AD" clId="Web-{8092676F-1818-7CC5-D1E6-5671DF1DD088}" dt="2024-03-26T18:34:28.076" v="167"/>
        <pc:sldMkLst>
          <pc:docMk/>
          <pc:sldMk cId="3974590605" sldId="503"/>
        </pc:sldMkLst>
      </pc:sldChg>
      <pc:sldChg chg="del">
        <pc:chgData name="von Friedrichs, Yvonne" userId="S::yvonne.vonfriedrichs_miun.se#ext#@imcfhkrems.onmicrosoft.com::1446dabb-076f-4b93-84a7-10efe9a3e9e5" providerId="AD" clId="Web-{8092676F-1818-7CC5-D1E6-5671DF1DD088}" dt="2024-03-26T18:34:32.123" v="168"/>
        <pc:sldMkLst>
          <pc:docMk/>
          <pc:sldMk cId="188474042" sldId="504"/>
        </pc:sldMkLst>
      </pc:sldChg>
      <pc:sldChg chg="modSp modNotes">
        <pc:chgData name="von Friedrichs, Yvonne" userId="S::yvonne.vonfriedrichs_miun.se#ext#@imcfhkrems.onmicrosoft.com::1446dabb-076f-4b93-84a7-10efe9a3e9e5" providerId="AD" clId="Web-{8092676F-1818-7CC5-D1E6-5671DF1DD088}" dt="2024-03-26T18:35:31.890" v="177" actId="20577"/>
        <pc:sldMkLst>
          <pc:docMk/>
          <pc:sldMk cId="1513918952" sldId="505"/>
        </pc:sldMkLst>
        <pc:spChg chg="mod">
          <ac:chgData name="von Friedrichs, Yvonne" userId="S::yvonne.vonfriedrichs_miun.se#ext#@imcfhkrems.onmicrosoft.com::1446dabb-076f-4b93-84a7-10efe9a3e9e5" providerId="AD" clId="Web-{8092676F-1818-7CC5-D1E6-5671DF1DD088}" dt="2024-03-26T18:35:31.890" v="177" actId="20577"/>
          <ac:spMkLst>
            <pc:docMk/>
            <pc:sldMk cId="1513918952" sldId="505"/>
            <ac:spMk id="3" creationId="{EF8058BE-825C-B2CA-3FD4-23FE9D104F00}"/>
          </ac:spMkLst>
        </pc:spChg>
      </pc:sldChg>
    </pc:docChg>
  </pc:docChgLst>
  <pc:docChgLst>
    <pc:chgData name="Cornelia Amon" userId="5954e632-5942-4ce2-bb41-89c16c6cc23e" providerId="ADAL" clId="{FB0AE64F-6C12-4B79-ADE7-69D37DA82AB3}"/>
    <pc:docChg chg="undo custSel addSld delSld modSld sldOrd addMainMaster modMainMaster">
      <pc:chgData name="Cornelia Amon" userId="5954e632-5942-4ce2-bb41-89c16c6cc23e" providerId="ADAL" clId="{FB0AE64F-6C12-4B79-ADE7-69D37DA82AB3}" dt="2024-03-15T11:38:04.459" v="52" actId="207"/>
      <pc:docMkLst>
        <pc:docMk/>
      </pc:docMkLst>
      <pc:sldChg chg="addSp delSp modSp mod chgLayout">
        <pc:chgData name="Cornelia Amon" userId="5954e632-5942-4ce2-bb41-89c16c6cc23e" providerId="ADAL" clId="{FB0AE64F-6C12-4B79-ADE7-69D37DA82AB3}" dt="2024-03-15T11:33:00.551" v="22" actId="20577"/>
        <pc:sldMkLst>
          <pc:docMk/>
          <pc:sldMk cId="1616377297" sldId="398"/>
        </pc:sldMkLst>
        <pc:spChg chg="add del mod">
          <ac:chgData name="Cornelia Amon" userId="5954e632-5942-4ce2-bb41-89c16c6cc23e" providerId="ADAL" clId="{FB0AE64F-6C12-4B79-ADE7-69D37DA82AB3}" dt="2024-03-15T11:32:52.626" v="19" actId="6264"/>
          <ac:spMkLst>
            <pc:docMk/>
            <pc:sldMk cId="1616377297" sldId="398"/>
            <ac:spMk id="2" creationId="{FC358A14-8071-F838-E088-18B001E183B9}"/>
          </ac:spMkLst>
        </pc:spChg>
        <pc:spChg chg="add del mod">
          <ac:chgData name="Cornelia Amon" userId="5954e632-5942-4ce2-bb41-89c16c6cc23e" providerId="ADAL" clId="{FB0AE64F-6C12-4B79-ADE7-69D37DA82AB3}" dt="2024-03-15T11:32:52.626" v="19" actId="6264"/>
          <ac:spMkLst>
            <pc:docMk/>
            <pc:sldMk cId="1616377297" sldId="398"/>
            <ac:spMk id="3" creationId="{D9B0B7FF-DFAB-C88E-C6E3-8E94D1DEE56C}"/>
          </ac:spMkLst>
        </pc:spChg>
        <pc:spChg chg="mod ord">
          <ac:chgData name="Cornelia Amon" userId="5954e632-5942-4ce2-bb41-89c16c6cc23e" providerId="ADAL" clId="{FB0AE64F-6C12-4B79-ADE7-69D37DA82AB3}" dt="2024-03-15T11:32:56.084" v="21" actId="20577"/>
          <ac:spMkLst>
            <pc:docMk/>
            <pc:sldMk cId="1616377297" sldId="398"/>
            <ac:spMk id="5" creationId="{ECF7EEE6-32E9-AF8D-1175-B92B31B66DCF}"/>
          </ac:spMkLst>
        </pc:spChg>
        <pc:spChg chg="mod ord">
          <ac:chgData name="Cornelia Amon" userId="5954e632-5942-4ce2-bb41-89c16c6cc23e" providerId="ADAL" clId="{FB0AE64F-6C12-4B79-ADE7-69D37DA82AB3}" dt="2024-03-15T11:33:00.551" v="22" actId="20577"/>
          <ac:spMkLst>
            <pc:docMk/>
            <pc:sldMk cId="1616377297" sldId="398"/>
            <ac:spMk id="6" creationId="{F916267A-D2B0-6D6A-5653-0ABDD1980A0C}"/>
          </ac:spMkLst>
        </pc:spChg>
      </pc:sldChg>
      <pc:sldChg chg="addSp delSp modSp mod modClrScheme chgLayout">
        <pc:chgData name="Cornelia Amon" userId="5954e632-5942-4ce2-bb41-89c16c6cc23e" providerId="ADAL" clId="{FB0AE64F-6C12-4B79-ADE7-69D37DA82AB3}" dt="2024-03-15T11:38:04.459" v="52" actId="207"/>
        <pc:sldMkLst>
          <pc:docMk/>
          <pc:sldMk cId="0" sldId="403"/>
        </pc:sldMkLst>
        <pc:spChg chg="add del mod">
          <ac:chgData name="Cornelia Amon" userId="5954e632-5942-4ce2-bb41-89c16c6cc23e" providerId="ADAL" clId="{FB0AE64F-6C12-4B79-ADE7-69D37DA82AB3}" dt="2024-03-15T11:33:04.474" v="23" actId="6264"/>
          <ac:spMkLst>
            <pc:docMk/>
            <pc:sldMk cId="0" sldId="403"/>
            <ac:spMk id="2" creationId="{1ABABFCB-C21D-6688-6122-0C04E29CCF3B}"/>
          </ac:spMkLst>
        </pc:spChg>
        <pc:spChg chg="add del mod">
          <ac:chgData name="Cornelia Amon" userId="5954e632-5942-4ce2-bb41-89c16c6cc23e" providerId="ADAL" clId="{FB0AE64F-6C12-4B79-ADE7-69D37DA82AB3}" dt="2024-03-15T11:33:04.474" v="23" actId="6264"/>
          <ac:spMkLst>
            <pc:docMk/>
            <pc:sldMk cId="0" sldId="403"/>
            <ac:spMk id="3" creationId="{B9C929FB-E9BC-EBB8-94AC-B8379F6ADC18}"/>
          </ac:spMkLst>
        </pc:spChg>
        <pc:spChg chg="mod ord">
          <ac:chgData name="Cornelia Amon" userId="5954e632-5942-4ce2-bb41-89c16c6cc23e" providerId="ADAL" clId="{FB0AE64F-6C12-4B79-ADE7-69D37DA82AB3}" dt="2024-03-15T11:33:50.432" v="41" actId="255"/>
          <ac:spMkLst>
            <pc:docMk/>
            <pc:sldMk cId="0" sldId="403"/>
            <ac:spMk id="4" creationId="{BC0C020A-AC73-08D0-2B00-0E0F995A534F}"/>
          </ac:spMkLst>
        </pc:spChg>
        <pc:spChg chg="add del mod ord">
          <ac:chgData name="Cornelia Amon" userId="5954e632-5942-4ce2-bb41-89c16c6cc23e" providerId="ADAL" clId="{FB0AE64F-6C12-4B79-ADE7-69D37DA82AB3}" dt="2024-03-15T11:33:30.442" v="37" actId="26606"/>
          <ac:spMkLst>
            <pc:docMk/>
            <pc:sldMk cId="0" sldId="403"/>
            <ac:spMk id="5" creationId="{DDBB6DA2-0357-B28C-21E9-00FC76EED5F1}"/>
          </ac:spMkLst>
        </pc:spChg>
        <pc:spChg chg="add del mod">
          <ac:chgData name="Cornelia Amon" userId="5954e632-5942-4ce2-bb41-89c16c6cc23e" providerId="ADAL" clId="{FB0AE64F-6C12-4B79-ADE7-69D37DA82AB3}" dt="2024-03-15T11:33:10.676" v="25" actId="6264"/>
          <ac:spMkLst>
            <pc:docMk/>
            <pc:sldMk cId="0" sldId="403"/>
            <ac:spMk id="6" creationId="{F5314FDB-417C-1F68-E1BD-3D5A4BCBE037}"/>
          </ac:spMkLst>
        </pc:spChg>
        <pc:spChg chg="add del mod">
          <ac:chgData name="Cornelia Amon" userId="5954e632-5942-4ce2-bb41-89c16c6cc23e" providerId="ADAL" clId="{FB0AE64F-6C12-4B79-ADE7-69D37DA82AB3}" dt="2024-03-15T11:33:10.676" v="25" actId="6264"/>
          <ac:spMkLst>
            <pc:docMk/>
            <pc:sldMk cId="0" sldId="403"/>
            <ac:spMk id="7" creationId="{3676BA6A-7CEA-20EF-5B48-EBB04860E7FF}"/>
          </ac:spMkLst>
        </pc:spChg>
        <pc:spChg chg="add del mod">
          <ac:chgData name="Cornelia Amon" userId="5954e632-5942-4ce2-bb41-89c16c6cc23e" providerId="ADAL" clId="{FB0AE64F-6C12-4B79-ADE7-69D37DA82AB3}" dt="2024-03-15T11:33:26.859" v="32" actId="26606"/>
          <ac:spMkLst>
            <pc:docMk/>
            <pc:sldMk cId="0" sldId="403"/>
            <ac:spMk id="12" creationId="{DDBB6DA2-0357-B28C-21E9-00FC76EED5F1}"/>
          </ac:spMkLst>
        </pc:spChg>
        <pc:spChg chg="add del mod">
          <ac:chgData name="Cornelia Amon" userId="5954e632-5942-4ce2-bb41-89c16c6cc23e" providerId="ADAL" clId="{FB0AE64F-6C12-4B79-ADE7-69D37DA82AB3}" dt="2024-03-15T11:33:30.403" v="36" actId="26606"/>
          <ac:spMkLst>
            <pc:docMk/>
            <pc:sldMk cId="0" sldId="403"/>
            <ac:spMk id="16" creationId="{9F2C32BD-3EB8-920E-07E2-3912CD232DE1}"/>
          </ac:spMkLst>
        </pc:spChg>
        <pc:spChg chg="add del mod">
          <ac:chgData name="Cornelia Amon" userId="5954e632-5942-4ce2-bb41-89c16c6cc23e" providerId="ADAL" clId="{FB0AE64F-6C12-4B79-ADE7-69D37DA82AB3}" dt="2024-03-15T11:33:30.403" v="36" actId="26606"/>
          <ac:spMkLst>
            <pc:docMk/>
            <pc:sldMk cId="0" sldId="403"/>
            <ac:spMk id="17" creationId="{DDBB6DA2-0357-B28C-21E9-00FC76EED5F1}"/>
          </ac:spMkLst>
        </pc:spChg>
        <pc:graphicFrameChg chg="add del">
          <ac:chgData name="Cornelia Amon" userId="5954e632-5942-4ce2-bb41-89c16c6cc23e" providerId="ADAL" clId="{FB0AE64F-6C12-4B79-ADE7-69D37DA82AB3}" dt="2024-03-15T11:33:24.803" v="28" actId="26606"/>
          <ac:graphicFrameMkLst>
            <pc:docMk/>
            <pc:sldMk cId="0" sldId="403"/>
            <ac:graphicFrameMk id="8" creationId="{E46937A9-903C-6330-92A0-5B5482998644}"/>
          </ac:graphicFrameMkLst>
        </pc:graphicFrameChg>
        <pc:graphicFrameChg chg="add del mod">
          <ac:chgData name="Cornelia Amon" userId="5954e632-5942-4ce2-bb41-89c16c6cc23e" providerId="ADAL" clId="{FB0AE64F-6C12-4B79-ADE7-69D37DA82AB3}" dt="2024-03-15T11:33:25.747" v="30" actId="26606"/>
          <ac:graphicFrameMkLst>
            <pc:docMk/>
            <pc:sldMk cId="0" sldId="403"/>
            <ac:graphicFrameMk id="10" creationId="{ADCAD428-476B-11A7-9507-A88222718A87}"/>
          </ac:graphicFrameMkLst>
        </pc:graphicFrameChg>
        <pc:graphicFrameChg chg="add del">
          <ac:chgData name="Cornelia Amon" userId="5954e632-5942-4ce2-bb41-89c16c6cc23e" providerId="ADAL" clId="{FB0AE64F-6C12-4B79-ADE7-69D37DA82AB3}" dt="2024-03-15T11:33:28.437" v="34" actId="26606"/>
          <ac:graphicFrameMkLst>
            <pc:docMk/>
            <pc:sldMk cId="0" sldId="403"/>
            <ac:graphicFrameMk id="14" creationId="{E46937A9-903C-6330-92A0-5B5482998644}"/>
          </ac:graphicFrameMkLst>
        </pc:graphicFrameChg>
        <pc:graphicFrameChg chg="add mod">
          <ac:chgData name="Cornelia Amon" userId="5954e632-5942-4ce2-bb41-89c16c6cc23e" providerId="ADAL" clId="{FB0AE64F-6C12-4B79-ADE7-69D37DA82AB3}" dt="2024-03-15T11:38:04.459" v="52" actId="207"/>
          <ac:graphicFrameMkLst>
            <pc:docMk/>
            <pc:sldMk cId="0" sldId="403"/>
            <ac:graphicFrameMk id="19" creationId="{E46937A9-903C-6330-92A0-5B5482998644}"/>
          </ac:graphicFrameMkLst>
        </pc:graphicFrameChg>
      </pc:sldChg>
      <pc:sldChg chg="del">
        <pc:chgData name="Cornelia Amon" userId="5954e632-5942-4ce2-bb41-89c16c6cc23e" providerId="ADAL" clId="{FB0AE64F-6C12-4B79-ADE7-69D37DA82AB3}" dt="2024-03-15T11:30:07.677" v="5" actId="47"/>
        <pc:sldMkLst>
          <pc:docMk/>
          <pc:sldMk cId="4272544058" sldId="465"/>
        </pc:sldMkLst>
      </pc:sldChg>
      <pc:sldChg chg="del">
        <pc:chgData name="Cornelia Amon" userId="5954e632-5942-4ce2-bb41-89c16c6cc23e" providerId="ADAL" clId="{FB0AE64F-6C12-4B79-ADE7-69D37DA82AB3}" dt="2024-03-15T11:32:48.291" v="18" actId="47"/>
        <pc:sldMkLst>
          <pc:docMk/>
          <pc:sldMk cId="1426058027" sldId="480"/>
        </pc:sldMkLst>
      </pc:sldChg>
      <pc:sldChg chg="modSp add mod">
        <pc:chgData name="Cornelia Amon" userId="5954e632-5942-4ce2-bb41-89c16c6cc23e" providerId="ADAL" clId="{FB0AE64F-6C12-4B79-ADE7-69D37DA82AB3}" dt="2024-03-15T11:30:11.880" v="6" actId="20577"/>
        <pc:sldMkLst>
          <pc:docMk/>
          <pc:sldMk cId="10629423" sldId="494"/>
        </pc:sldMkLst>
        <pc:spChg chg="mod">
          <ac:chgData name="Cornelia Amon" userId="5954e632-5942-4ce2-bb41-89c16c6cc23e" providerId="ADAL" clId="{FB0AE64F-6C12-4B79-ADE7-69D37DA82AB3}" dt="2024-03-15T11:30:11.880" v="6" actId="20577"/>
          <ac:spMkLst>
            <pc:docMk/>
            <pc:sldMk cId="10629423" sldId="494"/>
            <ac:spMk id="4" creationId="{07E0CBB6-C5F8-4624-9918-2ABBDA00096C}"/>
          </ac:spMkLst>
        </pc:spChg>
      </pc:sldChg>
      <pc:sldChg chg="modSp add mod">
        <pc:chgData name="Cornelia Amon" userId="5954e632-5942-4ce2-bb41-89c16c6cc23e" providerId="ADAL" clId="{FB0AE64F-6C12-4B79-ADE7-69D37DA82AB3}" dt="2024-03-15T11:32:46.149" v="17"/>
        <pc:sldMkLst>
          <pc:docMk/>
          <pc:sldMk cId="293963462" sldId="495"/>
        </pc:sldMkLst>
        <pc:spChg chg="mod">
          <ac:chgData name="Cornelia Amon" userId="5954e632-5942-4ce2-bb41-89c16c6cc23e" providerId="ADAL" clId="{FB0AE64F-6C12-4B79-ADE7-69D37DA82AB3}" dt="2024-03-15T11:32:46.149" v="17"/>
          <ac:spMkLst>
            <pc:docMk/>
            <pc:sldMk cId="293963462" sldId="495"/>
            <ac:spMk id="3" creationId="{6D883F1F-18B4-291B-1C8E-0C924544D7DD}"/>
          </ac:spMkLst>
        </pc:spChg>
        <pc:spChg chg="mod">
          <ac:chgData name="Cornelia Amon" userId="5954e632-5942-4ce2-bb41-89c16c6cc23e" providerId="ADAL" clId="{FB0AE64F-6C12-4B79-ADE7-69D37DA82AB3}" dt="2024-03-15T11:32:35.854" v="14" actId="20577"/>
          <ac:spMkLst>
            <pc:docMk/>
            <pc:sldMk cId="293963462" sldId="495"/>
            <ac:spMk id="4" creationId="{07E0CBB6-C5F8-4624-9918-2ABBDA00096C}"/>
          </ac:spMkLst>
        </pc:spChg>
      </pc:sldChg>
      <pc:sldChg chg="add ord">
        <pc:chgData name="Cornelia Amon" userId="5954e632-5942-4ce2-bb41-89c16c6cc23e" providerId="ADAL" clId="{FB0AE64F-6C12-4B79-ADE7-69D37DA82AB3}" dt="2024-03-15T11:30:46.344" v="9"/>
        <pc:sldMkLst>
          <pc:docMk/>
          <pc:sldMk cId="2094950677" sldId="497"/>
        </pc:sldMkLst>
      </pc:sldChg>
      <pc:sldMasterChg chg="new mod addSldLayout">
        <pc:chgData name="Cornelia Amon" userId="5954e632-5942-4ce2-bb41-89c16c6cc23e" providerId="ADAL" clId="{FB0AE64F-6C12-4B79-ADE7-69D37DA82AB3}" dt="2024-03-15T11:29:16.753" v="0" actId="6938"/>
        <pc:sldMasterMkLst>
          <pc:docMk/>
          <pc:sldMasterMk cId="3383577109" sldId="2147483673"/>
        </pc:sldMasterMkLst>
        <pc:sldLayoutChg chg="new replId">
          <pc:chgData name="Cornelia Amon" userId="5954e632-5942-4ce2-bb41-89c16c6cc23e" providerId="ADAL" clId="{FB0AE64F-6C12-4B79-ADE7-69D37DA82AB3}" dt="2024-03-15T11:29:16.753" v="0" actId="6938"/>
          <pc:sldLayoutMkLst>
            <pc:docMk/>
            <pc:sldMasterMk cId="3383577109" sldId="2147483673"/>
            <pc:sldLayoutMk cId="455794893" sldId="2147483674"/>
          </pc:sldLayoutMkLst>
        </pc:sldLayoutChg>
        <pc:sldLayoutChg chg="new replId">
          <pc:chgData name="Cornelia Amon" userId="5954e632-5942-4ce2-bb41-89c16c6cc23e" providerId="ADAL" clId="{FB0AE64F-6C12-4B79-ADE7-69D37DA82AB3}" dt="2024-03-15T11:29:16.753" v="0" actId="6938"/>
          <pc:sldLayoutMkLst>
            <pc:docMk/>
            <pc:sldMasterMk cId="3383577109" sldId="2147483673"/>
            <pc:sldLayoutMk cId="1344355918" sldId="2147483675"/>
          </pc:sldLayoutMkLst>
        </pc:sldLayoutChg>
        <pc:sldLayoutChg chg="new replId">
          <pc:chgData name="Cornelia Amon" userId="5954e632-5942-4ce2-bb41-89c16c6cc23e" providerId="ADAL" clId="{FB0AE64F-6C12-4B79-ADE7-69D37DA82AB3}" dt="2024-03-15T11:29:16.753" v="0" actId="6938"/>
          <pc:sldLayoutMkLst>
            <pc:docMk/>
            <pc:sldMasterMk cId="3383577109" sldId="2147483673"/>
            <pc:sldLayoutMk cId="2769574147" sldId="2147483676"/>
          </pc:sldLayoutMkLst>
        </pc:sldLayoutChg>
        <pc:sldLayoutChg chg="new replId">
          <pc:chgData name="Cornelia Amon" userId="5954e632-5942-4ce2-bb41-89c16c6cc23e" providerId="ADAL" clId="{FB0AE64F-6C12-4B79-ADE7-69D37DA82AB3}" dt="2024-03-15T11:29:16.753" v="0" actId="6938"/>
          <pc:sldLayoutMkLst>
            <pc:docMk/>
            <pc:sldMasterMk cId="3383577109" sldId="2147483673"/>
            <pc:sldLayoutMk cId="1135836159" sldId="2147483677"/>
          </pc:sldLayoutMkLst>
        </pc:sldLayoutChg>
        <pc:sldLayoutChg chg="new replId">
          <pc:chgData name="Cornelia Amon" userId="5954e632-5942-4ce2-bb41-89c16c6cc23e" providerId="ADAL" clId="{FB0AE64F-6C12-4B79-ADE7-69D37DA82AB3}" dt="2024-03-15T11:29:16.753" v="0" actId="6938"/>
          <pc:sldLayoutMkLst>
            <pc:docMk/>
            <pc:sldMasterMk cId="3383577109" sldId="2147483673"/>
            <pc:sldLayoutMk cId="2971080109" sldId="2147483678"/>
          </pc:sldLayoutMkLst>
        </pc:sldLayoutChg>
        <pc:sldLayoutChg chg="new replId">
          <pc:chgData name="Cornelia Amon" userId="5954e632-5942-4ce2-bb41-89c16c6cc23e" providerId="ADAL" clId="{FB0AE64F-6C12-4B79-ADE7-69D37DA82AB3}" dt="2024-03-15T11:29:16.753" v="0" actId="6938"/>
          <pc:sldLayoutMkLst>
            <pc:docMk/>
            <pc:sldMasterMk cId="3383577109" sldId="2147483673"/>
            <pc:sldLayoutMk cId="3007366592" sldId="2147483679"/>
          </pc:sldLayoutMkLst>
        </pc:sldLayoutChg>
        <pc:sldLayoutChg chg="new replId">
          <pc:chgData name="Cornelia Amon" userId="5954e632-5942-4ce2-bb41-89c16c6cc23e" providerId="ADAL" clId="{FB0AE64F-6C12-4B79-ADE7-69D37DA82AB3}" dt="2024-03-15T11:29:16.753" v="0" actId="6938"/>
          <pc:sldLayoutMkLst>
            <pc:docMk/>
            <pc:sldMasterMk cId="3383577109" sldId="2147483673"/>
            <pc:sldLayoutMk cId="1947040968" sldId="2147483680"/>
          </pc:sldLayoutMkLst>
        </pc:sldLayoutChg>
        <pc:sldLayoutChg chg="new replId">
          <pc:chgData name="Cornelia Amon" userId="5954e632-5942-4ce2-bb41-89c16c6cc23e" providerId="ADAL" clId="{FB0AE64F-6C12-4B79-ADE7-69D37DA82AB3}" dt="2024-03-15T11:29:16.753" v="0" actId="6938"/>
          <pc:sldLayoutMkLst>
            <pc:docMk/>
            <pc:sldMasterMk cId="3383577109" sldId="2147483673"/>
            <pc:sldLayoutMk cId="2964792657" sldId="2147483681"/>
          </pc:sldLayoutMkLst>
        </pc:sldLayoutChg>
        <pc:sldLayoutChg chg="new replId">
          <pc:chgData name="Cornelia Amon" userId="5954e632-5942-4ce2-bb41-89c16c6cc23e" providerId="ADAL" clId="{FB0AE64F-6C12-4B79-ADE7-69D37DA82AB3}" dt="2024-03-15T11:29:16.753" v="0" actId="6938"/>
          <pc:sldLayoutMkLst>
            <pc:docMk/>
            <pc:sldMasterMk cId="3383577109" sldId="2147483673"/>
            <pc:sldLayoutMk cId="551581138" sldId="2147483682"/>
          </pc:sldLayoutMkLst>
        </pc:sldLayoutChg>
        <pc:sldLayoutChg chg="new replId">
          <pc:chgData name="Cornelia Amon" userId="5954e632-5942-4ce2-bb41-89c16c6cc23e" providerId="ADAL" clId="{FB0AE64F-6C12-4B79-ADE7-69D37DA82AB3}" dt="2024-03-15T11:29:16.753" v="0" actId="6938"/>
          <pc:sldLayoutMkLst>
            <pc:docMk/>
            <pc:sldMasterMk cId="3383577109" sldId="2147483673"/>
            <pc:sldLayoutMk cId="3317108405" sldId="2147483683"/>
          </pc:sldLayoutMkLst>
        </pc:sldLayoutChg>
        <pc:sldLayoutChg chg="new replId">
          <pc:chgData name="Cornelia Amon" userId="5954e632-5942-4ce2-bb41-89c16c6cc23e" providerId="ADAL" clId="{FB0AE64F-6C12-4B79-ADE7-69D37DA82AB3}" dt="2024-03-15T11:29:16.753" v="0" actId="6938"/>
          <pc:sldLayoutMkLst>
            <pc:docMk/>
            <pc:sldMasterMk cId="3383577109" sldId="2147483673"/>
            <pc:sldLayoutMk cId="539324516" sldId="2147483684"/>
          </pc:sldLayoutMkLst>
        </pc:sldLayoutChg>
      </pc:sldMasterChg>
    </pc:docChg>
  </pc:docChgLst>
  <pc:docChgLst>
    <pc:chgData name="Dalborg, Cecilia" userId="S::cecilia.dalborg_miun.se#ext#@imcfhkrems.onmicrosoft.com::8d1d843a-05de-4250-9056-cc783638e52e" providerId="AD" clId="Web-{60B13CD3-43C1-45EC-8AD0-641E4711045F}"/>
    <pc:docChg chg="modSld">
      <pc:chgData name="Dalborg, Cecilia" userId="S::cecilia.dalborg_miun.se#ext#@imcfhkrems.onmicrosoft.com::8d1d843a-05de-4250-9056-cc783638e52e" providerId="AD" clId="Web-{60B13CD3-43C1-45EC-8AD0-641E4711045F}" dt="2023-11-28T11:17:08.921" v="23" actId="1076"/>
      <pc:docMkLst>
        <pc:docMk/>
      </pc:docMkLst>
      <pc:sldChg chg="delSp">
        <pc:chgData name="Dalborg, Cecilia" userId="S::cecilia.dalborg_miun.se#ext#@imcfhkrems.onmicrosoft.com::8d1d843a-05de-4250-9056-cc783638e52e" providerId="AD" clId="Web-{60B13CD3-43C1-45EC-8AD0-641E4711045F}" dt="2023-11-28T11:14:47.354" v="19"/>
        <pc:sldMkLst>
          <pc:docMk/>
          <pc:sldMk cId="1616377297" sldId="398"/>
        </pc:sldMkLst>
        <pc:grpChg chg="del">
          <ac:chgData name="Dalborg, Cecilia" userId="S::cecilia.dalborg_miun.se#ext#@imcfhkrems.onmicrosoft.com::8d1d843a-05de-4250-9056-cc783638e52e" providerId="AD" clId="Web-{60B13CD3-43C1-45EC-8AD0-641E4711045F}" dt="2023-11-28T11:14:47.354" v="19"/>
          <ac:grpSpMkLst>
            <pc:docMk/>
            <pc:sldMk cId="1616377297" sldId="398"/>
            <ac:grpSpMk id="27" creationId="{A4BF988F-ED0F-F4F8-B375-EE1E09F4B52D}"/>
          </ac:grpSpMkLst>
        </pc:grpChg>
        <pc:cxnChg chg="del">
          <ac:chgData name="Dalborg, Cecilia" userId="S::cecilia.dalborg_miun.se#ext#@imcfhkrems.onmicrosoft.com::8d1d843a-05de-4250-9056-cc783638e52e" providerId="AD" clId="Web-{60B13CD3-43C1-45EC-8AD0-641E4711045F}" dt="2023-11-28T11:14:46.307" v="18"/>
          <ac:cxnSpMkLst>
            <pc:docMk/>
            <pc:sldMk cId="1616377297" sldId="398"/>
            <ac:cxnSpMk id="38" creationId="{F5BA67F1-9EC2-A076-6141-972FF9AF0585}"/>
          </ac:cxnSpMkLst>
        </pc:cxnChg>
      </pc:sldChg>
      <pc:sldChg chg="addSp delSp modSp">
        <pc:chgData name="Dalborg, Cecilia" userId="S::cecilia.dalborg_miun.se#ext#@imcfhkrems.onmicrosoft.com::8d1d843a-05de-4250-9056-cc783638e52e" providerId="AD" clId="Web-{60B13CD3-43C1-45EC-8AD0-641E4711045F}" dt="2023-11-28T11:17:08.921" v="23" actId="1076"/>
        <pc:sldMkLst>
          <pc:docMk/>
          <pc:sldMk cId="3634360391" sldId="473"/>
        </pc:sldMkLst>
        <pc:spChg chg="del">
          <ac:chgData name="Dalborg, Cecilia" userId="S::cecilia.dalborg_miun.se#ext#@imcfhkrems.onmicrosoft.com::8d1d843a-05de-4250-9056-cc783638e52e" providerId="AD" clId="Web-{60B13CD3-43C1-45EC-8AD0-641E4711045F}" dt="2023-11-28T11:16:55.171" v="21"/>
          <ac:spMkLst>
            <pc:docMk/>
            <pc:sldMk cId="3634360391" sldId="473"/>
            <ac:spMk id="3" creationId="{384BE5C1-7E22-2A88-17B7-EFC9B9B165D9}"/>
          </ac:spMkLst>
        </pc:spChg>
        <pc:spChg chg="add del mod">
          <ac:chgData name="Dalborg, Cecilia" userId="S::cecilia.dalborg_miun.se#ext#@imcfhkrems.onmicrosoft.com::8d1d843a-05de-4250-9056-cc783638e52e" providerId="AD" clId="Web-{60B13CD3-43C1-45EC-8AD0-641E4711045F}" dt="2023-11-28T11:17:03.983" v="22"/>
          <ac:spMkLst>
            <pc:docMk/>
            <pc:sldMk cId="3634360391" sldId="473"/>
            <ac:spMk id="7" creationId="{1B1EE7E0-F265-E428-5CC9-AEDDB1763806}"/>
          </ac:spMkLst>
        </pc:spChg>
        <pc:picChg chg="mod">
          <ac:chgData name="Dalborg, Cecilia" userId="S::cecilia.dalborg_miun.se#ext#@imcfhkrems.onmicrosoft.com::8d1d843a-05de-4250-9056-cc783638e52e" providerId="AD" clId="Web-{60B13CD3-43C1-45EC-8AD0-641E4711045F}" dt="2023-11-28T11:17:08.921" v="23" actId="1076"/>
          <ac:picMkLst>
            <pc:docMk/>
            <pc:sldMk cId="3634360391" sldId="473"/>
            <ac:picMk id="4" creationId="{47FBA120-2E10-75A2-17A5-701BA0E406C3}"/>
          </ac:picMkLst>
        </pc:picChg>
        <pc:picChg chg="del">
          <ac:chgData name="Dalborg, Cecilia" userId="S::cecilia.dalborg_miun.se#ext#@imcfhkrems.onmicrosoft.com::8d1d843a-05de-4250-9056-cc783638e52e" providerId="AD" clId="Web-{60B13CD3-43C1-45EC-8AD0-641E4711045F}" dt="2023-11-28T11:16:50.467" v="20"/>
          <ac:picMkLst>
            <pc:docMk/>
            <pc:sldMk cId="3634360391" sldId="473"/>
            <ac:picMk id="5" creationId="{A042B8A1-B6E3-D48C-6C6B-C61ACE75EDF6}"/>
          </ac:picMkLst>
        </pc:picChg>
      </pc:sldChg>
      <pc:sldChg chg="modSp">
        <pc:chgData name="Dalborg, Cecilia" userId="S::cecilia.dalborg_miun.se#ext#@imcfhkrems.onmicrosoft.com::8d1d843a-05de-4250-9056-cc783638e52e" providerId="AD" clId="Web-{60B13CD3-43C1-45EC-8AD0-641E4711045F}" dt="2023-11-28T11:14:35.104" v="17" actId="20577"/>
        <pc:sldMkLst>
          <pc:docMk/>
          <pc:sldMk cId="1426058027" sldId="480"/>
        </pc:sldMkLst>
        <pc:spChg chg="mod">
          <ac:chgData name="Dalborg, Cecilia" userId="S::cecilia.dalborg_miun.se#ext#@imcfhkrems.onmicrosoft.com::8d1d843a-05de-4250-9056-cc783638e52e" providerId="AD" clId="Web-{60B13CD3-43C1-45EC-8AD0-641E4711045F}" dt="2023-11-28T11:14:35.104" v="17" actId="20577"/>
          <ac:spMkLst>
            <pc:docMk/>
            <pc:sldMk cId="1426058027" sldId="480"/>
            <ac:spMk id="4" creationId="{07E0CBB6-C5F8-4624-9918-2ABBDA00096C}"/>
          </ac:spMkLst>
        </pc:spChg>
      </pc:sldChg>
    </pc:docChg>
  </pc:docChgLst>
  <pc:docChgLst>
    <pc:chgData name="yvonne.vonfriedrichs" userId="S::yvonne.vonfriedrichs_miun.se#ext#@imcfhkrems.onmicrosoft.com::1446dabb-076f-4b93-84a7-10efe9a3e9e5" providerId="AD" clId="Web-{CFA26C79-4A54-453B-90C8-33FE6075F7F0}"/>
    <pc:docChg chg="modSld">
      <pc:chgData name="yvonne.vonfriedrichs" userId="S::yvonne.vonfriedrichs_miun.se#ext#@imcfhkrems.onmicrosoft.com::1446dabb-076f-4b93-84a7-10efe9a3e9e5" providerId="AD" clId="Web-{CFA26C79-4A54-453B-90C8-33FE6075F7F0}" dt="2023-11-14T15:41:31.204" v="13"/>
      <pc:docMkLst>
        <pc:docMk/>
      </pc:docMkLst>
      <pc:sldChg chg="delSp modSp">
        <pc:chgData name="yvonne.vonfriedrichs" userId="S::yvonne.vonfriedrichs_miun.se#ext#@imcfhkrems.onmicrosoft.com::1446dabb-076f-4b93-84a7-10efe9a3e9e5" providerId="AD" clId="Web-{CFA26C79-4A54-453B-90C8-33FE6075F7F0}" dt="2023-11-14T15:41:31.204" v="13"/>
        <pc:sldMkLst>
          <pc:docMk/>
          <pc:sldMk cId="1426058027" sldId="480"/>
        </pc:sldMkLst>
        <pc:spChg chg="mod">
          <ac:chgData name="yvonne.vonfriedrichs" userId="S::yvonne.vonfriedrichs_miun.se#ext#@imcfhkrems.onmicrosoft.com::1446dabb-076f-4b93-84a7-10efe9a3e9e5" providerId="AD" clId="Web-{CFA26C79-4A54-453B-90C8-33FE6075F7F0}" dt="2023-11-14T15:41:21.079" v="11" actId="20577"/>
          <ac:spMkLst>
            <pc:docMk/>
            <pc:sldMk cId="1426058027" sldId="480"/>
            <ac:spMk id="4" creationId="{07E0CBB6-C5F8-4624-9918-2ABBDA00096C}"/>
          </ac:spMkLst>
        </pc:spChg>
        <pc:spChg chg="del">
          <ac:chgData name="yvonne.vonfriedrichs" userId="S::yvonne.vonfriedrichs_miun.se#ext#@imcfhkrems.onmicrosoft.com::1446dabb-076f-4b93-84a7-10efe9a3e9e5" providerId="AD" clId="Web-{CFA26C79-4A54-453B-90C8-33FE6075F7F0}" dt="2023-11-14T15:41:31.204" v="13"/>
          <ac:spMkLst>
            <pc:docMk/>
            <pc:sldMk cId="1426058027" sldId="480"/>
            <ac:spMk id="6" creationId="{310A450F-F01A-48D1-8D69-51B543099102}"/>
          </ac:spMkLst>
        </pc:spChg>
        <pc:picChg chg="del">
          <ac:chgData name="yvonne.vonfriedrichs" userId="S::yvonne.vonfriedrichs_miun.se#ext#@imcfhkrems.onmicrosoft.com::1446dabb-076f-4b93-84a7-10efe9a3e9e5" providerId="AD" clId="Web-{CFA26C79-4A54-453B-90C8-33FE6075F7F0}" dt="2023-11-14T15:41:27.985" v="12"/>
          <ac:picMkLst>
            <pc:docMk/>
            <pc:sldMk cId="1426058027" sldId="480"/>
            <ac:picMk id="5" creationId="{4886B940-982E-4778-9E55-89BFFDCA585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C1EAA-16A5-C244-8A92-A6051457D4B7}" type="datetimeFigureOut">
              <a:rPr lang="en-GB" smtClean="0"/>
              <a:pPr/>
              <a:t>16/01/2025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03E6A-0E51-A24C-B8B0-7EAE05311E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2010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03764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85675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85675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85675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85675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85675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85675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85675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85675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85675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85675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85675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85675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8567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C944297-7CFC-BD43-BF94-59A68011C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6412"/>
            <a:ext cx="9144000" cy="180043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265A3002-614A-C549-A0DA-54D79433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4794"/>
            <a:ext cx="9144000" cy="4030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7C1AAF18-797F-1E40-901C-49C65B2E8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955094"/>
            <a:ext cx="2743200" cy="560976"/>
          </a:xfrm>
          <a:prstGeom prst="rect">
            <a:avLst/>
          </a:prstGeom>
        </p:spPr>
      </p:pic>
      <p:pic>
        <p:nvPicPr>
          <p:cNvPr id="20" name="Grafik 19" descr="Ein Bild, das Grafiken, Grafikdesign, Farbigkeit, Kreis enthält.&#10;&#10;Automatisch generierte Beschreibung">
            <a:extLst>
              <a:ext uri="{FF2B5EF4-FFF2-40B4-BE49-F238E27FC236}">
                <a16:creationId xmlns="" xmlns:a16="http://schemas.microsoft.com/office/drawing/2014/main" id="{B765EEF8-AF8A-B690-7F75-2777CAD33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043" y="0"/>
            <a:ext cx="5013914" cy="31286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636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CA18EC4-FB1C-274C-A4AD-B5F85F79D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208E31BF-2CCD-1D4A-8F4D-35A01D9E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pPr/>
              <a:t>16.01.2025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862EFAFC-87A4-8644-920E-EA1B2947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FC204C87-24AB-F644-B40D-9C5DFE31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10456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9CD86FB4-C4BE-7446-91BC-AB05EC1C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pPr/>
              <a:t>16.01.2025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92E811FD-A084-5241-8191-2D2C3CA4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61FD9764-516F-FD44-BA24-6527862A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3439198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9CD86FB4-C4BE-7446-91BC-AB05EC1C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pPr/>
              <a:t>16.01.2025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92E811FD-A084-5241-8191-2D2C3CA4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61FD9764-516F-FD44-BA24-6527862A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1817500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911C08B-D270-8146-897F-161A2485E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02771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F53D061B-ABAC-8C48-A90F-85B817A3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886" y="1621971"/>
            <a:ext cx="5629502" cy="42390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3E326C34-0D86-0C40-85B3-2E19A59CD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7300" y="2057400"/>
            <a:ext cx="402771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44F5200E-1B5A-EF41-A652-7B189140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6356350"/>
            <a:ext cx="2324100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pPr/>
              <a:t>16.01.2025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38CEA140-ABB2-CB4E-AA74-F71EC146B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D3370F29-FB82-8741-B975-2DB3791B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3031565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DAC8B86-8D7B-3D44-B5DD-EF7C7A3E8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857" y="457200"/>
            <a:ext cx="352016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C27D37D0-C49F-7B4C-A47B-58C8E07DA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EA6F7884-6F6F-FF43-8F10-DF965F883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857" y="2057400"/>
            <a:ext cx="352016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3895F60D-C3DB-7449-9F30-A49E81197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856" y="6356350"/>
            <a:ext cx="2329543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pPr/>
              <a:t>16.01.2025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AD4BB404-6889-204A-A348-242D4C5E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B9B2B868-8614-D341-A15C-3E55A0F5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78795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C8AC94A-61F5-FF48-9E66-96641409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2222304B-3412-9C43-9D58-AC26F6E12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405A392C-342E-7848-AF6E-DEB38CC0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pPr/>
              <a:t>16.01.2025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28B45E10-112E-A647-A5C5-980CEE81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61BA2C2E-42FB-FC41-8594-5629D7AF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2074519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="" xmlns:a16="http://schemas.microsoft.com/office/drawing/2014/main" id="{64F43949-02AE-2F42-991D-B6948EE16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4611869E-77EA-FE4D-883E-A2B83315F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1856" y="365125"/>
            <a:ext cx="7320643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9926E41-640B-2F47-B84D-7958F690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856" y="6356350"/>
            <a:ext cx="2329544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pPr/>
              <a:t>16.01.2025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90D6B451-FB7E-A348-9B6F-210884C4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3A318D13-6CCA-0546-805D-C4BDB6C1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2223534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99ADFC6-633B-5745-BC44-94A97FAC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2B8BBB5A-27E3-6143-A5DB-07FBAE02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pPr/>
              <a:t>16.01.2025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000A23C2-94E0-7846-805F-F3EBA6431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5B5C692-35EB-6D40-B074-2C27D8B9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3830882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7560-0176-41A2-B307-C5485DD16DF5}" type="datetimeFigureOut">
              <a:rPr lang="de-AT" smtClean="0"/>
              <a:pPr/>
              <a:t>16.01.2025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701" y="1"/>
            <a:ext cx="7493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fld id="{375B984D-76BC-4523-908F-5FB03DE0AA58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3392" y="152400"/>
            <a:ext cx="10972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  <p:sp>
        <p:nvSpPr>
          <p:cNvPr id="2" name="Title 2">
            <a:extLst>
              <a:ext uri="{FF2B5EF4-FFF2-40B4-BE49-F238E27FC236}">
                <a16:creationId xmlns="" xmlns:a16="http://schemas.microsoft.com/office/drawing/2014/main" id="{B85BCD3C-5A95-22FD-6345-28B8BF648333}"/>
              </a:ext>
            </a:extLst>
          </p:cNvPr>
          <p:cNvSpPr txBox="1">
            <a:spLocks/>
          </p:cNvSpPr>
          <p:nvPr/>
        </p:nvSpPr>
        <p:spPr>
          <a:xfrm>
            <a:off x="623392" y="152400"/>
            <a:ext cx="10972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</p:spTree>
    <p:extLst>
      <p:ext uri="{BB962C8B-B14F-4D97-AF65-F5344CB8AC3E}">
        <p14:creationId xmlns="" xmlns:p14="http://schemas.microsoft.com/office/powerpoint/2010/main" val="2588845592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2CAA4F9-0388-8776-E127-48DC8066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DD96DB93-EA35-107A-AE6A-3241389D3E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45D90BF2-5BED-1D04-2D14-8DD62E6D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67987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C944297-7CFC-BD43-BF94-59A68011C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6412"/>
            <a:ext cx="9144000" cy="180043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265A3002-614A-C549-A0DA-54D79433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4794"/>
            <a:ext cx="9144000" cy="4030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7C1AAF18-797F-1E40-901C-49C65B2E8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955094"/>
            <a:ext cx="2743200" cy="5609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9773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7560-0176-41A2-B307-C5485DD16DF5}" type="datetimeFigureOut">
              <a:rPr lang="de-AT" smtClean="0"/>
              <a:pPr/>
              <a:t>16.01.2025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8393" y="9104"/>
            <a:ext cx="749300" cy="365125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fld id="{375B984D-76BC-4523-908F-5FB03DE0AA58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3392" y="152400"/>
            <a:ext cx="10972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</p:spTree>
    <p:extLst>
      <p:ext uri="{BB962C8B-B14F-4D97-AF65-F5344CB8AC3E}">
        <p14:creationId xmlns="" xmlns:p14="http://schemas.microsoft.com/office/powerpoint/2010/main" val="3253296458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C944297-7CFC-BD43-BF94-59A68011C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702129"/>
            <a:ext cx="7821386" cy="19050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265A3002-614A-C549-A0DA-54D79433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4972"/>
            <a:ext cx="9144000" cy="24928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96127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4433770-3899-084F-930E-43148416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1F65B7CB-310E-F446-97C3-1684B6002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C35A11ED-7452-2E43-815D-255E240D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pPr/>
              <a:t>16.01.2025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9D3CFD15-73A5-C140-9ACA-60557EDF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124415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4433770-3899-084F-930E-43148416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1F65B7CB-310E-F446-97C3-1684B6002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C35A11ED-7452-2E43-815D-255E240D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pPr/>
              <a:t>16.01.2025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9D3CFD15-73A5-C140-9ACA-60557EDF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493C317A-A421-8C40-825F-11302489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278934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0D5E802-E9D4-2941-8D72-FDE7F902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85D4D05A-17AD-8345-9E53-0C897FCF5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8186" y="1825625"/>
            <a:ext cx="4751614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6AFD351C-1327-C34C-A7BB-290FBCAD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3E8B637C-090D-8F4D-A1B3-E9CF9C05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pPr/>
              <a:t>16.01.2025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7F324B90-C2A2-AA49-A6DE-5DE7A6F7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0DF78AF0-F997-F946-B3A5-495C6AD1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1524535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0D5E802-E9D4-2941-8D72-FDE7F902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85D4D05A-17AD-8345-9E53-0C897FCF5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8186" y="1825625"/>
            <a:ext cx="4751614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6AFD351C-1327-C34C-A7BB-290FBCAD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3E8B637C-090D-8F4D-A1B3-E9CF9C05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pPr/>
              <a:t>16.01.2025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7F324B90-C2A2-AA49-A6DE-5DE7A6F7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0DF78AF0-F997-F946-B3A5-495C6AD1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337989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A361616-691E-9542-878C-363E7102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34839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158C8580-D948-6E4B-9FA8-57F8779E6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8186" y="1681163"/>
            <a:ext cx="47293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B745C92D-8286-0B49-BDA4-9103E700C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8186" y="2505075"/>
            <a:ext cx="4729389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A005040B-C584-034B-B5BB-F49D0290D4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5998" y="1681163"/>
            <a:ext cx="47293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BEFD3F1C-0455-D64D-9CE7-BEE37A27A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5996" y="2505075"/>
            <a:ext cx="4729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96A4F2BC-8AA7-E04C-8A5B-5B7FCA70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pPr/>
              <a:t>16.01.2025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1E41D8CA-D7F5-A240-9736-38598480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74DB83EA-12CA-6545-A796-9CAC4FEB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414403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CA18EC4-FB1C-274C-A4AD-B5F85F79D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208E31BF-2CCD-1D4A-8F4D-35A01D9E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D37560-0176-41A2-B307-C5485DD16DF5}" type="datetimeFigureOut">
              <a:rPr lang="de-AT" smtClean="0"/>
              <a:pPr/>
              <a:t>16.01.2025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862EFAFC-87A4-8644-920E-EA1B2947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FC204C87-24AB-F644-B40D-9C5DFE31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984D-76BC-4523-908F-5FB03DE0AA58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272174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7D167830-7097-4B47-ADD7-22CB2377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083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8A42C3A7-A52F-D140-A3E1-7951CC633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8186" y="1825625"/>
            <a:ext cx="100856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81E4324E-7E64-1CFC-11EF-6A4576C29E19}"/>
              </a:ext>
            </a:extLst>
          </p:cNvPr>
          <p:cNvSpPr/>
          <p:nvPr/>
        </p:nvSpPr>
        <p:spPr>
          <a:xfrm flipH="1">
            <a:off x="0" y="0"/>
            <a:ext cx="131028" cy="6858000"/>
          </a:xfrm>
          <a:prstGeom prst="rect">
            <a:avLst/>
          </a:prstGeom>
          <a:solidFill>
            <a:srgbClr val="F07921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D0378C1A-4F08-67C5-5877-DBA430BE9F74}"/>
              </a:ext>
            </a:extLst>
          </p:cNvPr>
          <p:cNvSpPr/>
          <p:nvPr/>
        </p:nvSpPr>
        <p:spPr>
          <a:xfrm flipH="1">
            <a:off x="380988" y="1"/>
            <a:ext cx="133946" cy="6858000"/>
          </a:xfrm>
          <a:prstGeom prst="rect">
            <a:avLst/>
          </a:prstGeom>
          <a:solidFill>
            <a:schemeClr val="accent3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C8C059B6-B2F8-BF03-31FF-05112143DD0B}"/>
              </a:ext>
            </a:extLst>
          </p:cNvPr>
          <p:cNvSpPr/>
          <p:nvPr/>
        </p:nvSpPr>
        <p:spPr>
          <a:xfrm flipH="1">
            <a:off x="185052" y="0"/>
            <a:ext cx="131028" cy="6858000"/>
          </a:xfrm>
          <a:prstGeom prst="rect">
            <a:avLst/>
          </a:prstGeom>
          <a:solidFill>
            <a:srgbClr val="01AD4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9C2E2835-321A-99BE-EADE-2E26A8918D8C}"/>
              </a:ext>
            </a:extLst>
          </p:cNvPr>
          <p:cNvSpPr/>
          <p:nvPr/>
        </p:nvSpPr>
        <p:spPr>
          <a:xfrm flipH="1">
            <a:off x="576936" y="0"/>
            <a:ext cx="128368" cy="6858000"/>
          </a:xfrm>
          <a:prstGeom prst="rect">
            <a:avLst/>
          </a:prstGeom>
          <a:solidFill>
            <a:srgbClr val="EE297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Grafik 11" descr="Ein Bild, das Grafiken, Grafikdesign, Farbigkeit, Kreis enthält.&#10;&#10;Automatisch generierte Beschreibung">
            <a:extLst>
              <a:ext uri="{FF2B5EF4-FFF2-40B4-BE49-F238E27FC236}">
                <a16:creationId xmlns="" xmlns:a16="http://schemas.microsoft.com/office/drawing/2014/main" id="{5AB2B131-7B71-39A8-75F6-E6F68EA9C38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40143" y="365125"/>
            <a:ext cx="2013657" cy="125652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6B4C4EA1-1AB4-38C6-13F5-4D359A80AA8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8200" y="6265654"/>
            <a:ext cx="1538082" cy="3145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449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D385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D385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D385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D385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385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38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quall.gr/nea-genia/equall-start-up-accelerator/point-of-synergy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pointofsynergy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21-27.antagonistikotita.gr/en/" TargetMode="External"/><Relationship Id="rId5" Type="http://schemas.openxmlformats.org/officeDocument/2006/relationships/hyperlink" Target="https://dytikiellada.gr/" TargetMode="External"/><Relationship Id="rId4" Type="http://schemas.openxmlformats.org/officeDocument/2006/relationships/hyperlink" Target="https://psp.org.gr/" TargetMode="External"/><Relationship Id="rId9" Type="http://schemas.openxmlformats.org/officeDocument/2006/relationships/hyperlink" Target="https://www.achaiasa.g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equall.gr/nea-genia/equall-start-up-accelerator/point-of-synerg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21-27.antagonistikotita.gr/en/" TargetMode="External"/><Relationship Id="rId5" Type="http://schemas.openxmlformats.org/officeDocument/2006/relationships/hyperlink" Target="https://moke.ac.uoi.gr/" TargetMode="External"/><Relationship Id="rId4" Type="http://schemas.openxmlformats.org/officeDocument/2006/relationships/hyperlink" Target="https://step-epirus.gr/?lang=en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lefkippos.demokritos.gr/" TargetMode="External"/><Relationship Id="rId13" Type="http://schemas.openxmlformats.org/officeDocument/2006/relationships/hyperlink" Target="https://acci.gr/en/home-2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corallia.org/en/" TargetMode="External"/><Relationship Id="rId12" Type="http://schemas.openxmlformats.org/officeDocument/2006/relationships/hyperlink" Target="https://www.athensdigitallab.gr/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rchimedes.uoa.gr/en/" TargetMode="External"/><Relationship Id="rId11" Type="http://schemas.openxmlformats.org/officeDocument/2006/relationships/hyperlink" Target="https://imegsevee.gr/en/" TargetMode="External"/><Relationship Id="rId5" Type="http://schemas.openxmlformats.org/officeDocument/2006/relationships/hyperlink" Target="https://www.een.gr/en" TargetMode="External"/><Relationship Id="rId10" Type="http://schemas.openxmlformats.org/officeDocument/2006/relationships/hyperlink" Target="https://theathensincube.gr/" TargetMode="External"/><Relationship Id="rId4" Type="http://schemas.openxmlformats.org/officeDocument/2006/relationships/hyperlink" Target="https://elevategreece.gov.gr/innovation-ecosystem/" TargetMode="External"/><Relationship Id="rId9" Type="http://schemas.openxmlformats.org/officeDocument/2006/relationships/hyperlink" Target="https://en.ltcp.ntua.gr/" TargetMode="External"/><Relationship Id="rId14" Type="http://schemas.openxmlformats.org/officeDocument/2006/relationships/hyperlink" Target="https://acein.aueb.gr/e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achaiasa.g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quall.gr/nea-genia/equall-start-up-accelerator/point-of-synergy" TargetMode="External"/><Relationship Id="rId5" Type="http://schemas.openxmlformats.org/officeDocument/2006/relationships/hyperlink" Target="https://pointofsynergy.com/" TargetMode="External"/><Relationship Id="rId4" Type="http://schemas.openxmlformats.org/officeDocument/2006/relationships/hyperlink" Target="https://psp.org.g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equall.gr/nea-genia/equall-start-up-accelerator/point-of-synerg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oke.ac.uoi.gr/" TargetMode="External"/><Relationship Id="rId5" Type="http://schemas.openxmlformats.org/officeDocument/2006/relationships/hyperlink" Target="https://www.cci-ioannina.gr/en/default.htm" TargetMode="External"/><Relationship Id="rId4" Type="http://schemas.openxmlformats.org/officeDocument/2006/relationships/hyperlink" Target="https://step-epirus.gr/?lang=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gov.gr/en/upourgeia/upourgeio-anaptuxes/kentrike-enose-epimeleterion-ellados/sustase-epikheireses" TargetMode="External"/><Relationship Id="rId4" Type="http://schemas.openxmlformats.org/officeDocument/2006/relationships/hyperlink" Target="https://www.gov.gr/en/sdg/starting-running-and-closing-business/registering-changing-legal-form-of-or-closing-business/general/how-to-start-business-in-greec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en-law.org/knowledge/doing-business-in-greece/" TargetMode="External"/><Relationship Id="rId4" Type="http://schemas.openxmlformats.org/officeDocument/2006/relationships/hyperlink" Target="https://www.enterprisegreece.gov.gr/assets/content/files/c27/a8680/f230/Odigos%20Setting%20Up%20Company2023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enterprisegreece.gov.gr/images/public/AdeiodotikosOdigosMETAPOIHSHS_ENG.pdf" TargetMode="External"/><Relationship Id="rId4" Type="http://schemas.openxmlformats.org/officeDocument/2006/relationships/hyperlink" Target="https://www.enterprisegreece.gov.gr/assets/content/files/c27/a8680/f230/Odigos%20Setting%20Up%20Company2023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gov.gr/en/ipiresies/epikheirematike-drasterioteta/adeiodoteseis-kai-summorphose" TargetMode="External"/><Relationship Id="rId4" Type="http://schemas.openxmlformats.org/officeDocument/2006/relationships/hyperlink" Target="https://www.gov.gr/en/ipiresies/epikheirematike-drasterioteta/enarxe-kai-luse-epikheires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v.gr/en/ipiresies/epikheirematike-drasterioteta/phorologia-epikheirese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v.gr/en/sdg/starting-running-and-closing-business/intellectual-property-right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heban.gr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elevategreece.gov.gr/benefit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21-27.antagonistikotita.gr/en/" TargetMode="External"/><Relationship Id="rId5" Type="http://schemas.openxmlformats.org/officeDocument/2006/relationships/hyperlink" Target="https://www.espa.gr/el/Pages/procsimsea.aspx" TargetMode="External"/><Relationship Id="rId4" Type="http://schemas.openxmlformats.org/officeDocument/2006/relationships/hyperlink" Target="https://elevategreece.gov.gr/innovation-ecosystem/" TargetMode="External"/><Relationship Id="rId9" Type="http://schemas.openxmlformats.org/officeDocument/2006/relationships/hyperlink" Target="https://www.theegg.gr/en/grow-your-business/startup-financin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rallia.org/en/" TargetMode="External"/><Relationship Id="rId13" Type="http://schemas.openxmlformats.org/officeDocument/2006/relationships/hyperlink" Target="https://acein.aueb.gr/en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archimedes.uoa.gr/en/" TargetMode="External"/><Relationship Id="rId12" Type="http://schemas.openxmlformats.org/officeDocument/2006/relationships/hyperlink" Target="https://acci.gr/en/home-2/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www.athensdigitallab.gr/en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21-27.antagonistikotita.gr/en/" TargetMode="External"/><Relationship Id="rId11" Type="http://schemas.openxmlformats.org/officeDocument/2006/relationships/hyperlink" Target="https://patt.espa2127.gr/" TargetMode="External"/><Relationship Id="rId5" Type="http://schemas.openxmlformats.org/officeDocument/2006/relationships/hyperlink" Target="https://www.een.gr/en" TargetMode="External"/><Relationship Id="rId15" Type="http://schemas.openxmlformats.org/officeDocument/2006/relationships/hyperlink" Target="https://imegsevee.gr/en/" TargetMode="External"/><Relationship Id="rId10" Type="http://schemas.openxmlformats.org/officeDocument/2006/relationships/hyperlink" Target="https://en.ltcp.ntua.gr/" TargetMode="External"/><Relationship Id="rId4" Type="http://schemas.openxmlformats.org/officeDocument/2006/relationships/hyperlink" Target="https://elevategreece.gov.gr/innovation-ecosystem/" TargetMode="External"/><Relationship Id="rId9" Type="http://schemas.openxmlformats.org/officeDocument/2006/relationships/hyperlink" Target="https://lefkippos.demokritos.gr/" TargetMode="External"/><Relationship Id="rId14" Type="http://schemas.openxmlformats.org/officeDocument/2006/relationships/hyperlink" Target="https://theathensincube.g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Grafiken, Grafikdesign, Farbigkeit, Kreis enthält.&#10;&#10;Automatisch generierte Beschreibung">
            <a:extLst>
              <a:ext uri="{FF2B5EF4-FFF2-40B4-BE49-F238E27FC236}">
                <a16:creationId xmlns="" xmlns:a16="http://schemas.microsoft.com/office/drawing/2014/main" id="{130C8AC2-B1DB-06DD-323B-CB74DD221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043" y="0"/>
            <a:ext cx="5013914" cy="3128682"/>
          </a:xfrm>
          <a:prstGeom prst="rect">
            <a:avLst/>
          </a:prstGeom>
        </p:spPr>
      </p:pic>
      <p:pic>
        <p:nvPicPr>
          <p:cNvPr id="3" name="Grafik 2" descr="Ein Bild, das Cartoon, Kreis, Darstellung enthält.&#10;&#10;Automatisch generierte Beschreibung">
            <a:extLst>
              <a:ext uri="{FF2B5EF4-FFF2-40B4-BE49-F238E27FC236}">
                <a16:creationId xmlns="" xmlns:a16="http://schemas.microsoft.com/office/drawing/2014/main" id="{128109B9-8CF2-B726-83F9-E529ADD38AE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5787801" y="509862"/>
            <a:ext cx="805421" cy="805421"/>
          </a:xfrm>
          <a:prstGeom prst="rect">
            <a:avLst/>
          </a:prstGeom>
        </p:spPr>
      </p:pic>
      <p:pic>
        <p:nvPicPr>
          <p:cNvPr id="6" name="Grafik 5" descr="Ein Bild, das Zeichnung, Kinderkunst, Cartoon, Kreis enthält.&#10;&#10;Automatisch generierte Beschreibung">
            <a:extLst>
              <a:ext uri="{FF2B5EF4-FFF2-40B4-BE49-F238E27FC236}">
                <a16:creationId xmlns="" xmlns:a16="http://schemas.microsoft.com/office/drawing/2014/main" id="{D8F04AFC-E9C2-9029-260A-99E64600769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6713562" y="509862"/>
            <a:ext cx="806400" cy="80640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="" xmlns:a16="http://schemas.microsoft.com/office/drawing/2014/main" id="{07E0CBB6-C5F8-4624-9918-2ABBDA0009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63624" y="3682071"/>
            <a:ext cx="11064751" cy="701731"/>
          </a:xfr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STARTING A BUSINESS IN GREECE</a:t>
            </a:r>
            <a:endParaRPr lang="en-GB" sz="4400" dirty="0"/>
          </a:p>
        </p:txBody>
      </p:sp>
    </p:spTree>
    <p:extLst>
      <p:ext uri="{BB962C8B-B14F-4D97-AF65-F5344CB8AC3E}">
        <p14:creationId xmlns="" xmlns:p14="http://schemas.microsoft.com/office/powerpoint/2010/main" val="10629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="" xmlns:a16="http://schemas.microsoft.com/office/drawing/2014/main" id="{07E0CBB6-C5F8-4624-9918-2ABBDA0009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1" y="713337"/>
            <a:ext cx="8193740" cy="3416320"/>
          </a:xfr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9. Regional funding and support </a:t>
            </a:r>
            <a:r>
              <a:rPr lang="en-US" dirty="0" err="1" smtClean="0"/>
              <a:t>organisations</a:t>
            </a:r>
            <a:r>
              <a:rPr lang="en-US" dirty="0" smtClean="0"/>
              <a:t> in the Western Greece region</a:t>
            </a:r>
            <a:r>
              <a:rPr lang="el-GR" dirty="0" smtClean="0"/>
              <a:t/>
            </a:r>
            <a:br>
              <a:rPr lang="el-GR" dirty="0" smtClean="0"/>
            </a:br>
            <a:endParaRPr lang="en-GB" dirty="0"/>
          </a:p>
        </p:txBody>
      </p:sp>
      <p:pic>
        <p:nvPicPr>
          <p:cNvPr id="10" name="Grafik 9" descr="Ein Bild, das Grafiken, Grafikdesign, Farbigkeit, Kreis enthält.&#10;&#10;Automatisch generierte Beschreibung">
            <a:extLst>
              <a:ext uri="{FF2B5EF4-FFF2-40B4-BE49-F238E27FC236}">
                <a16:creationId xmlns="" xmlns:a16="http://schemas.microsoft.com/office/drawing/2014/main" id="{19E383D5-B3F4-07B5-AE19-FF1CF9973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18" y="397736"/>
            <a:ext cx="2072625" cy="129331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6D883F1F-18B4-291B-1C8E-0C924544D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3318" y="3679372"/>
            <a:ext cx="9144000" cy="24928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Comprehensive information on regional funding and support </a:t>
            </a:r>
            <a:r>
              <a:rPr lang="en-US" dirty="0" err="1" smtClean="0"/>
              <a:t>organisations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 the Western Greece region</a:t>
            </a:r>
            <a:r>
              <a:rPr lang="en-US" dirty="0" smtClean="0"/>
              <a:t> can be found here:</a:t>
            </a:r>
            <a:endParaRPr lang="el-GR" dirty="0" smtClean="0"/>
          </a:p>
          <a:p>
            <a:r>
              <a:rPr lang="de-AT" dirty="0" smtClean="0">
                <a:hlinkClick r:id="rId4"/>
              </a:rPr>
              <a:t>https://psp.org.gr/</a:t>
            </a:r>
            <a:endParaRPr lang="de-AT" dirty="0" smtClean="0"/>
          </a:p>
          <a:p>
            <a:r>
              <a:rPr lang="de-AT" dirty="0" smtClean="0">
                <a:hlinkClick r:id="rId5"/>
              </a:rPr>
              <a:t>https://dytikiellada.gr/</a:t>
            </a:r>
            <a:endParaRPr lang="de-AT" dirty="0" smtClean="0"/>
          </a:p>
          <a:p>
            <a:r>
              <a:rPr lang="de-AT" dirty="0" smtClean="0">
                <a:hlinkClick r:id="rId6"/>
              </a:rPr>
              <a:t>https://21-27.antagonistikotita.gr/en/</a:t>
            </a:r>
            <a:endParaRPr lang="de-AT" dirty="0" smtClean="0"/>
          </a:p>
          <a:p>
            <a:r>
              <a:rPr lang="de-AT" dirty="0" smtClean="0">
                <a:hlinkClick r:id="rId7"/>
              </a:rPr>
              <a:t>https://pointofsynergy.com/</a:t>
            </a:r>
            <a:endParaRPr lang="de-AT" dirty="0" smtClean="0"/>
          </a:p>
          <a:p>
            <a:r>
              <a:rPr lang="de-AT" dirty="0" smtClean="0">
                <a:hlinkClick r:id="rId8"/>
              </a:rPr>
              <a:t>https://www.equall.gr/nea-genia/equall-start-up-accelerator/point-of-synergy</a:t>
            </a:r>
            <a:endParaRPr lang="de-AT" dirty="0" smtClean="0"/>
          </a:p>
          <a:p>
            <a:r>
              <a:rPr lang="de-AT" dirty="0" smtClean="0">
                <a:hlinkClick r:id="rId9"/>
              </a:rPr>
              <a:t>https://www.achaiasa.gr/</a:t>
            </a:r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</p:txBody>
      </p:sp>
    </p:spTree>
    <p:extLst>
      <p:ext uri="{BB962C8B-B14F-4D97-AF65-F5344CB8AC3E}">
        <p14:creationId xmlns="" xmlns:p14="http://schemas.microsoft.com/office/powerpoint/2010/main" val="2939634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="" xmlns:a16="http://schemas.microsoft.com/office/drawing/2014/main" id="{07E0CBB6-C5F8-4624-9918-2ABBDA0009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1" y="713337"/>
            <a:ext cx="8193740" cy="3416320"/>
          </a:xfr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10. Regional funding and support </a:t>
            </a:r>
            <a:r>
              <a:rPr lang="en-US" dirty="0" err="1" smtClean="0"/>
              <a:t>organisations</a:t>
            </a:r>
            <a:r>
              <a:rPr lang="en-US" dirty="0" smtClean="0"/>
              <a:t> in the Epirus region</a:t>
            </a:r>
            <a:r>
              <a:rPr lang="el-GR" dirty="0" smtClean="0"/>
              <a:t/>
            </a:r>
            <a:br>
              <a:rPr lang="el-GR" dirty="0" smtClean="0"/>
            </a:br>
            <a:endParaRPr lang="en-GB" dirty="0"/>
          </a:p>
        </p:txBody>
      </p:sp>
      <p:pic>
        <p:nvPicPr>
          <p:cNvPr id="10" name="Grafik 9" descr="Ein Bild, das Grafiken, Grafikdesign, Farbigkeit, Kreis enthält.&#10;&#10;Automatisch generierte Beschreibung">
            <a:extLst>
              <a:ext uri="{FF2B5EF4-FFF2-40B4-BE49-F238E27FC236}">
                <a16:creationId xmlns="" xmlns:a16="http://schemas.microsoft.com/office/drawing/2014/main" id="{19E383D5-B3F4-07B5-AE19-FF1CF9973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18" y="397736"/>
            <a:ext cx="2072625" cy="129331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6D883F1F-18B4-291B-1C8E-0C924544D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3318" y="3679372"/>
            <a:ext cx="9144000" cy="24928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Comprehensive information on regional funding and support </a:t>
            </a:r>
            <a:r>
              <a:rPr lang="en-US" dirty="0" err="1" smtClean="0"/>
              <a:t>organisations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 the Epirus region</a:t>
            </a:r>
            <a:r>
              <a:rPr lang="en-US" dirty="0" smtClean="0"/>
              <a:t> can be found here:</a:t>
            </a:r>
            <a:endParaRPr lang="el-GR" dirty="0" smtClean="0"/>
          </a:p>
          <a:p>
            <a:r>
              <a:rPr lang="de-AT" dirty="0" smtClean="0">
                <a:hlinkClick r:id="rId4"/>
              </a:rPr>
              <a:t>https://step-epirus.gr/?lang=en</a:t>
            </a:r>
            <a:endParaRPr lang="de-AT" dirty="0" smtClean="0"/>
          </a:p>
          <a:p>
            <a:r>
              <a:rPr lang="de-AT" dirty="0" smtClean="0">
                <a:hlinkClick r:id="rId5"/>
              </a:rPr>
              <a:t>https://moke.ac.uoi.gr/</a:t>
            </a:r>
            <a:endParaRPr lang="de-AT" dirty="0" smtClean="0"/>
          </a:p>
          <a:p>
            <a:r>
              <a:rPr lang="de-AT" dirty="0" smtClean="0">
                <a:hlinkClick r:id="rId6"/>
              </a:rPr>
              <a:t>https://21-27.antagonistikotita.gr/en/</a:t>
            </a:r>
            <a:endParaRPr lang="de-AT" dirty="0" smtClean="0"/>
          </a:p>
          <a:p>
            <a:r>
              <a:rPr lang="de-AT" dirty="0" smtClean="0"/>
              <a:t>https://www.espa-epirus.gr/</a:t>
            </a:r>
          </a:p>
          <a:p>
            <a:r>
              <a:rPr lang="de-AT" dirty="0" smtClean="0"/>
              <a:t>https://www.epirussa.gr/</a:t>
            </a:r>
          </a:p>
          <a:p>
            <a:r>
              <a:rPr lang="de-AT" dirty="0" smtClean="0">
                <a:hlinkClick r:id="rId7"/>
              </a:rPr>
              <a:t>https://www.equall.gr/nea-genia/equall-start-up-accelerator/point-of-synergy</a:t>
            </a:r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2939634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="" xmlns:a16="http://schemas.microsoft.com/office/drawing/2014/main" id="{07E0CBB6-C5F8-4624-9918-2ABBDA0009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713337"/>
            <a:ext cx="9323293" cy="2086725"/>
          </a:xfr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11. Business support networks in the city of Athens</a:t>
            </a:r>
            <a:endParaRPr lang="en-GB" dirty="0"/>
          </a:p>
        </p:txBody>
      </p:sp>
      <p:pic>
        <p:nvPicPr>
          <p:cNvPr id="10" name="Grafik 9" descr="Ein Bild, das Grafiken, Grafikdesign, Farbigkeit, Kreis enthält.&#10;&#10;Automatisch generierte Beschreibung">
            <a:extLst>
              <a:ext uri="{FF2B5EF4-FFF2-40B4-BE49-F238E27FC236}">
                <a16:creationId xmlns="" xmlns:a16="http://schemas.microsoft.com/office/drawing/2014/main" id="{19E383D5-B3F4-07B5-AE19-FF1CF9973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18" y="397736"/>
            <a:ext cx="2072625" cy="129331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6D883F1F-18B4-291B-1C8E-0C924544D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812" y="2859741"/>
            <a:ext cx="9269505" cy="331245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Comprehensive information on business support networks </a:t>
            </a:r>
            <a:r>
              <a:rPr lang="en-US" dirty="0" smtClean="0">
                <a:solidFill>
                  <a:srgbClr val="FF0000"/>
                </a:solidFill>
              </a:rPr>
              <a:t>in the City of Athens</a:t>
            </a:r>
            <a:r>
              <a:rPr lang="en-US" dirty="0" smtClean="0"/>
              <a:t> can be found here:</a:t>
            </a:r>
            <a:endParaRPr lang="el-GR" dirty="0" smtClean="0"/>
          </a:p>
          <a:p>
            <a:r>
              <a:rPr lang="de-AT" dirty="0" smtClean="0">
                <a:hlinkClick r:id="rId4"/>
              </a:rPr>
              <a:t>https://elevategreece.gov.gr/innovation-ecosystem/</a:t>
            </a:r>
            <a:r>
              <a:rPr lang="de-AT" dirty="0" smtClean="0"/>
              <a:t>                    </a:t>
            </a:r>
          </a:p>
          <a:p>
            <a:r>
              <a:rPr lang="de-AT" dirty="0" smtClean="0">
                <a:hlinkClick r:id="rId5"/>
              </a:rPr>
              <a:t>https://www.een.gr/en</a:t>
            </a:r>
            <a:endParaRPr lang="de-AT" dirty="0" smtClean="0"/>
          </a:p>
          <a:p>
            <a:r>
              <a:rPr lang="de-AT" dirty="0" smtClean="0">
                <a:hlinkClick r:id="rId6"/>
              </a:rPr>
              <a:t>https://archimedes.uoa.gr/en/</a:t>
            </a:r>
            <a:r>
              <a:rPr lang="de-AT" dirty="0" smtClean="0"/>
              <a:t>                                                      </a:t>
            </a:r>
          </a:p>
          <a:p>
            <a:r>
              <a:rPr lang="de-AT" dirty="0" smtClean="0">
                <a:hlinkClick r:id="rId7"/>
              </a:rPr>
              <a:t>https://www.corallia.org/en/</a:t>
            </a:r>
            <a:r>
              <a:rPr lang="de-AT" dirty="0" smtClean="0"/>
              <a:t>                                                         </a:t>
            </a:r>
          </a:p>
          <a:p>
            <a:r>
              <a:rPr lang="de-AT" dirty="0" smtClean="0"/>
              <a:t> </a:t>
            </a:r>
            <a:r>
              <a:rPr lang="de-AT" dirty="0" smtClean="0">
                <a:hlinkClick r:id="rId8"/>
              </a:rPr>
              <a:t>https://lefkippos.demokritos.gr/</a:t>
            </a:r>
            <a:r>
              <a:rPr lang="de-AT" dirty="0" smtClean="0"/>
              <a:t>                                                    </a:t>
            </a:r>
          </a:p>
          <a:p>
            <a:r>
              <a:rPr lang="de-AT" dirty="0" smtClean="0">
                <a:hlinkClick r:id="rId9"/>
              </a:rPr>
              <a:t>https://en.ltcp.ntua.gr/</a:t>
            </a:r>
            <a:r>
              <a:rPr lang="de-AT" dirty="0" smtClean="0"/>
              <a:t>                                                                 </a:t>
            </a:r>
            <a:r>
              <a:rPr lang="de-AT" dirty="0" smtClean="0">
                <a:hlinkClick r:id="rId10"/>
              </a:rPr>
              <a:t>https://theathensincube.gr/</a:t>
            </a:r>
            <a:r>
              <a:rPr lang="de-AT" dirty="0" smtClean="0"/>
              <a:t>                                                          </a:t>
            </a:r>
          </a:p>
          <a:p>
            <a:r>
              <a:rPr lang="de-AT" dirty="0" smtClean="0">
                <a:hlinkClick r:id="rId11"/>
              </a:rPr>
              <a:t>https://imegsevee.gr/en/</a:t>
            </a:r>
            <a:endParaRPr lang="de-AT" dirty="0" smtClean="0"/>
          </a:p>
          <a:p>
            <a:r>
              <a:rPr lang="de-AT" dirty="0" smtClean="0">
                <a:hlinkClick r:id="rId12"/>
              </a:rPr>
              <a:t>https://www.athensdigitallab.gr/en</a:t>
            </a:r>
            <a:r>
              <a:rPr lang="de-AT" dirty="0" smtClean="0"/>
              <a:t> </a:t>
            </a:r>
          </a:p>
          <a:p>
            <a:r>
              <a:rPr lang="de-AT" dirty="0" smtClean="0">
                <a:hlinkClick r:id="rId13"/>
              </a:rPr>
              <a:t>https://acci.gr/en/home-2/</a:t>
            </a:r>
            <a:r>
              <a:rPr lang="de-AT" dirty="0" smtClean="0"/>
              <a:t>  </a:t>
            </a:r>
            <a:r>
              <a:rPr lang="de-AT" dirty="0" smtClean="0">
                <a:hlinkClick r:id="rId14"/>
              </a:rPr>
              <a:t>https://acein.aueb.gr/en/</a:t>
            </a:r>
            <a:endParaRPr lang="de-AT" dirty="0" smtClean="0"/>
          </a:p>
          <a:p>
            <a:endParaRPr lang="de-AT" dirty="0" smtClean="0"/>
          </a:p>
        </p:txBody>
      </p:sp>
    </p:spTree>
    <p:extLst>
      <p:ext uri="{BB962C8B-B14F-4D97-AF65-F5344CB8AC3E}">
        <p14:creationId xmlns="" xmlns:p14="http://schemas.microsoft.com/office/powerpoint/2010/main" val="2939634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="" xmlns:a16="http://schemas.microsoft.com/office/drawing/2014/main" id="{07E0CBB6-C5F8-4624-9918-2ABBDA0009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713337"/>
            <a:ext cx="9188823" cy="2086725"/>
          </a:xfr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12. Business support networks in the city of </a:t>
            </a:r>
            <a:r>
              <a:rPr lang="en-US" dirty="0" err="1" smtClean="0"/>
              <a:t>Patras</a:t>
            </a:r>
            <a:endParaRPr lang="en-GB" dirty="0"/>
          </a:p>
        </p:txBody>
      </p:sp>
      <p:pic>
        <p:nvPicPr>
          <p:cNvPr id="10" name="Grafik 9" descr="Ein Bild, das Grafiken, Grafikdesign, Farbigkeit, Kreis enthält.&#10;&#10;Automatisch generierte Beschreibung">
            <a:extLst>
              <a:ext uri="{FF2B5EF4-FFF2-40B4-BE49-F238E27FC236}">
                <a16:creationId xmlns="" xmlns:a16="http://schemas.microsoft.com/office/drawing/2014/main" id="{19E383D5-B3F4-07B5-AE19-FF1CF9973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18" y="397736"/>
            <a:ext cx="2072625" cy="1293318"/>
          </a:xfrm>
          <a:prstGeom prst="rect">
            <a:avLst/>
          </a:prstGeom>
        </p:spPr>
      </p:pic>
      <p:sp>
        <p:nvSpPr>
          <p:cNvPr id="6" name="Untertitel 2">
            <a:extLst>
              <a:ext uri="{FF2B5EF4-FFF2-40B4-BE49-F238E27FC236}">
                <a16:creationId xmlns="" xmlns:a16="http://schemas.microsoft.com/office/drawing/2014/main" id="{6D883F1F-18B4-291B-1C8E-0C924544D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3318" y="3679372"/>
            <a:ext cx="9144000" cy="249282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Comprehensive information on business support networks </a:t>
            </a:r>
            <a:r>
              <a:rPr lang="en-US" dirty="0" smtClean="0">
                <a:solidFill>
                  <a:srgbClr val="FF0000"/>
                </a:solidFill>
              </a:rPr>
              <a:t>in the City of </a:t>
            </a:r>
            <a:r>
              <a:rPr lang="en-US" dirty="0" err="1" smtClean="0">
                <a:solidFill>
                  <a:srgbClr val="FF0000"/>
                </a:solidFill>
              </a:rPr>
              <a:t>Patras</a:t>
            </a:r>
            <a:r>
              <a:rPr lang="en-US" dirty="0" smtClean="0"/>
              <a:t> can be found here:</a:t>
            </a:r>
            <a:endParaRPr lang="el-GR" dirty="0" smtClean="0"/>
          </a:p>
          <a:p>
            <a:r>
              <a:rPr lang="de-AT" dirty="0" smtClean="0">
                <a:hlinkClick r:id="rId4"/>
              </a:rPr>
              <a:t>https://psp.org.gr/</a:t>
            </a:r>
            <a:endParaRPr lang="de-AT" dirty="0" smtClean="0"/>
          </a:p>
          <a:p>
            <a:r>
              <a:rPr lang="de-AT" dirty="0" smtClean="0"/>
              <a:t>https://www.e-a.gr/</a:t>
            </a:r>
          </a:p>
          <a:p>
            <a:r>
              <a:rPr lang="de-AT" dirty="0" smtClean="0">
                <a:hlinkClick r:id="rId5"/>
              </a:rPr>
              <a:t>https://pointofsynergy.com/</a:t>
            </a:r>
            <a:endParaRPr lang="de-AT" dirty="0" smtClean="0"/>
          </a:p>
          <a:p>
            <a:r>
              <a:rPr lang="de-AT" dirty="0" smtClean="0">
                <a:hlinkClick r:id="rId6"/>
              </a:rPr>
              <a:t>https://www.equall.gr/nea-genia/equall-start-up-accelerator/point-of-synergy</a:t>
            </a:r>
            <a:endParaRPr lang="de-AT" dirty="0" smtClean="0"/>
          </a:p>
          <a:p>
            <a:r>
              <a:rPr lang="de-AT" dirty="0" smtClean="0">
                <a:hlinkClick r:id="rId7"/>
              </a:rPr>
              <a:t>https://www.achaiasa.gr/</a:t>
            </a:r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</p:txBody>
      </p:sp>
    </p:spTree>
    <p:extLst>
      <p:ext uri="{BB962C8B-B14F-4D97-AF65-F5344CB8AC3E}">
        <p14:creationId xmlns="" xmlns:p14="http://schemas.microsoft.com/office/powerpoint/2010/main" val="2939634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="" xmlns:a16="http://schemas.microsoft.com/office/drawing/2014/main" id="{07E0CBB6-C5F8-4624-9918-2ABBDA0009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1" y="713337"/>
            <a:ext cx="9314328" cy="2086725"/>
          </a:xfr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13. Business support networks in the city of </a:t>
            </a:r>
            <a:r>
              <a:rPr lang="en-US" dirty="0" err="1" smtClean="0"/>
              <a:t>Ioannina</a:t>
            </a:r>
            <a:endParaRPr lang="en-GB" dirty="0"/>
          </a:p>
        </p:txBody>
      </p:sp>
      <p:pic>
        <p:nvPicPr>
          <p:cNvPr id="10" name="Grafik 9" descr="Ein Bild, das Grafiken, Grafikdesign, Farbigkeit, Kreis enthält.&#10;&#10;Automatisch generierte Beschreibung">
            <a:extLst>
              <a:ext uri="{FF2B5EF4-FFF2-40B4-BE49-F238E27FC236}">
                <a16:creationId xmlns="" xmlns:a16="http://schemas.microsoft.com/office/drawing/2014/main" id="{19E383D5-B3F4-07B5-AE19-FF1CF9973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18" y="397736"/>
            <a:ext cx="2072625" cy="1293318"/>
          </a:xfrm>
          <a:prstGeom prst="rect">
            <a:avLst/>
          </a:prstGeom>
        </p:spPr>
      </p:pic>
      <p:sp>
        <p:nvSpPr>
          <p:cNvPr id="6" name="Untertitel 2">
            <a:extLst>
              <a:ext uri="{FF2B5EF4-FFF2-40B4-BE49-F238E27FC236}">
                <a16:creationId xmlns="" xmlns:a16="http://schemas.microsoft.com/office/drawing/2014/main" id="{6D883F1F-18B4-291B-1C8E-0C924544D7DD}"/>
              </a:ext>
            </a:extLst>
          </p:cNvPr>
          <p:cNvSpPr txBox="1">
            <a:spLocks/>
          </p:cNvSpPr>
          <p:nvPr/>
        </p:nvSpPr>
        <p:spPr>
          <a:xfrm>
            <a:off x="1559859" y="2832843"/>
            <a:ext cx="9179859" cy="33662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385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Comprehensive information on business support networks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</a:t>
            </a:r>
            <a:r>
              <a:rPr lang="en-US" sz="2400" dirty="0" smtClean="0">
                <a:solidFill>
                  <a:srgbClr val="FF0000"/>
                </a:solidFill>
              </a:rPr>
              <a:t>City of </a:t>
            </a:r>
            <a:r>
              <a:rPr lang="en-US" sz="2400" dirty="0" err="1" smtClean="0">
                <a:solidFill>
                  <a:srgbClr val="FF0000"/>
                </a:solidFill>
              </a:rPr>
              <a:t>Ioannina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385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found here: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D385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385E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https://step-epirus.gr/?lang=en</a:t>
            </a:r>
            <a:endParaRPr kumimoji="0" lang="de-AT" sz="2400" b="0" i="0" u="none" strike="noStrike" kern="1200" cap="none" spc="0" normalizeH="0" baseline="0" noProof="0" dirty="0" smtClean="0">
              <a:ln>
                <a:noFill/>
              </a:ln>
              <a:solidFill>
                <a:srgbClr val="0D385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AT" sz="2400" dirty="0" smtClean="0">
                <a:solidFill>
                  <a:srgbClr val="0D385E"/>
                </a:solidFill>
                <a:hlinkClick r:id="rId5"/>
              </a:rPr>
              <a:t>https://www.cci-ioannina.gr/en/default.htm</a:t>
            </a:r>
            <a:endParaRPr lang="de-AT" sz="2400" dirty="0" smtClean="0">
              <a:solidFill>
                <a:srgbClr val="0D385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385E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https://moke.ac.uoi.gr/</a:t>
            </a:r>
            <a:endParaRPr kumimoji="0" lang="de-AT" sz="2400" b="0" i="0" u="none" strike="noStrike" kern="1200" cap="none" spc="0" normalizeH="0" baseline="0" noProof="0" dirty="0" smtClean="0">
              <a:ln>
                <a:noFill/>
              </a:ln>
              <a:solidFill>
                <a:srgbClr val="0D385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385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https://www.epirussa.gr/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385E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https://www.equall.gr/nea-genia/equall-start-up-accelerator/point-of-synergy</a:t>
            </a:r>
            <a:endParaRPr kumimoji="0" lang="de-AT" sz="2400" b="0" i="0" u="none" strike="noStrike" kern="1200" cap="none" spc="0" normalizeH="0" baseline="0" noProof="0" dirty="0" smtClean="0">
              <a:ln>
                <a:noFill/>
              </a:ln>
              <a:solidFill>
                <a:srgbClr val="0D385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2400" b="0" i="0" u="none" strike="noStrike" kern="1200" cap="none" spc="0" normalizeH="0" baseline="0" noProof="0" dirty="0" smtClean="0">
              <a:ln>
                <a:noFill/>
              </a:ln>
              <a:solidFill>
                <a:srgbClr val="0D385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srgbClr val="0D385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9634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="" xmlns:a16="http://schemas.microsoft.com/office/drawing/2014/main" id="{07E0CBB6-C5F8-4624-9918-2ABBDA0009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1" y="740232"/>
            <a:ext cx="7821386" cy="1421928"/>
          </a:xfr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 Founding a Business</a:t>
            </a:r>
            <a:endParaRPr lang="en-GB" dirty="0"/>
          </a:p>
        </p:txBody>
      </p:sp>
      <p:pic>
        <p:nvPicPr>
          <p:cNvPr id="10" name="Grafik 9" descr="Ein Bild, das Grafiken, Grafikdesign, Farbigkeit, Kreis enthält.&#10;&#10;Automatisch generierte Beschreibung">
            <a:extLst>
              <a:ext uri="{FF2B5EF4-FFF2-40B4-BE49-F238E27FC236}">
                <a16:creationId xmlns="" xmlns:a16="http://schemas.microsoft.com/office/drawing/2014/main" id="{19E383D5-B3F4-07B5-AE19-FF1CF9973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18" y="397736"/>
            <a:ext cx="2072625" cy="129331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6D883F1F-18B4-291B-1C8E-0C924544D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882" y="2554924"/>
            <a:ext cx="10479742" cy="2998694"/>
          </a:xfrm>
        </p:spPr>
        <p:txBody>
          <a:bodyPr>
            <a:noAutofit/>
          </a:bodyPr>
          <a:lstStyle/>
          <a:p>
            <a:r>
              <a:rPr lang="en-US" dirty="0" smtClean="0"/>
              <a:t>Comprehensive information on starting a business in Greece can be found here:</a:t>
            </a:r>
            <a:endParaRPr lang="el-GR" dirty="0" smtClean="0"/>
          </a:p>
          <a:p>
            <a:r>
              <a:rPr lang="de-AT" u="sng" dirty="0" err="1" smtClean="0">
                <a:solidFill>
                  <a:srgbClr val="FF0000"/>
                </a:solidFill>
              </a:rPr>
              <a:t>Ministry</a:t>
            </a:r>
            <a:r>
              <a:rPr lang="de-AT" u="sng" dirty="0" smtClean="0">
                <a:solidFill>
                  <a:srgbClr val="FF0000"/>
                </a:solidFill>
              </a:rPr>
              <a:t> </a:t>
            </a:r>
            <a:r>
              <a:rPr lang="de-AT" u="sng" dirty="0" err="1" smtClean="0">
                <a:solidFill>
                  <a:srgbClr val="FF0000"/>
                </a:solidFill>
              </a:rPr>
              <a:t>of</a:t>
            </a:r>
            <a:r>
              <a:rPr lang="de-AT" u="sng" dirty="0" smtClean="0">
                <a:solidFill>
                  <a:srgbClr val="FF0000"/>
                </a:solidFill>
              </a:rPr>
              <a:t> Development </a:t>
            </a:r>
            <a:r>
              <a:rPr lang="de-AT" u="sng" dirty="0" err="1" smtClean="0">
                <a:solidFill>
                  <a:srgbClr val="FF0000"/>
                </a:solidFill>
              </a:rPr>
              <a:t>and</a:t>
            </a:r>
            <a:r>
              <a:rPr lang="de-AT" u="sng" dirty="0" smtClean="0">
                <a:solidFill>
                  <a:srgbClr val="FF0000"/>
                </a:solidFill>
              </a:rPr>
              <a:t> </a:t>
            </a:r>
            <a:r>
              <a:rPr lang="de-AT" u="sng" dirty="0" smtClean="0">
                <a:solidFill>
                  <a:srgbClr val="FF0000"/>
                </a:solidFill>
              </a:rPr>
              <a:t>Investments</a:t>
            </a:r>
            <a:endParaRPr lang="de-AT" u="sng" dirty="0" smtClean="0">
              <a:solidFill>
                <a:srgbClr val="FF0000"/>
              </a:solidFill>
            </a:endParaRPr>
          </a:p>
          <a:p>
            <a:r>
              <a:rPr lang="de-AT" dirty="0" smtClean="0"/>
              <a:t> </a:t>
            </a:r>
          </a:p>
          <a:p>
            <a:r>
              <a:rPr lang="de-AT" dirty="0" smtClean="0">
                <a:hlinkClick r:id="rId4"/>
              </a:rPr>
              <a:t>https://www.gov.gr/en/sdg/starting-running-and-closing-business/registering-changing-legal-form-of-or-closing-business/general/how-to-start-business-in-greece/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smtClean="0">
                <a:hlinkClick r:id="rId5"/>
              </a:rPr>
              <a:t>https://www.gov.gr/en/upourgeia/upourgeio-anaptuxes/kentrike-enose-epimeleterion-ellados/sustase-epikheireses</a:t>
            </a:r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2939634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="" xmlns:a16="http://schemas.microsoft.com/office/drawing/2014/main" id="{07E0CBB6-C5F8-4624-9918-2ABBDA0009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1" y="713337"/>
            <a:ext cx="7821386" cy="1421928"/>
          </a:xfr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2. Legal Forms</a:t>
            </a:r>
            <a:endParaRPr lang="en-GB" dirty="0"/>
          </a:p>
        </p:txBody>
      </p:sp>
      <p:pic>
        <p:nvPicPr>
          <p:cNvPr id="10" name="Grafik 9" descr="Ein Bild, das Grafiken, Grafikdesign, Farbigkeit, Kreis enthält.&#10;&#10;Automatisch generierte Beschreibung">
            <a:extLst>
              <a:ext uri="{FF2B5EF4-FFF2-40B4-BE49-F238E27FC236}">
                <a16:creationId xmlns="" xmlns:a16="http://schemas.microsoft.com/office/drawing/2014/main" id="{19E383D5-B3F4-07B5-AE19-FF1CF9973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18" y="397736"/>
            <a:ext cx="2072625" cy="129331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6D883F1F-18B4-291B-1C8E-0C924544D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7481" y="2519082"/>
            <a:ext cx="9888071" cy="4061012"/>
          </a:xfrm>
        </p:spPr>
        <p:txBody>
          <a:bodyPr>
            <a:normAutofit/>
          </a:bodyPr>
          <a:lstStyle/>
          <a:p>
            <a:r>
              <a:rPr lang="en-US" dirty="0" smtClean="0"/>
              <a:t>Comprehensive information on legal forms of a business in Greece can be found here:</a:t>
            </a:r>
          </a:p>
          <a:p>
            <a:endParaRPr lang="el-GR" dirty="0" smtClean="0"/>
          </a:p>
          <a:p>
            <a:r>
              <a:rPr lang="de-AT" u="sng" dirty="0" smtClean="0">
                <a:solidFill>
                  <a:srgbClr val="FF0000"/>
                </a:solidFill>
              </a:rPr>
              <a:t>https://www.enterprisegreece.gov.gr</a:t>
            </a:r>
            <a:r>
              <a:rPr lang="de-AT" u="sng" dirty="0" smtClean="0">
                <a:solidFill>
                  <a:srgbClr val="FF0000"/>
                </a:solidFill>
              </a:rPr>
              <a:t>/</a:t>
            </a:r>
            <a:endParaRPr lang="de-AT" u="sng" dirty="0" smtClean="0">
              <a:solidFill>
                <a:srgbClr val="FF0000"/>
              </a:solidFill>
            </a:endParaRPr>
          </a:p>
          <a:p>
            <a:r>
              <a:rPr lang="de-AT" u="sng" dirty="0" smtClean="0">
                <a:hlinkClick r:id="rId4"/>
              </a:rPr>
              <a:t>https://www.enterprisegreece.gov.gr/assets/content/files/c27/a8680/f230/Odigos%20Setting%20Up%20Company2023.pdf</a:t>
            </a:r>
            <a:endParaRPr lang="de-AT" u="sng" dirty="0" smtClean="0"/>
          </a:p>
          <a:p>
            <a:endParaRPr lang="de-AT" u="sng" dirty="0" smtClean="0"/>
          </a:p>
          <a:p>
            <a:r>
              <a:rPr lang="de-AT" u="sng" dirty="0" smtClean="0">
                <a:solidFill>
                  <a:srgbClr val="FF0000"/>
                </a:solidFill>
              </a:rPr>
              <a:t>TEN The European Network </a:t>
            </a:r>
            <a:r>
              <a:rPr lang="de-AT" u="sng" dirty="0" err="1" smtClean="0">
                <a:solidFill>
                  <a:srgbClr val="FF0000"/>
                </a:solidFill>
              </a:rPr>
              <a:t>of</a:t>
            </a:r>
            <a:r>
              <a:rPr lang="de-AT" u="sng" dirty="0" smtClean="0">
                <a:solidFill>
                  <a:srgbClr val="FF0000"/>
                </a:solidFill>
              </a:rPr>
              <a:t> Law </a:t>
            </a:r>
            <a:r>
              <a:rPr lang="de-AT" u="sng" dirty="0" err="1" smtClean="0">
                <a:solidFill>
                  <a:srgbClr val="FF0000"/>
                </a:solidFill>
              </a:rPr>
              <a:t>Firms</a:t>
            </a:r>
            <a:endParaRPr lang="de-AT" u="sng" dirty="0" smtClean="0">
              <a:solidFill>
                <a:srgbClr val="FF0000"/>
              </a:solidFill>
            </a:endParaRPr>
          </a:p>
          <a:p>
            <a:r>
              <a:rPr lang="de-AT" dirty="0" smtClean="0">
                <a:hlinkClick r:id="rId5"/>
              </a:rPr>
              <a:t>https://www.ten-law.org/knowledge/doing-business-in-greece/</a:t>
            </a:r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2939634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="" xmlns:a16="http://schemas.microsoft.com/office/drawing/2014/main" id="{07E0CBB6-C5F8-4624-9918-2ABBDA0009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1" y="507142"/>
            <a:ext cx="8749552" cy="2086725"/>
          </a:xfr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3. Registration of a Business in the </a:t>
            </a:r>
            <a:r>
              <a:rPr lang="en-US" dirty="0" err="1" smtClean="0"/>
              <a:t>Commersial</a:t>
            </a:r>
            <a:r>
              <a:rPr lang="en-US" dirty="0" smtClean="0"/>
              <a:t> Register</a:t>
            </a:r>
            <a:endParaRPr lang="en-GB" dirty="0"/>
          </a:p>
        </p:txBody>
      </p:sp>
      <p:pic>
        <p:nvPicPr>
          <p:cNvPr id="10" name="Grafik 9" descr="Ein Bild, das Grafiken, Grafikdesign, Farbigkeit, Kreis enthält.&#10;&#10;Automatisch generierte Beschreibung">
            <a:extLst>
              <a:ext uri="{FF2B5EF4-FFF2-40B4-BE49-F238E27FC236}">
                <a16:creationId xmlns="" xmlns:a16="http://schemas.microsoft.com/office/drawing/2014/main" id="{19E383D5-B3F4-07B5-AE19-FF1CF9973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18" y="397736"/>
            <a:ext cx="2072625" cy="129331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6D883F1F-18B4-291B-1C8E-0C924544D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741" y="2967315"/>
            <a:ext cx="9332259" cy="3106270"/>
          </a:xfrm>
        </p:spPr>
        <p:txBody>
          <a:bodyPr>
            <a:noAutofit/>
          </a:bodyPr>
          <a:lstStyle/>
          <a:p>
            <a:r>
              <a:rPr lang="en-US" dirty="0" smtClean="0"/>
              <a:t>Comprehensive information on registration of a business in Greece can be found here:</a:t>
            </a:r>
            <a:endParaRPr lang="el-GR" dirty="0" smtClean="0"/>
          </a:p>
          <a:p>
            <a:endParaRPr lang="de-AT" dirty="0" smtClean="0"/>
          </a:p>
          <a:p>
            <a:r>
              <a:rPr lang="de-AT" u="sng" dirty="0" smtClean="0">
                <a:solidFill>
                  <a:srgbClr val="FF0000"/>
                </a:solidFill>
              </a:rPr>
              <a:t>https://www.enterprisegreece.gov.gr</a:t>
            </a:r>
            <a:r>
              <a:rPr lang="de-AT" u="sng" dirty="0" smtClean="0">
                <a:solidFill>
                  <a:srgbClr val="FF0000"/>
                </a:solidFill>
              </a:rPr>
              <a:t>/</a:t>
            </a:r>
            <a:endParaRPr lang="de-AT" u="sng" dirty="0" smtClean="0">
              <a:solidFill>
                <a:srgbClr val="FF0000"/>
              </a:solidFill>
            </a:endParaRPr>
          </a:p>
          <a:p>
            <a:r>
              <a:rPr lang="de-AT" u="sng" dirty="0" smtClean="0">
                <a:hlinkClick r:id="rId4"/>
              </a:rPr>
              <a:t>https://www.enterprisegreece.gov.gr/assets/content/files/c27/a8680/f230/Odigos%20Setting%20Up%20Company2023.pdf</a:t>
            </a:r>
            <a:endParaRPr lang="de-AT" u="sng" dirty="0" smtClean="0"/>
          </a:p>
          <a:p>
            <a:endParaRPr lang="de-AT" u="sng" dirty="0" smtClean="0"/>
          </a:p>
          <a:p>
            <a:r>
              <a:rPr lang="de-AT" dirty="0" smtClean="0">
                <a:hlinkClick r:id="rId5"/>
              </a:rPr>
              <a:t>https://www.enterprisegreece.gov.gr/images/public/AdeiodotikosOdigosMETAPOIHSHS_ENG.pdf</a:t>
            </a:r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2939634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="" xmlns:a16="http://schemas.microsoft.com/office/drawing/2014/main" id="{07E0CBB6-C5F8-4624-9918-2ABBDA0009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1" y="713337"/>
            <a:ext cx="7821386" cy="2751522"/>
          </a:xfr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4. Trade license and further approval requirements</a:t>
            </a:r>
            <a:r>
              <a:rPr lang="el-GR" dirty="0" smtClean="0"/>
              <a:t/>
            </a:r>
            <a:br>
              <a:rPr lang="el-GR" dirty="0" smtClean="0"/>
            </a:br>
            <a:endParaRPr lang="en-GB" dirty="0"/>
          </a:p>
        </p:txBody>
      </p:sp>
      <p:pic>
        <p:nvPicPr>
          <p:cNvPr id="10" name="Grafik 9" descr="Ein Bild, das Grafiken, Grafikdesign, Farbigkeit, Kreis enthält.&#10;&#10;Automatisch generierte Beschreibung">
            <a:extLst>
              <a:ext uri="{FF2B5EF4-FFF2-40B4-BE49-F238E27FC236}">
                <a16:creationId xmlns="" xmlns:a16="http://schemas.microsoft.com/office/drawing/2014/main" id="{19E383D5-B3F4-07B5-AE19-FF1CF9973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18" y="397736"/>
            <a:ext cx="2072625" cy="129331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6D883F1F-18B4-291B-1C8E-0C924544D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447" y="3146612"/>
            <a:ext cx="10381129" cy="30255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Comprehensive information on trade license and further approval requirements for a business in Greece can be found here:</a:t>
            </a:r>
            <a:endParaRPr lang="el-GR" dirty="0" smtClean="0"/>
          </a:p>
          <a:p>
            <a:endParaRPr lang="de-AT" dirty="0" smtClean="0"/>
          </a:p>
          <a:p>
            <a:r>
              <a:rPr lang="de-AT" dirty="0" smtClean="0">
                <a:hlinkClick r:id="rId4"/>
              </a:rPr>
              <a:t>https://www.gov.gr/en/ipiresies/epikheirematike-drasterioteta/enarxe-kai-luse-epikheireses</a:t>
            </a:r>
            <a:endParaRPr lang="de-AT" dirty="0" smtClean="0"/>
          </a:p>
          <a:p>
            <a:endParaRPr lang="de-AT" dirty="0" smtClean="0">
              <a:hlinkClick r:id="rId5"/>
            </a:endParaRPr>
          </a:p>
          <a:p>
            <a:r>
              <a:rPr lang="de-AT" dirty="0" smtClean="0">
                <a:hlinkClick r:id="rId5"/>
              </a:rPr>
              <a:t>https://www.gov.gr/en/ipiresies/epikheirematike-drasterioteta/adeiodoteseis-kai-summorphose</a:t>
            </a:r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2939634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="" xmlns:a16="http://schemas.microsoft.com/office/drawing/2014/main" id="{07E0CBB6-C5F8-4624-9918-2ABBDA0009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1" y="713337"/>
            <a:ext cx="7821386" cy="2086725"/>
          </a:xfr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5. Tax aspects</a:t>
            </a:r>
            <a:r>
              <a:rPr lang="el-GR" dirty="0" smtClean="0"/>
              <a:t/>
            </a:r>
            <a:br>
              <a:rPr lang="el-GR" dirty="0" smtClean="0"/>
            </a:br>
            <a:endParaRPr lang="en-GB" dirty="0"/>
          </a:p>
        </p:txBody>
      </p:sp>
      <p:pic>
        <p:nvPicPr>
          <p:cNvPr id="10" name="Grafik 9" descr="Ein Bild, das Grafiken, Grafikdesign, Farbigkeit, Kreis enthält.&#10;&#10;Automatisch generierte Beschreibung">
            <a:extLst>
              <a:ext uri="{FF2B5EF4-FFF2-40B4-BE49-F238E27FC236}">
                <a16:creationId xmlns="" xmlns:a16="http://schemas.microsoft.com/office/drawing/2014/main" id="{19E383D5-B3F4-07B5-AE19-FF1CF9973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18" y="397736"/>
            <a:ext cx="2072625" cy="129331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6D883F1F-18B4-291B-1C8E-0C924544D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3318" y="3679372"/>
            <a:ext cx="9144000" cy="249282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Comprehensive information on tax aspects of a business in Greece can be found here:</a:t>
            </a:r>
            <a:endParaRPr lang="el-GR" sz="2800" dirty="0" smtClean="0"/>
          </a:p>
          <a:p>
            <a:endParaRPr lang="de-AT" sz="2800" dirty="0" smtClean="0"/>
          </a:p>
          <a:p>
            <a:r>
              <a:rPr lang="de-AT" sz="2800" dirty="0" smtClean="0">
                <a:solidFill>
                  <a:srgbClr val="FF0000"/>
                </a:solidFill>
              </a:rPr>
              <a:t>Business Taxation</a:t>
            </a:r>
            <a:r>
              <a:rPr lang="en-US" sz="2800" dirty="0" smtClean="0">
                <a:solidFill>
                  <a:srgbClr val="FF0000"/>
                </a:solidFill>
              </a:rPr>
              <a:t>: Independent Authority for Public Revenue (IAPR) </a:t>
            </a:r>
          </a:p>
          <a:p>
            <a:r>
              <a:rPr lang="de-AT" sz="2800" dirty="0" smtClean="0">
                <a:hlinkClick r:id="rId4"/>
              </a:rPr>
              <a:t>https://www.gov.gr/en/ipiresies/epikheirematike-drasterioteta/phorologia-epikheireseon</a:t>
            </a:r>
            <a:endParaRPr lang="de-AT" sz="2800" dirty="0" smtClean="0"/>
          </a:p>
          <a:p>
            <a:endParaRPr lang="de-AT" sz="2800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2939634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="" xmlns:a16="http://schemas.microsoft.com/office/drawing/2014/main" id="{07E0CBB6-C5F8-4624-9918-2ABBDA0009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1" y="713337"/>
            <a:ext cx="7821386" cy="3416320"/>
          </a:xfr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6. Industrial property rights and protection of intellectual property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10" name="Grafik 9" descr="Ein Bild, das Grafiken, Grafikdesign, Farbigkeit, Kreis enthält.&#10;&#10;Automatisch generierte Beschreibung">
            <a:extLst>
              <a:ext uri="{FF2B5EF4-FFF2-40B4-BE49-F238E27FC236}">
                <a16:creationId xmlns="" xmlns:a16="http://schemas.microsoft.com/office/drawing/2014/main" id="{19E383D5-B3F4-07B5-AE19-FF1CF9973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18" y="397736"/>
            <a:ext cx="2072625" cy="129331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6D883F1F-18B4-291B-1C8E-0C924544D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3318" y="3679372"/>
            <a:ext cx="9144000" cy="2492828"/>
          </a:xfrm>
        </p:spPr>
        <p:txBody>
          <a:bodyPr/>
          <a:lstStyle/>
          <a:p>
            <a:r>
              <a:rPr lang="en-US" dirty="0" smtClean="0"/>
              <a:t>Comprehensive information on property rights and protection of intellectual property of a business in Greece can be found here:</a:t>
            </a:r>
            <a:endParaRPr lang="el-GR" dirty="0" smtClean="0"/>
          </a:p>
          <a:p>
            <a:endParaRPr lang="de-AT" dirty="0" smtClean="0"/>
          </a:p>
          <a:p>
            <a:endParaRPr lang="de-AT" dirty="0" smtClean="0">
              <a:hlinkClick r:id="rId4"/>
            </a:endParaRPr>
          </a:p>
          <a:p>
            <a:r>
              <a:rPr lang="de-AT" dirty="0" smtClean="0">
                <a:hlinkClick r:id="rId4"/>
              </a:rPr>
              <a:t>https://www.gov.gr/en/sdg/starting-running-and-closing-business/intellectual-property-rights</a:t>
            </a:r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2939634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="" xmlns:a16="http://schemas.microsoft.com/office/drawing/2014/main" id="{07E0CBB6-C5F8-4624-9918-2ABBDA0009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1" y="713337"/>
            <a:ext cx="7821386" cy="2086725"/>
          </a:xfr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7. Funding and support</a:t>
            </a:r>
            <a:r>
              <a:rPr lang="el-GR" dirty="0" smtClean="0"/>
              <a:t/>
            </a:r>
            <a:br>
              <a:rPr lang="el-GR" dirty="0" smtClean="0"/>
            </a:br>
            <a:endParaRPr lang="en-GB" dirty="0"/>
          </a:p>
        </p:txBody>
      </p:sp>
      <p:pic>
        <p:nvPicPr>
          <p:cNvPr id="10" name="Grafik 9" descr="Ein Bild, das Grafiken, Grafikdesign, Farbigkeit, Kreis enthält.&#10;&#10;Automatisch generierte Beschreibung">
            <a:extLst>
              <a:ext uri="{FF2B5EF4-FFF2-40B4-BE49-F238E27FC236}">
                <a16:creationId xmlns="" xmlns:a16="http://schemas.microsoft.com/office/drawing/2014/main" id="{19E383D5-B3F4-07B5-AE19-FF1CF9973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18" y="397736"/>
            <a:ext cx="2072625" cy="129331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6D883F1F-18B4-291B-1C8E-0C924544D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365" y="2411507"/>
            <a:ext cx="9663953" cy="376069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Comprehensive information on funding opportunities and support of a business in Greece can be found here:</a:t>
            </a:r>
            <a:endParaRPr lang="el-GR" dirty="0" smtClean="0"/>
          </a:p>
          <a:p>
            <a:endParaRPr lang="de-AT" dirty="0" smtClean="0">
              <a:hlinkClick r:id="rId4"/>
            </a:endParaRPr>
          </a:p>
          <a:p>
            <a:r>
              <a:rPr lang="de-AT" dirty="0" smtClean="0">
                <a:hlinkClick r:id="rId4"/>
              </a:rPr>
              <a:t>https://elevategreece.gov.gr/innovation-ecosystem/</a:t>
            </a:r>
            <a:endParaRPr lang="de-AT" dirty="0" smtClean="0"/>
          </a:p>
          <a:p>
            <a:r>
              <a:rPr lang="de-AT" dirty="0" smtClean="0">
                <a:hlinkClick r:id="rId5"/>
              </a:rPr>
              <a:t>https://www.espa.gr/el/Pages/procsimsea.aspx</a:t>
            </a:r>
            <a:endParaRPr lang="de-AT" dirty="0" smtClean="0"/>
          </a:p>
          <a:p>
            <a:r>
              <a:rPr lang="de-AT" dirty="0" smtClean="0">
                <a:hlinkClick r:id="rId6"/>
              </a:rPr>
              <a:t>https://21-27.antagonistikotita.gr/en/</a:t>
            </a:r>
            <a:endParaRPr lang="de-AT" dirty="0" smtClean="0"/>
          </a:p>
          <a:p>
            <a:r>
              <a:rPr lang="de-AT" dirty="0" smtClean="0">
                <a:hlinkClick r:id="rId7"/>
              </a:rPr>
              <a:t>https://www.ependyseis.gr/anaptyxiakos/</a:t>
            </a:r>
          </a:p>
          <a:p>
            <a:r>
              <a:rPr lang="de-AT" dirty="0" smtClean="0">
                <a:hlinkClick r:id="rId7"/>
              </a:rPr>
              <a:t>https://elevategreece.gov.gr/benefits/#</a:t>
            </a:r>
            <a:endParaRPr lang="de-AT" dirty="0" smtClean="0"/>
          </a:p>
          <a:p>
            <a:r>
              <a:rPr lang="de-AT" dirty="0" smtClean="0">
                <a:hlinkClick r:id="rId8"/>
              </a:rPr>
              <a:t>https://heban.gr/</a:t>
            </a:r>
            <a:endParaRPr lang="de-AT" dirty="0" smtClean="0"/>
          </a:p>
          <a:p>
            <a:r>
              <a:rPr lang="de-AT" dirty="0" smtClean="0">
                <a:hlinkClick r:id="rId9"/>
              </a:rPr>
              <a:t>https://www.theegg.gr/en/grow-your-business/startup-financing</a:t>
            </a:r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</p:txBody>
      </p:sp>
    </p:spTree>
    <p:extLst>
      <p:ext uri="{BB962C8B-B14F-4D97-AF65-F5344CB8AC3E}">
        <p14:creationId xmlns="" xmlns:p14="http://schemas.microsoft.com/office/powerpoint/2010/main" val="2939634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="" xmlns:a16="http://schemas.microsoft.com/office/drawing/2014/main" id="{07E0CBB6-C5F8-4624-9918-2ABBDA0009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1" y="713337"/>
            <a:ext cx="8193740" cy="2086725"/>
          </a:xfr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8</a:t>
            </a:r>
            <a:r>
              <a:rPr lang="en-US" dirty="0" smtClean="0"/>
              <a:t>. Regional funding and support </a:t>
            </a:r>
            <a:r>
              <a:rPr lang="en-US" dirty="0" err="1" smtClean="0"/>
              <a:t>organisations</a:t>
            </a:r>
            <a:r>
              <a:rPr lang="en-US" dirty="0" smtClean="0"/>
              <a:t> in the Attica region</a:t>
            </a:r>
            <a:endParaRPr lang="en-GB" dirty="0"/>
          </a:p>
        </p:txBody>
      </p:sp>
      <p:pic>
        <p:nvPicPr>
          <p:cNvPr id="10" name="Grafik 9" descr="Ein Bild, das Grafiken, Grafikdesign, Farbigkeit, Kreis enthält.&#10;&#10;Automatisch generierte Beschreibung">
            <a:extLst>
              <a:ext uri="{FF2B5EF4-FFF2-40B4-BE49-F238E27FC236}">
                <a16:creationId xmlns="" xmlns:a16="http://schemas.microsoft.com/office/drawing/2014/main" id="{19E383D5-B3F4-07B5-AE19-FF1CF9973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18" y="397736"/>
            <a:ext cx="2072625" cy="129331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6D883F1F-18B4-291B-1C8E-0C924544D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9553" y="2800801"/>
            <a:ext cx="9744635" cy="3752393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Comprehensive information on regional funding and support </a:t>
            </a:r>
            <a:r>
              <a:rPr lang="en-US" sz="9600" dirty="0" err="1" smtClean="0"/>
              <a:t>organisations</a:t>
            </a:r>
            <a:r>
              <a:rPr lang="en-US" sz="9600" dirty="0" smtClean="0"/>
              <a:t> </a:t>
            </a:r>
            <a:r>
              <a:rPr lang="en-US" sz="9600" dirty="0" smtClean="0">
                <a:solidFill>
                  <a:srgbClr val="FF0000"/>
                </a:solidFill>
              </a:rPr>
              <a:t>in the Attica region</a:t>
            </a:r>
            <a:r>
              <a:rPr lang="en-US" sz="9600" dirty="0" smtClean="0"/>
              <a:t> can be found here:</a:t>
            </a:r>
            <a:endParaRPr lang="el-GR" sz="9600" dirty="0" smtClean="0"/>
          </a:p>
          <a:p>
            <a:endParaRPr lang="de-AT" sz="3400" dirty="0" smtClean="0">
              <a:hlinkClick r:id="rId4"/>
            </a:endParaRPr>
          </a:p>
          <a:p>
            <a:r>
              <a:rPr lang="de-AT" sz="7200" dirty="0" smtClean="0">
                <a:hlinkClick r:id="rId4"/>
              </a:rPr>
              <a:t>https://elevategreece.gov.gr/innovation-ecosystem/</a:t>
            </a:r>
            <a:r>
              <a:rPr lang="de-AT" sz="7200" dirty="0" smtClean="0"/>
              <a:t>                    </a:t>
            </a:r>
            <a:r>
              <a:rPr lang="de-AT" sz="7200" dirty="0" smtClean="0">
                <a:hlinkClick r:id="rId5"/>
              </a:rPr>
              <a:t>https://www.een.gr/en</a:t>
            </a:r>
            <a:endParaRPr lang="de-AT" sz="7200" dirty="0" smtClean="0"/>
          </a:p>
          <a:p>
            <a:r>
              <a:rPr lang="de-AT" sz="7200" dirty="0" smtClean="0">
                <a:hlinkClick r:id="rId6"/>
              </a:rPr>
              <a:t>https://21-27.antagonistikotita.gr/en/</a:t>
            </a:r>
            <a:r>
              <a:rPr lang="de-AT" sz="7200" dirty="0" smtClean="0"/>
              <a:t>                                           </a:t>
            </a:r>
            <a:r>
              <a:rPr lang="de-AT" sz="7200" dirty="0" smtClean="0">
                <a:hlinkClick r:id="rId7"/>
              </a:rPr>
              <a:t>https://archimedes.uoa.gr/en/</a:t>
            </a:r>
            <a:endParaRPr lang="de-AT" sz="7200" dirty="0" smtClean="0"/>
          </a:p>
          <a:p>
            <a:r>
              <a:rPr lang="de-AT" sz="7200" dirty="0" smtClean="0">
                <a:hlinkClick r:id="rId8"/>
              </a:rPr>
              <a:t>https://www.corallia.org/en/</a:t>
            </a:r>
            <a:r>
              <a:rPr lang="de-AT" sz="7200" dirty="0" smtClean="0"/>
              <a:t>                                                          </a:t>
            </a:r>
            <a:r>
              <a:rPr lang="de-AT" sz="7200" dirty="0" smtClean="0">
                <a:hlinkClick r:id="rId9"/>
              </a:rPr>
              <a:t>https://lefkippos.demokritos.gr/</a:t>
            </a:r>
            <a:endParaRPr lang="de-AT" sz="7200" dirty="0" smtClean="0"/>
          </a:p>
          <a:p>
            <a:r>
              <a:rPr lang="de-AT" sz="7200" dirty="0" smtClean="0">
                <a:hlinkClick r:id="rId10"/>
              </a:rPr>
              <a:t>https://en.ltcp.ntua.gr/</a:t>
            </a:r>
            <a:r>
              <a:rPr lang="de-AT" sz="7200" dirty="0" smtClean="0"/>
              <a:t>                                                                  </a:t>
            </a:r>
            <a:r>
              <a:rPr lang="de-AT" sz="7200" dirty="0" smtClean="0">
                <a:hlinkClick r:id="rId11"/>
              </a:rPr>
              <a:t>https://patt.espa2127.gr/</a:t>
            </a:r>
            <a:endParaRPr lang="de-AT" sz="7200" dirty="0" smtClean="0"/>
          </a:p>
          <a:p>
            <a:r>
              <a:rPr lang="de-AT" sz="7200" dirty="0" smtClean="0">
                <a:hlinkClick r:id="rId12"/>
              </a:rPr>
              <a:t>https://acci.gr/en/home-2/</a:t>
            </a:r>
            <a:r>
              <a:rPr lang="de-AT" sz="7200" dirty="0" smtClean="0"/>
              <a:t>                                                            </a:t>
            </a:r>
            <a:r>
              <a:rPr lang="de-AT" sz="7200" dirty="0" smtClean="0">
                <a:hlinkClick r:id="rId13"/>
              </a:rPr>
              <a:t>https://acein.aueb.gr/en/</a:t>
            </a:r>
            <a:endParaRPr lang="de-AT" sz="7200" dirty="0" smtClean="0"/>
          </a:p>
          <a:p>
            <a:r>
              <a:rPr lang="de-AT" sz="7200" dirty="0" smtClean="0">
                <a:hlinkClick r:id="rId14"/>
              </a:rPr>
              <a:t>https://theathensincube.gr/</a:t>
            </a:r>
            <a:r>
              <a:rPr lang="de-AT" sz="7200" dirty="0" smtClean="0"/>
              <a:t>                                                          </a:t>
            </a:r>
            <a:r>
              <a:rPr lang="de-AT" sz="7200" dirty="0" smtClean="0">
                <a:hlinkClick r:id="rId15"/>
              </a:rPr>
              <a:t>https://imegsevee.gr/en/</a:t>
            </a:r>
            <a:endParaRPr lang="de-AT" sz="7200" dirty="0" smtClean="0"/>
          </a:p>
          <a:p>
            <a:r>
              <a:rPr lang="de-AT" sz="7200" dirty="0" smtClean="0">
                <a:hlinkClick r:id="rId16"/>
              </a:rPr>
              <a:t>https://www.athensdigitallab.gr/en</a:t>
            </a:r>
            <a:r>
              <a:rPr lang="de-AT" sz="7200" dirty="0" smtClean="0"/>
              <a:t>    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2939634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ndorseakt">
  <a:themeElements>
    <a:clrScheme name="Benutzerdefiniert 4">
      <a:dk1>
        <a:srgbClr val="0E385E"/>
      </a:dk1>
      <a:lt1>
        <a:srgbClr val="F2F2F2"/>
      </a:lt1>
      <a:dk2>
        <a:srgbClr val="212529"/>
      </a:dk2>
      <a:lt2>
        <a:srgbClr val="F2F2F2"/>
      </a:lt2>
      <a:accent1>
        <a:srgbClr val="F07921"/>
      </a:accent1>
      <a:accent2>
        <a:srgbClr val="01AD4B"/>
      </a:accent2>
      <a:accent3>
        <a:srgbClr val="0281B4"/>
      </a:accent3>
      <a:accent4>
        <a:srgbClr val="EE297B"/>
      </a:accent4>
      <a:accent5>
        <a:srgbClr val="FFFFFF"/>
      </a:accent5>
      <a:accent6>
        <a:srgbClr val="FFFFFF"/>
      </a:accent6>
      <a:hlink>
        <a:srgbClr val="2F4866"/>
      </a:hlink>
      <a:folHlink>
        <a:srgbClr val="D6D6D6"/>
      </a:folHlink>
    </a:clrScheme>
    <a:fontScheme name="Endorse">
      <a:majorFont>
        <a:latin typeface="Aptos Serif"/>
        <a:ea typeface=""/>
        <a:cs typeface=""/>
      </a:majorFont>
      <a:minorFont>
        <a:latin typeface="Assist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ndorseakt" id="{82489726-E61E-41F5-9FA5-6D937E4727F4}" vid="{8FE2F443-450C-471B-8308-D3CB6438626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3be961-96ff-4fd7-9242-58d5ac1cef53">
      <Terms xmlns="http://schemas.microsoft.com/office/infopath/2007/PartnerControls"/>
    </lcf76f155ced4ddcb4097134ff3c332f>
    <TaxCatchAll xmlns="151c28b5-17be-487d-903d-7070014f18c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8FFDB33B04204D805D358742B5F84C" ma:contentTypeVersion="17" ma:contentTypeDescription="Ein neues Dokument erstellen." ma:contentTypeScope="" ma:versionID="36fe9fd2917e1cb3d2dce232a023cd86">
  <xsd:schema xmlns:xsd="http://www.w3.org/2001/XMLSchema" xmlns:xs="http://www.w3.org/2001/XMLSchema" xmlns:p="http://schemas.microsoft.com/office/2006/metadata/properties" xmlns:ns2="323be961-96ff-4fd7-9242-58d5ac1cef53" xmlns:ns3="151c28b5-17be-487d-903d-7070014f18c7" targetNamespace="http://schemas.microsoft.com/office/2006/metadata/properties" ma:root="true" ma:fieldsID="30506698402d80daf3c72ec28496f49d" ns2:_="" ns3:_="">
    <xsd:import namespace="323be961-96ff-4fd7-9242-58d5ac1cef53"/>
    <xsd:import namespace="151c28b5-17be-487d-903d-7070014f18c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be961-96ff-4fd7-9242-58d5ac1cef5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ierungen" ma:readOnly="false" ma:fieldId="{5cf76f15-5ced-4ddc-b409-7134ff3c332f}" ma:taxonomyMulti="true" ma:sspId="c16438b7-21d0-4069-86e7-cecdf0f7fc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c28b5-17be-487d-903d-7070014f18c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47913ba-997b-4f17-9f13-3e2be4c79f60}" ma:internalName="TaxCatchAll" ma:showField="CatchAllData" ma:web="151c28b5-17be-487d-903d-7070014f18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419AAC-5780-4A5A-ADC1-C1ED69257832}">
  <ds:schemaRefs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151c28b5-17be-487d-903d-7070014f18c7"/>
    <ds:schemaRef ds:uri="323be961-96ff-4fd7-9242-58d5ac1cef53"/>
  </ds:schemaRefs>
</ds:datastoreItem>
</file>

<file path=customXml/itemProps2.xml><?xml version="1.0" encoding="utf-8"?>
<ds:datastoreItem xmlns:ds="http://schemas.openxmlformats.org/officeDocument/2006/customXml" ds:itemID="{5088A7E5-7B65-49DD-A2EC-F95A64317C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3be961-96ff-4fd7-9242-58d5ac1cef53"/>
    <ds:schemaRef ds:uri="151c28b5-17be-487d-903d-7070014f18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776174-58D7-4A6C-ADC9-131E8AD43D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500</Words>
  <Application>Microsoft Office PowerPoint</Application>
  <PresentationFormat>Προσαρμογή</PresentationFormat>
  <Paragraphs>116</Paragraphs>
  <Slides>14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Endorseakt</vt:lpstr>
      <vt:lpstr>STARTING A BUSINESS IN GREECE</vt:lpstr>
      <vt:lpstr> 1. Founding a Business</vt:lpstr>
      <vt:lpstr> 2. Legal Forms</vt:lpstr>
      <vt:lpstr> 3. Registration of a Business in the Commersial Register</vt:lpstr>
      <vt:lpstr> 4. Trade license and further approval requirements </vt:lpstr>
      <vt:lpstr> 5. Tax aspects </vt:lpstr>
      <vt:lpstr> 6. Industrial property rights and protection of intellectual property  </vt:lpstr>
      <vt:lpstr> 7. Funding and support </vt:lpstr>
      <vt:lpstr>8. Regional funding and support organisations in the Attica region</vt:lpstr>
      <vt:lpstr> 9. Regional funding and support organisations in the Western Greece region </vt:lpstr>
      <vt:lpstr> 10. Regional funding and support organisations in the Epirus region </vt:lpstr>
      <vt:lpstr> 11. Business support networks in the city of Athens</vt:lpstr>
      <vt:lpstr> 12. Business support networks in the city of Patras</vt:lpstr>
      <vt:lpstr> 13. Business support networks in the city of Ioannina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Alina Schoenberg</dc:creator>
  <cp:lastModifiedBy>Δ.Ι.</cp:lastModifiedBy>
  <cp:revision>137</cp:revision>
  <dcterms:created xsi:type="dcterms:W3CDTF">2022-04-04T19:32:46Z</dcterms:created>
  <dcterms:modified xsi:type="dcterms:W3CDTF">2025-01-16T20:15:22Z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0x010100558FFDB33B04204D805D358742B5F84C</vt:lpwstr>
  </property>
  <property fmtid="{D5CDD505-2E9C-101B-9397-08002B2CF9AE}" pid="3" name="MediaServiceImageTags">
    <vt:lpwstr/>
  </property>
</Properties>
</file>