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4"/>
  </p:notesMasterIdLst>
  <p:sldIdLst>
    <p:sldId id="494" r:id="rId5"/>
    <p:sldId id="495" r:id="rId6"/>
    <p:sldId id="496" r:id="rId7"/>
    <p:sldId id="497" r:id="rId8"/>
    <p:sldId id="498" r:id="rId9"/>
    <p:sldId id="499" r:id="rId10"/>
    <p:sldId id="500" r:id="rId11"/>
    <p:sldId id="501" r:id="rId12"/>
    <p:sldId id="506"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97B"/>
    <a:srgbClr val="0281B4"/>
    <a:srgbClr val="F07921"/>
    <a:srgbClr val="0D385E"/>
    <a:srgbClr val="01A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2676F-1818-7CC5-D1E6-5671DF1DD088}" v="187" dt="2024-03-26T18:37:16.958"/>
  </p1510:revLst>
</p1510:revInfo>
</file>

<file path=ppt/tableStyles.xml><?xml version="1.0" encoding="utf-8"?>
<a:tblStyleLst xmlns:a="http://schemas.openxmlformats.org/drawingml/2006/main" def="{5C22544A-7EE6-4342-B048-85BDC9FD1C3A}">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7"/>
  </p:normalViewPr>
  <p:slideViewPr>
    <p:cSldViewPr snapToGrid="0">
      <p:cViewPr>
        <p:scale>
          <a:sx n="62" d="100"/>
          <a:sy n="62" d="100"/>
        </p:scale>
        <p:origin x="1296" y="10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C1EAA-16A5-C244-8A92-A6051457D4B7}" type="datetimeFigureOut">
              <a:rPr lang="en-GB" smtClean="0"/>
              <a:pPr/>
              <a:t>24/02/2025</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03E6A-0E51-A24C-B8B0-7EAE05311EE0}" type="slidenum">
              <a:rPr lang="en-GB" smtClean="0"/>
              <a:pPr/>
              <a:t>‹#›</a:t>
            </a:fld>
            <a:endParaRPr lang="en-GB"/>
          </a:p>
        </p:txBody>
      </p:sp>
    </p:spTree>
    <p:extLst>
      <p:ext uri="{BB962C8B-B14F-4D97-AF65-F5344CB8AC3E}">
        <p14:creationId xmlns:p14="http://schemas.microsoft.com/office/powerpoint/2010/main" val="39201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pPr/>
              <a:t>1</a:t>
            </a:fld>
            <a:endParaRPr lang="en-GB"/>
          </a:p>
        </p:txBody>
      </p:sp>
    </p:spTree>
    <p:extLst>
      <p:ext uri="{BB962C8B-B14F-4D97-AF65-F5344CB8AC3E}">
        <p14:creationId xmlns:p14="http://schemas.microsoft.com/office/powerpoint/2010/main" val="250376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pPr/>
              <a:t>2</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pPr/>
              <a:t>3</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pPr/>
              <a:t>4</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pPr/>
              <a:t>5</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pPr/>
              <a:t>6</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pPr/>
              <a:t>7</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pPr/>
              <a:t>8</a:t>
            </a:fld>
            <a:endParaRPr lang="en-GB"/>
          </a:p>
        </p:txBody>
      </p:sp>
    </p:spTree>
    <p:extLst>
      <p:ext uri="{BB962C8B-B14F-4D97-AF65-F5344CB8AC3E}">
        <p14:creationId xmlns:p14="http://schemas.microsoft.com/office/powerpoint/2010/main" val="338567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A403E6A-0E51-A24C-B8B0-7EAE05311EE0}" type="slidenum">
              <a:rPr lang="en-GB" smtClean="0"/>
              <a:pPr/>
              <a:t>9</a:t>
            </a:fld>
            <a:endParaRPr lang="en-GB"/>
          </a:p>
        </p:txBody>
      </p:sp>
    </p:spTree>
    <p:extLst>
      <p:ext uri="{BB962C8B-B14F-4D97-AF65-F5344CB8AC3E}">
        <p14:creationId xmlns:p14="http://schemas.microsoft.com/office/powerpoint/2010/main" val="33856752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pic>
        <p:nvPicPr>
          <p:cNvPr id="20" name="Grafik 19" descr="Ein Bild, das Grafiken, Grafikdesign, Farbigkeit, Kreis enthält.&#10;&#10;Automatisch generierte Beschreibung">
            <a:extLst>
              <a:ext uri="{FF2B5EF4-FFF2-40B4-BE49-F238E27FC236}">
                <a16:creationId xmlns:a16="http://schemas.microsoft.com/office/drawing/2014/main" id="{B765EEF8-AF8A-B690-7F75-2777CAD33CD4}"/>
              </a:ext>
            </a:extLst>
          </p:cNvPr>
          <p:cNvPicPr>
            <a:picLocks noChangeAspect="1"/>
          </p:cNvPicPr>
          <p:nvPr/>
        </p:nvPicPr>
        <p:blipFill>
          <a:blip r:embed="rId3"/>
          <a:stretch>
            <a:fillRect/>
          </a:stretch>
        </p:blipFill>
        <p:spPr>
          <a:xfrm>
            <a:off x="3589043" y="0"/>
            <a:ext cx="5013914" cy="3128682"/>
          </a:xfrm>
          <a:prstGeom prst="rect">
            <a:avLst/>
          </a:prstGeom>
        </p:spPr>
      </p:pic>
    </p:spTree>
    <p:extLst>
      <p:ext uri="{BB962C8B-B14F-4D97-AF65-F5344CB8AC3E}">
        <p14:creationId xmlns:p14="http://schemas.microsoft.com/office/powerpoint/2010/main" val="330636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50D37560-0176-41A2-B307-C5485DD16DF5}" type="datetimeFigureOut">
              <a:rPr lang="de-AT" smtClean="0"/>
              <a:pPr/>
              <a:t>24.02.25</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375B984D-76BC-4523-908F-5FB03DE0AA58}" type="slidenum">
              <a:rPr lang="de-AT" smtClean="0"/>
              <a:pPr/>
              <a:t>‹#›</a:t>
            </a:fld>
            <a:endParaRPr lang="de-AT"/>
          </a:p>
        </p:txBody>
      </p:sp>
    </p:spTree>
    <p:extLst>
      <p:ext uri="{BB962C8B-B14F-4D97-AF65-F5344CB8AC3E}">
        <p14:creationId xmlns:p14="http://schemas.microsoft.com/office/powerpoint/2010/main" val="104568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50D37560-0176-41A2-B307-C5485DD16DF5}" type="datetimeFigureOut">
              <a:rPr lang="de-AT" smtClean="0"/>
              <a:pPr/>
              <a:t>24.02.25</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375B984D-76BC-4523-908F-5FB03DE0AA58}" type="slidenum">
              <a:rPr lang="de-AT" smtClean="0"/>
              <a:pPr/>
              <a:t>‹#›</a:t>
            </a:fld>
            <a:endParaRPr lang="de-AT"/>
          </a:p>
        </p:txBody>
      </p:sp>
    </p:spTree>
    <p:extLst>
      <p:ext uri="{BB962C8B-B14F-4D97-AF65-F5344CB8AC3E}">
        <p14:creationId xmlns:p14="http://schemas.microsoft.com/office/powerpoint/2010/main" val="3439198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CD86FB4-C4BE-7446-91BC-AB05EC1CE62B}"/>
              </a:ext>
            </a:extLst>
          </p:cNvPr>
          <p:cNvSpPr>
            <a:spLocks noGrp="1"/>
          </p:cNvSpPr>
          <p:nvPr>
            <p:ph type="dt" sz="half" idx="10"/>
          </p:nvPr>
        </p:nvSpPr>
        <p:spPr>
          <a:xfrm>
            <a:off x="838200" y="6356350"/>
            <a:ext cx="2743200" cy="365125"/>
          </a:xfrm>
          <a:prstGeom prst="rect">
            <a:avLst/>
          </a:prstGeom>
        </p:spPr>
        <p:txBody>
          <a:bodyPr/>
          <a:lstStyle/>
          <a:p>
            <a:fld id="{50D37560-0176-41A2-B307-C5485DD16DF5}" type="datetimeFigureOut">
              <a:rPr lang="de-AT" smtClean="0"/>
              <a:pPr/>
              <a:t>24.02.25</a:t>
            </a:fld>
            <a:endParaRPr lang="de-AT"/>
          </a:p>
        </p:txBody>
      </p:sp>
      <p:sp>
        <p:nvSpPr>
          <p:cNvPr id="3" name="Fußzeilenplatzhalter 2">
            <a:extLst>
              <a:ext uri="{FF2B5EF4-FFF2-40B4-BE49-F238E27FC236}">
                <a16:creationId xmlns:a16="http://schemas.microsoft.com/office/drawing/2014/main" id="{92E811FD-A084-5241-8191-2D2C3CA4A248}"/>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4" name="Foliennummernplatzhalter 3">
            <a:extLst>
              <a:ext uri="{FF2B5EF4-FFF2-40B4-BE49-F238E27FC236}">
                <a16:creationId xmlns:a16="http://schemas.microsoft.com/office/drawing/2014/main" id="{61FD9764-516F-FD44-BA24-6527862A12CB}"/>
              </a:ext>
            </a:extLst>
          </p:cNvPr>
          <p:cNvSpPr>
            <a:spLocks noGrp="1"/>
          </p:cNvSpPr>
          <p:nvPr>
            <p:ph type="sldNum" sz="quarter" idx="12"/>
          </p:nvPr>
        </p:nvSpPr>
        <p:spPr>
          <a:xfrm>
            <a:off x="8610600" y="6356350"/>
            <a:ext cx="2743200" cy="365125"/>
          </a:xfrm>
          <a:prstGeom prst="rect">
            <a:avLst/>
          </a:prstGeom>
        </p:spPr>
        <p:txBody>
          <a:bodyPr/>
          <a:lstStyle/>
          <a:p>
            <a:fld id="{375B984D-76BC-4523-908F-5FB03DE0AA58}" type="slidenum">
              <a:rPr lang="de-AT" smtClean="0"/>
              <a:pPr/>
              <a:t>‹#›</a:t>
            </a:fld>
            <a:endParaRPr lang="de-AT"/>
          </a:p>
        </p:txBody>
      </p:sp>
    </p:spTree>
    <p:extLst>
      <p:ext uri="{BB962C8B-B14F-4D97-AF65-F5344CB8AC3E}">
        <p14:creationId xmlns:p14="http://schemas.microsoft.com/office/powerpoint/2010/main" val="1817500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1C08B-D270-8146-897F-161A2485E9F8}"/>
              </a:ext>
            </a:extLst>
          </p:cNvPr>
          <p:cNvSpPr>
            <a:spLocks noGrp="1"/>
          </p:cNvSpPr>
          <p:nvPr>
            <p:ph type="title"/>
          </p:nvPr>
        </p:nvSpPr>
        <p:spPr>
          <a:xfrm>
            <a:off x="1257300" y="457200"/>
            <a:ext cx="4027714" cy="1600200"/>
          </a:xfrm>
        </p:spPr>
        <p:txBody>
          <a:bodyPr anchor="b"/>
          <a:lstStyle>
            <a:lvl1pPr>
              <a:defRPr sz="3200"/>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F53D061B-ABAC-8C48-A90F-85B817A311CB}"/>
              </a:ext>
            </a:extLst>
          </p:cNvPr>
          <p:cNvSpPr>
            <a:spLocks noGrp="1"/>
          </p:cNvSpPr>
          <p:nvPr>
            <p:ph idx="1"/>
          </p:nvPr>
        </p:nvSpPr>
        <p:spPr>
          <a:xfrm>
            <a:off x="5725886" y="1621971"/>
            <a:ext cx="5629502" cy="42390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E326C34-0D86-0C40-85B3-2E19A59CD477}"/>
              </a:ext>
            </a:extLst>
          </p:cNvPr>
          <p:cNvSpPr>
            <a:spLocks noGrp="1"/>
          </p:cNvSpPr>
          <p:nvPr>
            <p:ph type="body" sz="half" idx="2"/>
          </p:nvPr>
        </p:nvSpPr>
        <p:spPr>
          <a:xfrm>
            <a:off x="1257300" y="2057400"/>
            <a:ext cx="402771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4F5200E-1B5A-EF41-A652-7B1891409C5D}"/>
              </a:ext>
            </a:extLst>
          </p:cNvPr>
          <p:cNvSpPr>
            <a:spLocks noGrp="1"/>
          </p:cNvSpPr>
          <p:nvPr>
            <p:ph type="dt" sz="half" idx="10"/>
          </p:nvPr>
        </p:nvSpPr>
        <p:spPr>
          <a:xfrm>
            <a:off x="1257300" y="6356350"/>
            <a:ext cx="2324100" cy="365125"/>
          </a:xfrm>
          <a:prstGeom prst="rect">
            <a:avLst/>
          </a:prstGeom>
        </p:spPr>
        <p:txBody>
          <a:bodyPr/>
          <a:lstStyle/>
          <a:p>
            <a:fld id="{50D37560-0176-41A2-B307-C5485DD16DF5}" type="datetimeFigureOut">
              <a:rPr lang="de-AT" smtClean="0"/>
              <a:pPr/>
              <a:t>24.02.25</a:t>
            </a:fld>
            <a:endParaRPr lang="de-AT"/>
          </a:p>
        </p:txBody>
      </p:sp>
      <p:sp>
        <p:nvSpPr>
          <p:cNvPr id="6" name="Fußzeilenplatzhalter 5">
            <a:extLst>
              <a:ext uri="{FF2B5EF4-FFF2-40B4-BE49-F238E27FC236}">
                <a16:creationId xmlns:a16="http://schemas.microsoft.com/office/drawing/2014/main" id="{38CEA140-ABB2-CB4E-AA74-F71EC146B90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D3370F29-FB82-8741-B975-2DB3791BF09E}"/>
              </a:ext>
            </a:extLst>
          </p:cNvPr>
          <p:cNvSpPr>
            <a:spLocks noGrp="1"/>
          </p:cNvSpPr>
          <p:nvPr>
            <p:ph type="sldNum" sz="quarter" idx="12"/>
          </p:nvPr>
        </p:nvSpPr>
        <p:spPr>
          <a:xfrm>
            <a:off x="8610600" y="6356350"/>
            <a:ext cx="2743200" cy="365125"/>
          </a:xfrm>
          <a:prstGeom prst="rect">
            <a:avLst/>
          </a:prstGeom>
        </p:spPr>
        <p:txBody>
          <a:bodyPr/>
          <a:lstStyle/>
          <a:p>
            <a:fld id="{375B984D-76BC-4523-908F-5FB03DE0AA58}" type="slidenum">
              <a:rPr lang="de-AT" smtClean="0"/>
              <a:pPr/>
              <a:t>‹#›</a:t>
            </a:fld>
            <a:endParaRPr lang="de-AT"/>
          </a:p>
        </p:txBody>
      </p:sp>
    </p:spTree>
    <p:extLst>
      <p:ext uri="{BB962C8B-B14F-4D97-AF65-F5344CB8AC3E}">
        <p14:creationId xmlns:p14="http://schemas.microsoft.com/office/powerpoint/2010/main" val="3031565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C8B86-8D7B-3D44-B5DD-EF7C7A3E8AF9}"/>
              </a:ext>
            </a:extLst>
          </p:cNvPr>
          <p:cNvSpPr>
            <a:spLocks noGrp="1"/>
          </p:cNvSpPr>
          <p:nvPr>
            <p:ph type="title"/>
          </p:nvPr>
        </p:nvSpPr>
        <p:spPr>
          <a:xfrm>
            <a:off x="1251857" y="457200"/>
            <a:ext cx="352016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27D37D0-C49F-7B4C-A47B-58C8E07DA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EA6F7884-6F6F-FF43-8F10-DF965F883A7E}"/>
              </a:ext>
            </a:extLst>
          </p:cNvPr>
          <p:cNvSpPr>
            <a:spLocks noGrp="1"/>
          </p:cNvSpPr>
          <p:nvPr>
            <p:ph type="body" sz="half" idx="2"/>
          </p:nvPr>
        </p:nvSpPr>
        <p:spPr>
          <a:xfrm>
            <a:off x="1251857" y="2057400"/>
            <a:ext cx="352016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895F60D-C3DB-7449-9F30-A49E8119763F}"/>
              </a:ext>
            </a:extLst>
          </p:cNvPr>
          <p:cNvSpPr>
            <a:spLocks noGrp="1"/>
          </p:cNvSpPr>
          <p:nvPr>
            <p:ph type="dt" sz="half" idx="10"/>
          </p:nvPr>
        </p:nvSpPr>
        <p:spPr>
          <a:xfrm>
            <a:off x="1251856" y="6356350"/>
            <a:ext cx="2329543" cy="365125"/>
          </a:xfrm>
          <a:prstGeom prst="rect">
            <a:avLst/>
          </a:prstGeom>
        </p:spPr>
        <p:txBody>
          <a:bodyPr/>
          <a:lstStyle/>
          <a:p>
            <a:fld id="{50D37560-0176-41A2-B307-C5485DD16DF5}" type="datetimeFigureOut">
              <a:rPr lang="de-AT" smtClean="0"/>
              <a:pPr/>
              <a:t>24.02.25</a:t>
            </a:fld>
            <a:endParaRPr lang="de-AT"/>
          </a:p>
        </p:txBody>
      </p:sp>
      <p:sp>
        <p:nvSpPr>
          <p:cNvPr id="6" name="Fußzeilenplatzhalter 5">
            <a:extLst>
              <a:ext uri="{FF2B5EF4-FFF2-40B4-BE49-F238E27FC236}">
                <a16:creationId xmlns:a16="http://schemas.microsoft.com/office/drawing/2014/main" id="{AD4BB404-6889-204A-A348-242D4C5E6023}"/>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B9B2B868-8614-D341-A15C-3E55A0F56E93}"/>
              </a:ext>
            </a:extLst>
          </p:cNvPr>
          <p:cNvSpPr>
            <a:spLocks noGrp="1"/>
          </p:cNvSpPr>
          <p:nvPr>
            <p:ph type="sldNum" sz="quarter" idx="12"/>
          </p:nvPr>
        </p:nvSpPr>
        <p:spPr>
          <a:xfrm>
            <a:off x="8610600" y="6356350"/>
            <a:ext cx="2743200" cy="365125"/>
          </a:xfrm>
          <a:prstGeom prst="rect">
            <a:avLst/>
          </a:prstGeom>
        </p:spPr>
        <p:txBody>
          <a:bodyPr/>
          <a:lstStyle/>
          <a:p>
            <a:fld id="{375B984D-76BC-4523-908F-5FB03DE0AA58}" type="slidenum">
              <a:rPr lang="de-AT" smtClean="0"/>
              <a:pPr/>
              <a:t>‹#›</a:t>
            </a:fld>
            <a:endParaRPr lang="de-AT"/>
          </a:p>
        </p:txBody>
      </p:sp>
    </p:spTree>
    <p:extLst>
      <p:ext uri="{BB962C8B-B14F-4D97-AF65-F5344CB8AC3E}">
        <p14:creationId xmlns:p14="http://schemas.microsoft.com/office/powerpoint/2010/main" val="78795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AC94A-61F5-FF48-9E66-96641409F4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22304B-3412-9C43-9D58-AC26F6E129B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5A392C-342E-7848-AF6E-DEB38CC01105}"/>
              </a:ext>
            </a:extLst>
          </p:cNvPr>
          <p:cNvSpPr>
            <a:spLocks noGrp="1"/>
          </p:cNvSpPr>
          <p:nvPr>
            <p:ph type="dt" sz="half" idx="10"/>
          </p:nvPr>
        </p:nvSpPr>
        <p:spPr>
          <a:xfrm>
            <a:off x="838200" y="6356350"/>
            <a:ext cx="2743200" cy="365125"/>
          </a:xfrm>
          <a:prstGeom prst="rect">
            <a:avLst/>
          </a:prstGeom>
        </p:spPr>
        <p:txBody>
          <a:bodyPr/>
          <a:lstStyle/>
          <a:p>
            <a:fld id="{50D37560-0176-41A2-B307-C5485DD16DF5}" type="datetimeFigureOut">
              <a:rPr lang="de-AT" smtClean="0"/>
              <a:pPr/>
              <a:t>24.02.25</a:t>
            </a:fld>
            <a:endParaRPr lang="de-AT"/>
          </a:p>
        </p:txBody>
      </p:sp>
      <p:sp>
        <p:nvSpPr>
          <p:cNvPr id="5" name="Fußzeilenplatzhalter 4">
            <a:extLst>
              <a:ext uri="{FF2B5EF4-FFF2-40B4-BE49-F238E27FC236}">
                <a16:creationId xmlns:a16="http://schemas.microsoft.com/office/drawing/2014/main" id="{28B45E10-112E-A647-A5C5-980CEE812459}"/>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61BA2C2E-42FB-FC41-8594-5629D7AFFE50}"/>
              </a:ext>
            </a:extLst>
          </p:cNvPr>
          <p:cNvSpPr>
            <a:spLocks noGrp="1"/>
          </p:cNvSpPr>
          <p:nvPr>
            <p:ph type="sldNum" sz="quarter" idx="12"/>
          </p:nvPr>
        </p:nvSpPr>
        <p:spPr>
          <a:xfrm>
            <a:off x="8610600" y="6356350"/>
            <a:ext cx="2743200" cy="365125"/>
          </a:xfrm>
          <a:prstGeom prst="rect">
            <a:avLst/>
          </a:prstGeom>
        </p:spPr>
        <p:txBody>
          <a:bodyPr/>
          <a:lstStyle/>
          <a:p>
            <a:fld id="{375B984D-76BC-4523-908F-5FB03DE0AA58}" type="slidenum">
              <a:rPr lang="de-AT" smtClean="0"/>
              <a:pPr/>
              <a:t>‹#›</a:t>
            </a:fld>
            <a:endParaRPr lang="de-AT"/>
          </a:p>
        </p:txBody>
      </p:sp>
    </p:spTree>
    <p:extLst>
      <p:ext uri="{BB962C8B-B14F-4D97-AF65-F5344CB8AC3E}">
        <p14:creationId xmlns:p14="http://schemas.microsoft.com/office/powerpoint/2010/main" val="207451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4F43949-02AE-2F42-991D-B6948EE16E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611869E-77EA-FE4D-883E-A2B83315F640}"/>
              </a:ext>
            </a:extLst>
          </p:cNvPr>
          <p:cNvSpPr>
            <a:spLocks noGrp="1"/>
          </p:cNvSpPr>
          <p:nvPr>
            <p:ph type="body" orient="vert" idx="1"/>
          </p:nvPr>
        </p:nvSpPr>
        <p:spPr>
          <a:xfrm>
            <a:off x="1251856" y="365125"/>
            <a:ext cx="7320643"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926E41-640B-2F47-B84D-7958F690853E}"/>
              </a:ext>
            </a:extLst>
          </p:cNvPr>
          <p:cNvSpPr>
            <a:spLocks noGrp="1"/>
          </p:cNvSpPr>
          <p:nvPr>
            <p:ph type="dt" sz="half" idx="10"/>
          </p:nvPr>
        </p:nvSpPr>
        <p:spPr>
          <a:xfrm>
            <a:off x="1251856" y="6356350"/>
            <a:ext cx="2329544" cy="365125"/>
          </a:xfrm>
          <a:prstGeom prst="rect">
            <a:avLst/>
          </a:prstGeom>
        </p:spPr>
        <p:txBody>
          <a:bodyPr/>
          <a:lstStyle/>
          <a:p>
            <a:fld id="{50D37560-0176-41A2-B307-C5485DD16DF5}" type="datetimeFigureOut">
              <a:rPr lang="de-AT" smtClean="0"/>
              <a:pPr/>
              <a:t>24.02.25</a:t>
            </a:fld>
            <a:endParaRPr lang="de-AT"/>
          </a:p>
        </p:txBody>
      </p:sp>
      <p:sp>
        <p:nvSpPr>
          <p:cNvPr id="5" name="Fußzeilenplatzhalter 4">
            <a:extLst>
              <a:ext uri="{FF2B5EF4-FFF2-40B4-BE49-F238E27FC236}">
                <a16:creationId xmlns:a16="http://schemas.microsoft.com/office/drawing/2014/main" id="{90D6B451-FB7E-A348-9B6F-210884C48D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3A318D13-6CCA-0546-805D-C4BDB6C109E1}"/>
              </a:ext>
            </a:extLst>
          </p:cNvPr>
          <p:cNvSpPr>
            <a:spLocks noGrp="1"/>
          </p:cNvSpPr>
          <p:nvPr>
            <p:ph type="sldNum" sz="quarter" idx="12"/>
          </p:nvPr>
        </p:nvSpPr>
        <p:spPr>
          <a:xfrm>
            <a:off x="8610600" y="6356350"/>
            <a:ext cx="2743200" cy="365125"/>
          </a:xfrm>
          <a:prstGeom prst="rect">
            <a:avLst/>
          </a:prstGeom>
        </p:spPr>
        <p:txBody>
          <a:bodyPr/>
          <a:lstStyle/>
          <a:p>
            <a:fld id="{375B984D-76BC-4523-908F-5FB03DE0AA58}" type="slidenum">
              <a:rPr lang="de-AT" smtClean="0"/>
              <a:pPr/>
              <a:t>‹#›</a:t>
            </a:fld>
            <a:endParaRPr lang="de-AT"/>
          </a:p>
        </p:txBody>
      </p:sp>
    </p:spTree>
    <p:extLst>
      <p:ext uri="{BB962C8B-B14F-4D97-AF65-F5344CB8AC3E}">
        <p14:creationId xmlns:p14="http://schemas.microsoft.com/office/powerpoint/2010/main" val="2223534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ADFC6-633B-5745-BC44-94A97FAC7C3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B8BBB5A-27E3-6143-A5DB-07FBAE02F4AB}"/>
              </a:ext>
            </a:extLst>
          </p:cNvPr>
          <p:cNvSpPr>
            <a:spLocks noGrp="1"/>
          </p:cNvSpPr>
          <p:nvPr>
            <p:ph type="dt" sz="half" idx="10"/>
          </p:nvPr>
        </p:nvSpPr>
        <p:spPr>
          <a:xfrm>
            <a:off x="838200" y="6356350"/>
            <a:ext cx="2743200" cy="365125"/>
          </a:xfrm>
          <a:prstGeom prst="rect">
            <a:avLst/>
          </a:prstGeom>
        </p:spPr>
        <p:txBody>
          <a:bodyPr/>
          <a:lstStyle/>
          <a:p>
            <a:fld id="{50D37560-0176-41A2-B307-C5485DD16DF5}" type="datetimeFigureOut">
              <a:rPr lang="de-AT" smtClean="0"/>
              <a:pPr/>
              <a:t>24.02.25</a:t>
            </a:fld>
            <a:endParaRPr lang="de-AT"/>
          </a:p>
        </p:txBody>
      </p:sp>
      <p:sp>
        <p:nvSpPr>
          <p:cNvPr id="4" name="Fußzeilenplatzhalter 3">
            <a:extLst>
              <a:ext uri="{FF2B5EF4-FFF2-40B4-BE49-F238E27FC236}">
                <a16:creationId xmlns:a16="http://schemas.microsoft.com/office/drawing/2014/main" id="{000A23C2-94E0-7846-805F-F3EBA6431256}"/>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75B5C692-35EB-6D40-B074-2C27D8B9E38A}"/>
              </a:ext>
            </a:extLst>
          </p:cNvPr>
          <p:cNvSpPr>
            <a:spLocks noGrp="1"/>
          </p:cNvSpPr>
          <p:nvPr>
            <p:ph type="sldNum" sz="quarter" idx="12"/>
          </p:nvPr>
        </p:nvSpPr>
        <p:spPr>
          <a:xfrm>
            <a:off x="8610600" y="6356350"/>
            <a:ext cx="2743200" cy="365125"/>
          </a:xfrm>
          <a:prstGeom prst="rect">
            <a:avLst/>
          </a:prstGeom>
        </p:spPr>
        <p:txBody>
          <a:bodyPr/>
          <a:lstStyle/>
          <a:p>
            <a:fld id="{375B984D-76BC-4523-908F-5FB03DE0AA58}" type="slidenum">
              <a:rPr lang="de-AT" smtClean="0"/>
              <a:pPr/>
              <a:t>‹#›</a:t>
            </a:fld>
            <a:endParaRPr lang="de-AT"/>
          </a:p>
        </p:txBody>
      </p:sp>
    </p:spTree>
    <p:extLst>
      <p:ext uri="{BB962C8B-B14F-4D97-AF65-F5344CB8AC3E}">
        <p14:creationId xmlns:p14="http://schemas.microsoft.com/office/powerpoint/2010/main" val="3830882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0D37560-0176-41A2-B307-C5485DD16DF5}" type="datetimeFigureOut">
              <a:rPr lang="de-AT" smtClean="0"/>
              <a:pPr/>
              <a:t>24.02.25</a:t>
            </a:fld>
            <a:endParaRPr lang="de-AT"/>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Slide Number Placeholder 5"/>
          <p:cNvSpPr>
            <a:spLocks noGrp="1"/>
          </p:cNvSpPr>
          <p:nvPr>
            <p:ph type="sldNum" sz="quarter" idx="12"/>
          </p:nvPr>
        </p:nvSpPr>
        <p:spPr>
          <a:xfrm>
            <a:off x="11442701" y="1"/>
            <a:ext cx="749300" cy="365125"/>
          </a:xfrm>
          <a:prstGeom prst="rect">
            <a:avLst/>
          </a:prstGeom>
        </p:spPr>
        <p:txBody>
          <a:bodyPr/>
          <a:lstStyle>
            <a:lvl1pPr algn="r">
              <a:defRPr b="1">
                <a:solidFill>
                  <a:schemeClr val="tx2"/>
                </a:solidFill>
                <a:latin typeface="+mj-lt"/>
              </a:defRPr>
            </a:lvl1pPr>
          </a:lstStyle>
          <a:p>
            <a:fld id="{375B984D-76BC-4523-908F-5FB03DE0AA58}" type="slidenum">
              <a:rPr lang="de-AT" smtClean="0"/>
              <a:pPr/>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
        <p:nvSpPr>
          <p:cNvPr id="2" name="Title 2">
            <a:extLst>
              <a:ext uri="{FF2B5EF4-FFF2-40B4-BE49-F238E27FC236}">
                <a16:creationId xmlns:a16="http://schemas.microsoft.com/office/drawing/2014/main" id="{B85BCD3C-5A95-22FD-6345-28B8BF648333}"/>
              </a:ext>
            </a:extLst>
          </p:cNvPr>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2588845592"/>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AA4F9-0388-8776-E127-48DC80668CD9}"/>
              </a:ext>
            </a:extLst>
          </p:cNvPr>
          <p:cNvSpPr>
            <a:spLocks noGrp="1"/>
          </p:cNvSpPr>
          <p:nvPr>
            <p:ph type="title"/>
          </p:nvPr>
        </p:nvSpPr>
        <p:spPr/>
        <p:txBody>
          <a:bodyPr/>
          <a:lstStyle/>
          <a:p>
            <a:r>
              <a:rPr lang="de-DE"/>
              <a:t>Mastertitelformat bearbeiten</a:t>
            </a:r>
            <a:endParaRPr lang="de-AT"/>
          </a:p>
        </p:txBody>
      </p:sp>
      <p:sp>
        <p:nvSpPr>
          <p:cNvPr id="3" name="Foliennummernplatzhalter 2">
            <a:extLst>
              <a:ext uri="{FF2B5EF4-FFF2-40B4-BE49-F238E27FC236}">
                <a16:creationId xmlns:a16="http://schemas.microsoft.com/office/drawing/2014/main" id="{DD96DB93-EA35-107A-AE6A-3241389D3EFA}"/>
              </a:ext>
            </a:extLst>
          </p:cNvPr>
          <p:cNvSpPr>
            <a:spLocks noGrp="1"/>
          </p:cNvSpPr>
          <p:nvPr>
            <p:ph type="sldNum" sz="quarter" idx="10"/>
          </p:nvPr>
        </p:nvSpPr>
        <p:spPr>
          <a:xfrm>
            <a:off x="8610600" y="6356350"/>
            <a:ext cx="2743200" cy="365125"/>
          </a:xfrm>
          <a:prstGeom prst="rect">
            <a:avLst/>
          </a:prstGeom>
        </p:spPr>
        <p:txBody>
          <a:bodyPr/>
          <a:lstStyle/>
          <a:p>
            <a:fld id="{375B984D-76BC-4523-908F-5FB03DE0AA58}" type="slidenum">
              <a:rPr lang="de-AT" smtClean="0"/>
              <a:pPr/>
              <a:t>‹#›</a:t>
            </a:fld>
            <a:endParaRPr lang="de-AT"/>
          </a:p>
        </p:txBody>
      </p:sp>
      <p:sp>
        <p:nvSpPr>
          <p:cNvPr id="4" name="Fußzeilenplatzhalter 3">
            <a:extLst>
              <a:ext uri="{FF2B5EF4-FFF2-40B4-BE49-F238E27FC236}">
                <a16:creationId xmlns:a16="http://schemas.microsoft.com/office/drawing/2014/main" id="{45D90BF2-5BED-1D04-2D14-8DD62E6D5936}"/>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67987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0" y="2826412"/>
            <a:ext cx="9144000" cy="1800433"/>
          </a:xfrm>
        </p:spPr>
        <p:txBody>
          <a:bodyPr anchor="b"/>
          <a:lstStyle>
            <a:lvl1pPr algn="ctr">
              <a:defRPr sz="60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4854794"/>
            <a:ext cx="9144000" cy="4030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7C1AAF18-797F-1E40-901C-49C65B2E86D1}"/>
              </a:ext>
            </a:extLst>
          </p:cNvPr>
          <p:cNvPicPr>
            <a:picLocks noChangeAspect="1"/>
          </p:cNvPicPr>
          <p:nvPr/>
        </p:nvPicPr>
        <p:blipFill>
          <a:blip r:embed="rId2"/>
          <a:stretch>
            <a:fillRect/>
          </a:stretch>
        </p:blipFill>
        <p:spPr>
          <a:xfrm>
            <a:off x="4724400" y="5955094"/>
            <a:ext cx="2743200" cy="560976"/>
          </a:xfrm>
          <a:prstGeom prst="rect">
            <a:avLst/>
          </a:prstGeom>
        </p:spPr>
      </p:pic>
    </p:spTree>
    <p:extLst>
      <p:ext uri="{BB962C8B-B14F-4D97-AF65-F5344CB8AC3E}">
        <p14:creationId xmlns:p14="http://schemas.microsoft.com/office/powerpoint/2010/main" val="3649773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0D37560-0176-41A2-B307-C5485DD16DF5}" type="datetimeFigureOut">
              <a:rPr lang="de-AT" smtClean="0"/>
              <a:pPr/>
              <a:t>24.02.25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a:xfrm>
            <a:off x="11418393" y="9104"/>
            <a:ext cx="749300" cy="365125"/>
          </a:xfrm>
        </p:spPr>
        <p:txBody>
          <a:bodyPr/>
          <a:lstStyle>
            <a:lvl1pPr algn="r">
              <a:defRPr b="1">
                <a:solidFill>
                  <a:schemeClr val="tx2"/>
                </a:solidFill>
                <a:latin typeface="+mj-lt"/>
              </a:defRPr>
            </a:lvl1pPr>
          </a:lstStyle>
          <a:p>
            <a:fld id="{375B984D-76BC-4523-908F-5FB03DE0AA58}" type="slidenum">
              <a:rPr lang="de-AT" smtClean="0"/>
              <a:pPr/>
              <a:t>‹#›</a:t>
            </a:fld>
            <a:endParaRPr lang="de-AT"/>
          </a:p>
        </p:txBody>
      </p:sp>
      <p:sp>
        <p:nvSpPr>
          <p:cNvPr id="7" name="Title 2"/>
          <p:cNvSpPr txBox="1">
            <a:spLocks/>
          </p:cNvSpPr>
          <p:nvPr/>
        </p:nvSpPr>
        <p:spPr>
          <a:xfrm>
            <a:off x="623392" y="152400"/>
            <a:ext cx="10972800" cy="1600200"/>
          </a:xfrm>
          <a:prstGeom prst="rect">
            <a:avLst/>
          </a:prstGeom>
        </p:spPr>
        <p:txBody>
          <a:bodyPr/>
          <a:lstStyle>
            <a:lvl1pPr algn="ctr" defTabSz="914400" rtl="0" eaLnBrk="1" latinLnBrk="0" hangingPunct="1">
              <a:lnSpc>
                <a:spcPts val="5800"/>
              </a:lnSpc>
              <a:spcBef>
                <a:spcPct val="0"/>
              </a:spcBef>
              <a:buNone/>
              <a:defRPr sz="4000" b="1"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en-GB" sz="3600" dirty="0"/>
          </a:p>
        </p:txBody>
      </p:sp>
    </p:spTree>
    <p:extLst>
      <p:ext uri="{BB962C8B-B14F-4D97-AF65-F5344CB8AC3E}">
        <p14:creationId xmlns:p14="http://schemas.microsoft.com/office/powerpoint/2010/main" val="3253296458"/>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44297-7CFC-BD43-BF94-59A68011C40D}"/>
              </a:ext>
            </a:extLst>
          </p:cNvPr>
          <p:cNvSpPr>
            <a:spLocks noGrp="1"/>
          </p:cNvSpPr>
          <p:nvPr>
            <p:ph type="ctrTitle"/>
          </p:nvPr>
        </p:nvSpPr>
        <p:spPr>
          <a:xfrm>
            <a:off x="1524001" y="702129"/>
            <a:ext cx="7821386" cy="1905000"/>
          </a:xfrm>
        </p:spPr>
        <p:txBody>
          <a:bodyPr anchor="b"/>
          <a:lstStyle>
            <a:lvl1pPr algn="l">
              <a:defRPr sz="4800"/>
            </a:lvl1pPr>
          </a:lstStyle>
          <a:p>
            <a:r>
              <a:rPr lang="de-DE"/>
              <a:t>Mastertitelformat bearbeiten</a:t>
            </a:r>
            <a:endParaRPr lang="de-DE" dirty="0"/>
          </a:p>
        </p:txBody>
      </p:sp>
      <p:sp>
        <p:nvSpPr>
          <p:cNvPr id="3" name="Untertitel 2">
            <a:extLst>
              <a:ext uri="{FF2B5EF4-FFF2-40B4-BE49-F238E27FC236}">
                <a16:creationId xmlns:a16="http://schemas.microsoft.com/office/drawing/2014/main" id="{265A3002-614A-C549-A0DA-54D79433EBE1}"/>
              </a:ext>
            </a:extLst>
          </p:cNvPr>
          <p:cNvSpPr>
            <a:spLocks noGrp="1"/>
          </p:cNvSpPr>
          <p:nvPr>
            <p:ph type="subTitle" idx="1"/>
          </p:nvPr>
        </p:nvSpPr>
        <p:spPr>
          <a:xfrm>
            <a:off x="1524000" y="2764972"/>
            <a:ext cx="9144000" cy="24928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96127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50D37560-0176-41A2-B307-C5485DD16DF5}" type="datetimeFigureOut">
              <a:rPr lang="de-AT" smtClean="0"/>
              <a:pPr/>
              <a:t>24.02.25</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Tree>
    <p:extLst>
      <p:ext uri="{BB962C8B-B14F-4D97-AF65-F5344CB8AC3E}">
        <p14:creationId xmlns:p14="http://schemas.microsoft.com/office/powerpoint/2010/main" val="124415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33770-3899-084F-930E-43148416242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F65B7CB-310E-F446-97C3-1684B6002AC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5A11ED-7452-2E43-815D-255E240D667D}"/>
              </a:ext>
            </a:extLst>
          </p:cNvPr>
          <p:cNvSpPr>
            <a:spLocks noGrp="1"/>
          </p:cNvSpPr>
          <p:nvPr>
            <p:ph type="dt" sz="half" idx="10"/>
          </p:nvPr>
        </p:nvSpPr>
        <p:spPr>
          <a:xfrm>
            <a:off x="1268186" y="6356350"/>
            <a:ext cx="2313214" cy="365125"/>
          </a:xfrm>
          <a:prstGeom prst="rect">
            <a:avLst/>
          </a:prstGeom>
        </p:spPr>
        <p:txBody>
          <a:bodyPr/>
          <a:lstStyle/>
          <a:p>
            <a:fld id="{50D37560-0176-41A2-B307-C5485DD16DF5}" type="datetimeFigureOut">
              <a:rPr lang="de-AT" smtClean="0"/>
              <a:pPr/>
              <a:t>24.02.25</a:t>
            </a:fld>
            <a:endParaRPr lang="de-AT"/>
          </a:p>
        </p:txBody>
      </p:sp>
      <p:sp>
        <p:nvSpPr>
          <p:cNvPr id="5" name="Fußzeilenplatzhalter 4">
            <a:extLst>
              <a:ext uri="{FF2B5EF4-FFF2-40B4-BE49-F238E27FC236}">
                <a16:creationId xmlns:a16="http://schemas.microsoft.com/office/drawing/2014/main" id="{9D3CFD15-73A5-C140-9ACA-60557EDF6DA2}"/>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6" name="Foliennummernplatzhalter 5">
            <a:extLst>
              <a:ext uri="{FF2B5EF4-FFF2-40B4-BE49-F238E27FC236}">
                <a16:creationId xmlns:a16="http://schemas.microsoft.com/office/drawing/2014/main" id="{493C317A-A421-8C40-825F-113024891B5B}"/>
              </a:ext>
            </a:extLst>
          </p:cNvPr>
          <p:cNvSpPr>
            <a:spLocks noGrp="1"/>
          </p:cNvSpPr>
          <p:nvPr>
            <p:ph type="sldNum" sz="quarter" idx="12"/>
          </p:nvPr>
        </p:nvSpPr>
        <p:spPr>
          <a:xfrm>
            <a:off x="8610600" y="6356350"/>
            <a:ext cx="2743200" cy="365125"/>
          </a:xfrm>
          <a:prstGeom prst="rect">
            <a:avLst/>
          </a:prstGeom>
        </p:spPr>
        <p:txBody>
          <a:bodyPr/>
          <a:lstStyle/>
          <a:p>
            <a:fld id="{375B984D-76BC-4523-908F-5FB03DE0AA58}" type="slidenum">
              <a:rPr lang="de-AT" smtClean="0"/>
              <a:pPr/>
              <a:t>‹#›</a:t>
            </a:fld>
            <a:endParaRPr lang="de-AT"/>
          </a:p>
        </p:txBody>
      </p:sp>
    </p:spTree>
    <p:extLst>
      <p:ext uri="{BB962C8B-B14F-4D97-AF65-F5344CB8AC3E}">
        <p14:creationId xmlns:p14="http://schemas.microsoft.com/office/powerpoint/2010/main" val="278934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50D37560-0176-41A2-B307-C5485DD16DF5}" type="datetimeFigureOut">
              <a:rPr lang="de-AT" smtClean="0"/>
              <a:pPr/>
              <a:t>24.02.25</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375B984D-76BC-4523-908F-5FB03DE0AA58}" type="slidenum">
              <a:rPr lang="de-AT" smtClean="0"/>
              <a:pPr/>
              <a:t>‹#›</a:t>
            </a:fld>
            <a:endParaRPr lang="de-AT"/>
          </a:p>
        </p:txBody>
      </p:sp>
    </p:spTree>
    <p:extLst>
      <p:ext uri="{BB962C8B-B14F-4D97-AF65-F5344CB8AC3E}">
        <p14:creationId xmlns:p14="http://schemas.microsoft.com/office/powerpoint/2010/main" val="152453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1_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5E802-E9D4-2941-8D72-FDE7F9029B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D4D05A-17AD-8345-9E53-0C897FCF5DE2}"/>
              </a:ext>
            </a:extLst>
          </p:cNvPr>
          <p:cNvSpPr>
            <a:spLocks noGrp="1"/>
          </p:cNvSpPr>
          <p:nvPr>
            <p:ph sz="half" idx="1"/>
          </p:nvPr>
        </p:nvSpPr>
        <p:spPr>
          <a:xfrm>
            <a:off x="1268186" y="1825625"/>
            <a:ext cx="475161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a:extLst>
              <a:ext uri="{FF2B5EF4-FFF2-40B4-BE49-F238E27FC236}">
                <a16:creationId xmlns:a16="http://schemas.microsoft.com/office/drawing/2014/main" id="{6AFD351C-1327-C34C-A7BB-290FBCAD7D2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E8B637C-090D-8F4D-A1B3-E9CF9C05DBA0}"/>
              </a:ext>
            </a:extLst>
          </p:cNvPr>
          <p:cNvSpPr>
            <a:spLocks noGrp="1"/>
          </p:cNvSpPr>
          <p:nvPr>
            <p:ph type="dt" sz="half" idx="10"/>
          </p:nvPr>
        </p:nvSpPr>
        <p:spPr>
          <a:xfrm>
            <a:off x="1268186" y="6356350"/>
            <a:ext cx="2313214" cy="365125"/>
          </a:xfrm>
          <a:prstGeom prst="rect">
            <a:avLst/>
          </a:prstGeom>
        </p:spPr>
        <p:txBody>
          <a:bodyPr/>
          <a:lstStyle/>
          <a:p>
            <a:fld id="{50D37560-0176-41A2-B307-C5485DD16DF5}" type="datetimeFigureOut">
              <a:rPr lang="de-AT" smtClean="0"/>
              <a:pPr/>
              <a:t>24.02.25</a:t>
            </a:fld>
            <a:endParaRPr lang="de-AT"/>
          </a:p>
        </p:txBody>
      </p:sp>
      <p:sp>
        <p:nvSpPr>
          <p:cNvPr id="6" name="Fußzeilenplatzhalter 5">
            <a:extLst>
              <a:ext uri="{FF2B5EF4-FFF2-40B4-BE49-F238E27FC236}">
                <a16:creationId xmlns:a16="http://schemas.microsoft.com/office/drawing/2014/main" id="{7F324B90-C2A2-AA49-A6DE-5DE7A6F7B3D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7" name="Foliennummernplatzhalter 6">
            <a:extLst>
              <a:ext uri="{FF2B5EF4-FFF2-40B4-BE49-F238E27FC236}">
                <a16:creationId xmlns:a16="http://schemas.microsoft.com/office/drawing/2014/main" id="{0DF78AF0-F997-F946-B3A5-495C6AD13A41}"/>
              </a:ext>
            </a:extLst>
          </p:cNvPr>
          <p:cNvSpPr>
            <a:spLocks noGrp="1"/>
          </p:cNvSpPr>
          <p:nvPr>
            <p:ph type="sldNum" sz="quarter" idx="12"/>
          </p:nvPr>
        </p:nvSpPr>
        <p:spPr>
          <a:xfrm>
            <a:off x="8610600" y="6356350"/>
            <a:ext cx="2743200" cy="365125"/>
          </a:xfrm>
          <a:prstGeom prst="rect">
            <a:avLst/>
          </a:prstGeom>
        </p:spPr>
        <p:txBody>
          <a:bodyPr/>
          <a:lstStyle/>
          <a:p>
            <a:fld id="{375B984D-76BC-4523-908F-5FB03DE0AA58}" type="slidenum">
              <a:rPr lang="de-AT" smtClean="0"/>
              <a:pPr/>
              <a:t>‹#›</a:t>
            </a:fld>
            <a:endParaRPr lang="de-AT"/>
          </a:p>
        </p:txBody>
      </p:sp>
    </p:spTree>
    <p:extLst>
      <p:ext uri="{BB962C8B-B14F-4D97-AF65-F5344CB8AC3E}">
        <p14:creationId xmlns:p14="http://schemas.microsoft.com/office/powerpoint/2010/main" val="337989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61616-691E-9542-878C-363E710266A4}"/>
              </a:ext>
            </a:extLst>
          </p:cNvPr>
          <p:cNvSpPr>
            <a:spLocks noGrp="1"/>
          </p:cNvSpPr>
          <p:nvPr>
            <p:ph type="title"/>
          </p:nvPr>
        </p:nvSpPr>
        <p:spPr>
          <a:xfrm>
            <a:off x="1268186" y="365125"/>
            <a:ext cx="8034839"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58C8580-D948-6E4B-9FA8-57F8779E6A60}"/>
              </a:ext>
            </a:extLst>
          </p:cNvPr>
          <p:cNvSpPr>
            <a:spLocks noGrp="1"/>
          </p:cNvSpPr>
          <p:nvPr>
            <p:ph type="body" idx="1"/>
          </p:nvPr>
        </p:nvSpPr>
        <p:spPr>
          <a:xfrm>
            <a:off x="1268186" y="1681163"/>
            <a:ext cx="47293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745C92D-8286-0B49-BDA4-9103E700C0BF}"/>
              </a:ext>
            </a:extLst>
          </p:cNvPr>
          <p:cNvSpPr>
            <a:spLocks noGrp="1"/>
          </p:cNvSpPr>
          <p:nvPr>
            <p:ph sz="half" idx="2"/>
          </p:nvPr>
        </p:nvSpPr>
        <p:spPr>
          <a:xfrm>
            <a:off x="1268186" y="2505075"/>
            <a:ext cx="472938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a:extLst>
              <a:ext uri="{FF2B5EF4-FFF2-40B4-BE49-F238E27FC236}">
                <a16:creationId xmlns:a16="http://schemas.microsoft.com/office/drawing/2014/main" id="{A005040B-C584-034B-B5BB-F49D0290D407}"/>
              </a:ext>
            </a:extLst>
          </p:cNvPr>
          <p:cNvSpPr>
            <a:spLocks noGrp="1"/>
          </p:cNvSpPr>
          <p:nvPr>
            <p:ph type="body" sz="quarter" idx="3"/>
          </p:nvPr>
        </p:nvSpPr>
        <p:spPr>
          <a:xfrm>
            <a:off x="6625998" y="1681163"/>
            <a:ext cx="47293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EFD3F1C-0455-D64D-9CE7-BEE37A27A11A}"/>
              </a:ext>
            </a:extLst>
          </p:cNvPr>
          <p:cNvSpPr>
            <a:spLocks noGrp="1"/>
          </p:cNvSpPr>
          <p:nvPr>
            <p:ph sz="quarter" idx="4"/>
          </p:nvPr>
        </p:nvSpPr>
        <p:spPr>
          <a:xfrm>
            <a:off x="6625996" y="2505075"/>
            <a:ext cx="4729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6A4F2BC-8AA7-E04C-8A5B-5B7FCA7039D9}"/>
              </a:ext>
            </a:extLst>
          </p:cNvPr>
          <p:cNvSpPr>
            <a:spLocks noGrp="1"/>
          </p:cNvSpPr>
          <p:nvPr>
            <p:ph type="dt" sz="half" idx="10"/>
          </p:nvPr>
        </p:nvSpPr>
        <p:spPr>
          <a:xfrm>
            <a:off x="1268186" y="6356350"/>
            <a:ext cx="2313214" cy="365125"/>
          </a:xfrm>
          <a:prstGeom prst="rect">
            <a:avLst/>
          </a:prstGeom>
        </p:spPr>
        <p:txBody>
          <a:bodyPr/>
          <a:lstStyle/>
          <a:p>
            <a:fld id="{50D37560-0176-41A2-B307-C5485DD16DF5}" type="datetimeFigureOut">
              <a:rPr lang="de-AT" smtClean="0"/>
              <a:pPr/>
              <a:t>24.02.25</a:t>
            </a:fld>
            <a:endParaRPr lang="de-AT"/>
          </a:p>
        </p:txBody>
      </p:sp>
      <p:sp>
        <p:nvSpPr>
          <p:cNvPr id="8" name="Fußzeilenplatzhalter 7">
            <a:extLst>
              <a:ext uri="{FF2B5EF4-FFF2-40B4-BE49-F238E27FC236}">
                <a16:creationId xmlns:a16="http://schemas.microsoft.com/office/drawing/2014/main" id="{1E41D8CA-D7F5-A240-9736-38598480201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9" name="Foliennummernplatzhalter 8">
            <a:extLst>
              <a:ext uri="{FF2B5EF4-FFF2-40B4-BE49-F238E27FC236}">
                <a16:creationId xmlns:a16="http://schemas.microsoft.com/office/drawing/2014/main" id="{74DB83EA-12CA-6545-A796-9CAC4FEBBBBA}"/>
              </a:ext>
            </a:extLst>
          </p:cNvPr>
          <p:cNvSpPr>
            <a:spLocks noGrp="1"/>
          </p:cNvSpPr>
          <p:nvPr>
            <p:ph type="sldNum" sz="quarter" idx="12"/>
          </p:nvPr>
        </p:nvSpPr>
        <p:spPr>
          <a:xfrm>
            <a:off x="8610600" y="6356350"/>
            <a:ext cx="2743200" cy="365125"/>
          </a:xfrm>
          <a:prstGeom prst="rect">
            <a:avLst/>
          </a:prstGeom>
        </p:spPr>
        <p:txBody>
          <a:bodyPr/>
          <a:lstStyle/>
          <a:p>
            <a:fld id="{375B984D-76BC-4523-908F-5FB03DE0AA58}" type="slidenum">
              <a:rPr lang="de-AT" smtClean="0"/>
              <a:pPr/>
              <a:t>‹#›</a:t>
            </a:fld>
            <a:endParaRPr lang="de-AT"/>
          </a:p>
        </p:txBody>
      </p:sp>
    </p:spTree>
    <p:extLst>
      <p:ext uri="{BB962C8B-B14F-4D97-AF65-F5344CB8AC3E}">
        <p14:creationId xmlns:p14="http://schemas.microsoft.com/office/powerpoint/2010/main" val="414403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18EC4-FB1C-274C-A4AD-B5F85F79D7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8E31BF-2CCD-1D4A-8F4D-35A01D9EE8EE}"/>
              </a:ext>
            </a:extLst>
          </p:cNvPr>
          <p:cNvSpPr>
            <a:spLocks noGrp="1"/>
          </p:cNvSpPr>
          <p:nvPr>
            <p:ph type="dt" sz="half" idx="10"/>
          </p:nvPr>
        </p:nvSpPr>
        <p:spPr>
          <a:xfrm>
            <a:off x="838200" y="6356350"/>
            <a:ext cx="2743200" cy="365125"/>
          </a:xfrm>
          <a:prstGeom prst="rect">
            <a:avLst/>
          </a:prstGeom>
        </p:spPr>
        <p:txBody>
          <a:bodyPr/>
          <a:lstStyle/>
          <a:p>
            <a:fld id="{50D37560-0176-41A2-B307-C5485DD16DF5}" type="datetimeFigureOut">
              <a:rPr lang="de-AT" smtClean="0"/>
              <a:pPr/>
              <a:t>24.02.25</a:t>
            </a:fld>
            <a:endParaRPr lang="de-AT"/>
          </a:p>
        </p:txBody>
      </p:sp>
      <p:sp>
        <p:nvSpPr>
          <p:cNvPr id="4" name="Fußzeilenplatzhalter 3">
            <a:extLst>
              <a:ext uri="{FF2B5EF4-FFF2-40B4-BE49-F238E27FC236}">
                <a16:creationId xmlns:a16="http://schemas.microsoft.com/office/drawing/2014/main" id="{862EFAFC-87A4-8644-920E-EA1B29478B80}"/>
              </a:ext>
            </a:extLst>
          </p:cNvPr>
          <p:cNvSpPr>
            <a:spLocks noGrp="1"/>
          </p:cNvSpPr>
          <p:nvPr>
            <p:ph type="ftr" sz="quarter" idx="11"/>
          </p:nvPr>
        </p:nvSpPr>
        <p:spPr>
          <a:xfrm>
            <a:off x="4038600" y="6356350"/>
            <a:ext cx="4114800" cy="365125"/>
          </a:xfrm>
          <a:prstGeom prst="rect">
            <a:avLst/>
          </a:prstGeom>
        </p:spPr>
        <p:txBody>
          <a:bodyPr/>
          <a:lstStyle/>
          <a:p>
            <a:endParaRPr lang="de-AT"/>
          </a:p>
        </p:txBody>
      </p:sp>
      <p:sp>
        <p:nvSpPr>
          <p:cNvPr id="5" name="Foliennummernplatzhalter 4">
            <a:extLst>
              <a:ext uri="{FF2B5EF4-FFF2-40B4-BE49-F238E27FC236}">
                <a16:creationId xmlns:a16="http://schemas.microsoft.com/office/drawing/2014/main" id="{FC204C87-24AB-F644-B40D-9C5DFE317D73}"/>
              </a:ext>
            </a:extLst>
          </p:cNvPr>
          <p:cNvSpPr>
            <a:spLocks noGrp="1"/>
          </p:cNvSpPr>
          <p:nvPr>
            <p:ph type="sldNum" sz="quarter" idx="12"/>
          </p:nvPr>
        </p:nvSpPr>
        <p:spPr>
          <a:xfrm>
            <a:off x="8610600" y="6356350"/>
            <a:ext cx="2743200" cy="365125"/>
          </a:xfrm>
          <a:prstGeom prst="rect">
            <a:avLst/>
          </a:prstGeom>
        </p:spPr>
        <p:txBody>
          <a:bodyPr/>
          <a:lstStyle/>
          <a:p>
            <a:fld id="{375B984D-76BC-4523-908F-5FB03DE0AA58}" type="slidenum">
              <a:rPr lang="de-AT" smtClean="0"/>
              <a:pPr/>
              <a:t>‹#›</a:t>
            </a:fld>
            <a:endParaRPr lang="de-AT"/>
          </a:p>
        </p:txBody>
      </p:sp>
    </p:spTree>
    <p:extLst>
      <p:ext uri="{BB962C8B-B14F-4D97-AF65-F5344CB8AC3E}">
        <p14:creationId xmlns:p14="http://schemas.microsoft.com/office/powerpoint/2010/main" val="272174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D167830-7097-4B47-ADD7-22CB2377FBE2}"/>
              </a:ext>
            </a:extLst>
          </p:cNvPr>
          <p:cNvSpPr>
            <a:spLocks noGrp="1"/>
          </p:cNvSpPr>
          <p:nvPr>
            <p:ph type="title"/>
          </p:nvPr>
        </p:nvSpPr>
        <p:spPr>
          <a:xfrm>
            <a:off x="1268186" y="365125"/>
            <a:ext cx="8008336"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A42C3A7-A52F-D140-A3E1-7951CC63343D}"/>
              </a:ext>
            </a:extLst>
          </p:cNvPr>
          <p:cNvSpPr>
            <a:spLocks noGrp="1"/>
          </p:cNvSpPr>
          <p:nvPr>
            <p:ph type="body" idx="1"/>
          </p:nvPr>
        </p:nvSpPr>
        <p:spPr>
          <a:xfrm>
            <a:off x="1268186" y="1825625"/>
            <a:ext cx="10085614"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a:extLst>
              <a:ext uri="{FF2B5EF4-FFF2-40B4-BE49-F238E27FC236}">
                <a16:creationId xmlns:a16="http://schemas.microsoft.com/office/drawing/2014/main" id="{81E4324E-7E64-1CFC-11EF-6A4576C29E19}"/>
              </a:ext>
            </a:extLst>
          </p:cNvPr>
          <p:cNvSpPr/>
          <p:nvPr/>
        </p:nvSpPr>
        <p:spPr>
          <a:xfrm flipH="1">
            <a:off x="0" y="0"/>
            <a:ext cx="131028" cy="6858000"/>
          </a:xfrm>
          <a:prstGeom prst="rect">
            <a:avLst/>
          </a:prstGeom>
          <a:solidFill>
            <a:srgbClr val="F07921">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D0378C1A-4F08-67C5-5877-DBA430BE9F74}"/>
              </a:ext>
            </a:extLst>
          </p:cNvPr>
          <p:cNvSpPr/>
          <p:nvPr/>
        </p:nvSpPr>
        <p:spPr>
          <a:xfrm flipH="1">
            <a:off x="380988" y="1"/>
            <a:ext cx="133946" cy="6858000"/>
          </a:xfrm>
          <a:prstGeom prst="rect">
            <a:avLst/>
          </a:prstGeom>
          <a:solidFill>
            <a:schemeClr val="accent3">
              <a:alpha val="9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C8C059B6-B2F8-BF03-31FF-05112143DD0B}"/>
              </a:ext>
            </a:extLst>
          </p:cNvPr>
          <p:cNvSpPr/>
          <p:nvPr/>
        </p:nvSpPr>
        <p:spPr>
          <a:xfrm flipH="1">
            <a:off x="185052" y="0"/>
            <a:ext cx="131028" cy="6858000"/>
          </a:xfrm>
          <a:prstGeom prst="rect">
            <a:avLst/>
          </a:prstGeom>
          <a:solidFill>
            <a:srgbClr val="01AD4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9C2E2835-321A-99BE-EADE-2E26A8918D8C}"/>
              </a:ext>
            </a:extLst>
          </p:cNvPr>
          <p:cNvSpPr/>
          <p:nvPr/>
        </p:nvSpPr>
        <p:spPr>
          <a:xfrm flipH="1">
            <a:off x="576936" y="0"/>
            <a:ext cx="128368" cy="6858000"/>
          </a:xfrm>
          <a:prstGeom prst="rect">
            <a:avLst/>
          </a:prstGeom>
          <a:solidFill>
            <a:srgbClr val="EE297B">
              <a:alpha val="90000"/>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descr="Ein Bild, das Grafiken, Grafikdesign, Farbigkeit, Kreis enthält.&#10;&#10;Automatisch generierte Beschreibung">
            <a:extLst>
              <a:ext uri="{FF2B5EF4-FFF2-40B4-BE49-F238E27FC236}">
                <a16:creationId xmlns:a16="http://schemas.microsoft.com/office/drawing/2014/main" id="{5AB2B131-7B71-39A8-75F6-E6F68EA9C380}"/>
              </a:ext>
            </a:extLst>
          </p:cNvPr>
          <p:cNvPicPr>
            <a:picLocks noChangeAspect="1"/>
          </p:cNvPicPr>
          <p:nvPr/>
        </p:nvPicPr>
        <p:blipFill>
          <a:blip r:embed="rId22"/>
          <a:stretch>
            <a:fillRect/>
          </a:stretch>
        </p:blipFill>
        <p:spPr>
          <a:xfrm>
            <a:off x="9340143" y="365125"/>
            <a:ext cx="2013657" cy="1256522"/>
          </a:xfrm>
          <a:prstGeom prst="rect">
            <a:avLst/>
          </a:prstGeom>
        </p:spPr>
      </p:pic>
      <p:pic>
        <p:nvPicPr>
          <p:cNvPr id="14" name="Grafik 13">
            <a:extLst>
              <a:ext uri="{FF2B5EF4-FFF2-40B4-BE49-F238E27FC236}">
                <a16:creationId xmlns:a16="http://schemas.microsoft.com/office/drawing/2014/main" id="{6B4C4EA1-1AB4-38C6-13F5-4D359A80AA87}"/>
              </a:ext>
            </a:extLst>
          </p:cNvPr>
          <p:cNvPicPr>
            <a:picLocks noChangeAspect="1"/>
          </p:cNvPicPr>
          <p:nvPr/>
        </p:nvPicPr>
        <p:blipFill>
          <a:blip r:embed="rId23"/>
          <a:stretch>
            <a:fillRect/>
          </a:stretch>
        </p:blipFill>
        <p:spPr>
          <a:xfrm>
            <a:off x="838200" y="6265654"/>
            <a:ext cx="1538082" cy="314533"/>
          </a:xfrm>
          <a:prstGeom prst="rect">
            <a:avLst/>
          </a:prstGeom>
        </p:spPr>
      </p:pic>
    </p:spTree>
    <p:extLst>
      <p:ext uri="{BB962C8B-B14F-4D97-AF65-F5344CB8AC3E}">
        <p14:creationId xmlns:p14="http://schemas.microsoft.com/office/powerpoint/2010/main" val="15544924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txStyles>
    <p:titleStyle>
      <a:lvl1pPr algn="l" defTabSz="914400" rtl="0" eaLnBrk="1" latinLnBrk="0" hangingPunct="1">
        <a:lnSpc>
          <a:spcPct val="90000"/>
        </a:lnSpc>
        <a:spcBef>
          <a:spcPct val="0"/>
        </a:spcBef>
        <a:buNone/>
        <a:defRPr sz="4400" kern="1200">
          <a:solidFill>
            <a:srgbClr val="0D38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38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38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38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38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livelatvia.lv/living-in-latvia/work/entrepreneurship/starting-a-business/" TargetMode="External"/><Relationship Id="rId4" Type="http://schemas.openxmlformats.org/officeDocument/2006/relationships/hyperlink" Target="https://www.vid.gov.lv/en/first-steps-entrepreneu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ur.gov.lv/en/register/compare-business-types/" TargetMode="External"/><Relationship Id="rId4" Type="http://schemas.openxmlformats.org/officeDocument/2006/relationships/hyperlink" Target="http://www.liaa.gov.lv/en/invest-latvia/investor-business-guide/operating-environ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ur.gov.lv/en/regist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ur.gov.lv/en/register/company-or-merchant/limited-liability-company-sia/founding/registration-with-the-s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taxsummaries.pwc.com/latvia/individual/taxes-on-personal-income" TargetMode="External"/><Relationship Id="rId4" Type="http://schemas.openxmlformats.org/officeDocument/2006/relationships/hyperlink" Target="https://www.ur.gov.lv/en/register/company-or-merchant/limited-liability-company-sia/founding/registration-with-the-s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lrpv.gov.lv/en/services/consultations-protection-intellectual-property-rights?utm_source=https%3A%2F%2Fwww.google.com%2F" TargetMode="External"/><Relationship Id="rId5" Type="http://schemas.openxmlformats.org/officeDocument/2006/relationships/hyperlink" Target="https://www.vid.gov.lv/en/protection-intellectual-property" TargetMode="External"/><Relationship Id="rId4" Type="http://schemas.openxmlformats.org/officeDocument/2006/relationships/hyperlink" Target="https://www.gov.gr/en/sdg/starting-running-and-closing-business/intellectual-property-righ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em.gov.lv/en/support-start-ups-and-sme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investinlatvia.org/en/incentives-for-investors/support-programmes" TargetMode="External"/><Relationship Id="rId5" Type="http://schemas.openxmlformats.org/officeDocument/2006/relationships/hyperlink" Target="https://www.altum.lv/en/services/enterprises/loans-for-new-companies-and-startups/" TargetMode="External"/><Relationship Id="rId4" Type="http://schemas.openxmlformats.org/officeDocument/2006/relationships/hyperlink" Target="https://www.em.gov.lv/en/article/new-support-available-small-and-medium-sized-enterprises-business-development-innovation-and-export?utm_source=https%3A%2F%2Fwww.google.com%2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livinventspils.lv/" TargetMode="External"/><Relationship Id="rId5" Type="http://schemas.openxmlformats.org/officeDocument/2006/relationships/hyperlink" Target="https://www.liaa.gov.lv/lv/parstavnieciba/ventspils" TargetMode="External"/><Relationship Id="rId4" Type="http://schemas.openxmlformats.org/officeDocument/2006/relationships/hyperlink" Target="https://www.vatp.lv/biznesa-atbalsta-cent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Grafiken, Grafikdesign, Farbigkeit, Kreis enthält.&#10;&#10;Automatisch generierte Beschreibung">
            <a:extLst>
              <a:ext uri="{FF2B5EF4-FFF2-40B4-BE49-F238E27FC236}">
                <a16:creationId xmlns:a16="http://schemas.microsoft.com/office/drawing/2014/main" id="{130C8AC2-B1DB-06DD-323B-CB74DD221147}"/>
              </a:ext>
            </a:extLst>
          </p:cNvPr>
          <p:cNvPicPr>
            <a:picLocks noChangeAspect="1"/>
          </p:cNvPicPr>
          <p:nvPr/>
        </p:nvPicPr>
        <p:blipFill>
          <a:blip r:embed="rId3"/>
          <a:stretch>
            <a:fillRect/>
          </a:stretch>
        </p:blipFill>
        <p:spPr>
          <a:xfrm>
            <a:off x="3589043" y="0"/>
            <a:ext cx="5013914" cy="3128682"/>
          </a:xfrm>
          <a:prstGeom prst="rect">
            <a:avLst/>
          </a:prstGeom>
        </p:spPr>
      </p:pic>
      <p:pic>
        <p:nvPicPr>
          <p:cNvPr id="3" name="Grafik 2" descr="Ein Bild, das Cartoon, Kreis, Darstellung enthält.&#10;&#10;Automatisch generierte Beschreibung">
            <a:extLst>
              <a:ext uri="{FF2B5EF4-FFF2-40B4-BE49-F238E27FC236}">
                <a16:creationId xmlns:a16="http://schemas.microsoft.com/office/drawing/2014/main" id="{128109B9-8CF2-B726-83F9-E529ADD38AED}"/>
              </a:ext>
            </a:extLst>
          </p:cNvPr>
          <p:cNvPicPr>
            <a:picLocks noChangeAspect="1"/>
          </p:cNvPicPr>
          <p:nvPr/>
        </p:nvPicPr>
        <p:blipFill>
          <a:blip r:embed="rId4">
            <a:alphaModFix amt="85000"/>
          </a:blip>
          <a:stretch>
            <a:fillRect/>
          </a:stretch>
        </p:blipFill>
        <p:spPr>
          <a:xfrm>
            <a:off x="5787801" y="509862"/>
            <a:ext cx="805421" cy="805421"/>
          </a:xfrm>
          <a:prstGeom prst="rect">
            <a:avLst/>
          </a:prstGeom>
        </p:spPr>
      </p:pic>
      <p:pic>
        <p:nvPicPr>
          <p:cNvPr id="6" name="Grafik 5" descr="Ein Bild, das Zeichnung, Kinderkunst, Cartoon, Kreis enthält.&#10;&#10;Automatisch generierte Beschreibung">
            <a:extLst>
              <a:ext uri="{FF2B5EF4-FFF2-40B4-BE49-F238E27FC236}">
                <a16:creationId xmlns:a16="http://schemas.microsoft.com/office/drawing/2014/main" id="{D8F04AFC-E9C2-9029-260A-99E646007697}"/>
              </a:ext>
            </a:extLst>
          </p:cNvPr>
          <p:cNvPicPr>
            <a:picLocks noChangeAspect="1"/>
          </p:cNvPicPr>
          <p:nvPr/>
        </p:nvPicPr>
        <p:blipFill>
          <a:blip r:embed="rId5">
            <a:alphaModFix amt="85000"/>
          </a:blip>
          <a:stretch>
            <a:fillRect/>
          </a:stretch>
        </p:blipFill>
        <p:spPr>
          <a:xfrm>
            <a:off x="6713562" y="509862"/>
            <a:ext cx="806400" cy="806400"/>
          </a:xfrm>
          <a:prstGeom prst="rect">
            <a:avLst/>
          </a:prstGeom>
        </p:spPr>
      </p:pic>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563624" y="3682071"/>
            <a:ext cx="11064751" cy="701731"/>
          </a:xfrm>
          <a:noFill/>
        </p:spPr>
        <p:txBody>
          <a:bodyPr wrap="square" rtlCol="0">
            <a:spAutoFit/>
          </a:bodyPr>
          <a:lstStyle/>
          <a:p>
            <a:r>
              <a:rPr lang="en-GB" sz="4400" dirty="0"/>
              <a:t>STARTING A BUSINESS IN LATVIA</a:t>
            </a:r>
          </a:p>
        </p:txBody>
      </p:sp>
      <p:pic>
        <p:nvPicPr>
          <p:cNvPr id="2050" name="Picture 2" descr="LATVIJAS VALSTS KAROGS | Atbild Nacionālā enciklopēdija">
            <a:extLst>
              <a:ext uri="{FF2B5EF4-FFF2-40B4-BE49-F238E27FC236}">
                <a16:creationId xmlns:a16="http://schemas.microsoft.com/office/drawing/2014/main" id="{3D29049D-F7BF-EC8E-CAB0-96E8A2376D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539" t="26851" r="4080" b="28306"/>
          <a:stretch/>
        </p:blipFill>
        <p:spPr bwMode="auto">
          <a:xfrm>
            <a:off x="5257136" y="4529997"/>
            <a:ext cx="1677725" cy="81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740232"/>
            <a:ext cx="7821386" cy="1421928"/>
          </a:xfrm>
          <a:noFill/>
        </p:spPr>
        <p:txBody>
          <a:bodyPr wrap="square" rtlCol="0">
            <a:spAutoFit/>
          </a:bodyPr>
          <a:lstStyle/>
          <a:p>
            <a:br>
              <a:rPr lang="en-US" dirty="0"/>
            </a:br>
            <a:r>
              <a:rPr lang="en-US" dirty="0"/>
              <a:t>Founding a Business</a:t>
            </a:r>
            <a:endParaRPr lang="en-GB" dirty="0"/>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
        <p:nvSpPr>
          <p:cNvPr id="3" name="Untertitel 2">
            <a:extLst>
              <a:ext uri="{FF2B5EF4-FFF2-40B4-BE49-F238E27FC236}">
                <a16:creationId xmlns:a16="http://schemas.microsoft.com/office/drawing/2014/main" id="{6D883F1F-18B4-291B-1C8E-0C924544D7DD}"/>
              </a:ext>
            </a:extLst>
          </p:cNvPr>
          <p:cNvSpPr>
            <a:spLocks noGrp="1"/>
          </p:cNvSpPr>
          <p:nvPr>
            <p:ph type="subTitle" idx="1"/>
          </p:nvPr>
        </p:nvSpPr>
        <p:spPr>
          <a:xfrm>
            <a:off x="1299882" y="2554924"/>
            <a:ext cx="10479742" cy="2998694"/>
          </a:xfrm>
        </p:spPr>
        <p:txBody>
          <a:bodyPr>
            <a:noAutofit/>
          </a:bodyPr>
          <a:lstStyle/>
          <a:p>
            <a:r>
              <a:rPr lang="en-US" dirty="0"/>
              <a:t>Comprehensive information on starting a business in Latvia can be found here:</a:t>
            </a:r>
            <a:endParaRPr lang="el-GR" dirty="0"/>
          </a:p>
          <a:p>
            <a:r>
              <a:rPr lang="de-AT" dirty="0"/>
              <a:t> </a:t>
            </a:r>
          </a:p>
          <a:p>
            <a:r>
              <a:rPr lang="de-AT" dirty="0">
                <a:hlinkClick r:id="rId4"/>
              </a:rPr>
              <a:t>https://www.vid.gov.lv/en/first-steps-entrepreneurs</a:t>
            </a:r>
            <a:endParaRPr lang="de-AT" dirty="0"/>
          </a:p>
          <a:p>
            <a:r>
              <a:rPr lang="de-AT" dirty="0">
                <a:hlinkClick r:id="rId5"/>
              </a:rPr>
              <a:t>https://livelatvia.lv/living-in-latvia/work/entrepreneurship/starting-a-business/</a:t>
            </a:r>
            <a:r>
              <a:rPr lang="de-AT" dirty="0"/>
              <a:t> </a:t>
            </a:r>
          </a:p>
          <a:p>
            <a:endParaRPr lang="de-AT" dirty="0"/>
          </a:p>
          <a:p>
            <a:endParaRPr lang="de-AT" dirty="0"/>
          </a:p>
        </p:txBody>
      </p:sp>
    </p:spTree>
    <p:extLst>
      <p:ext uri="{BB962C8B-B14F-4D97-AF65-F5344CB8AC3E}">
        <p14:creationId xmlns:p14="http://schemas.microsoft.com/office/powerpoint/2010/main" val="293963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832757" y="929627"/>
            <a:ext cx="7821386" cy="761427"/>
          </a:xfrm>
          <a:noFill/>
        </p:spPr>
        <p:txBody>
          <a:bodyPr wrap="square" rtlCol="0">
            <a:spAutoFit/>
          </a:bodyPr>
          <a:lstStyle/>
          <a:p>
            <a:r>
              <a:rPr lang="en-US" dirty="0"/>
              <a:t>Legal Forms</a:t>
            </a:r>
            <a:endParaRPr lang="en-GB" dirty="0"/>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
        <p:nvSpPr>
          <p:cNvPr id="3" name="Untertitel 2">
            <a:extLst>
              <a:ext uri="{FF2B5EF4-FFF2-40B4-BE49-F238E27FC236}">
                <a16:creationId xmlns:a16="http://schemas.microsoft.com/office/drawing/2014/main" id="{6D883F1F-18B4-291B-1C8E-0C924544D7DD}"/>
              </a:ext>
            </a:extLst>
          </p:cNvPr>
          <p:cNvSpPr>
            <a:spLocks noGrp="1"/>
          </p:cNvSpPr>
          <p:nvPr>
            <p:ph type="subTitle" idx="1"/>
          </p:nvPr>
        </p:nvSpPr>
        <p:spPr>
          <a:xfrm>
            <a:off x="495301" y="2135265"/>
            <a:ext cx="10540252" cy="4444829"/>
          </a:xfrm>
        </p:spPr>
        <p:txBody>
          <a:bodyPr>
            <a:normAutofit/>
          </a:bodyPr>
          <a:lstStyle/>
          <a:p>
            <a:pPr algn="just"/>
            <a:r>
              <a:rPr lang="en-US" dirty="0">
                <a:solidFill>
                  <a:srgbClr val="212529"/>
                </a:solidFill>
                <a:latin typeface="RobustaTLPro-Regular"/>
              </a:rPr>
              <a:t>T</a:t>
            </a:r>
            <a:r>
              <a:rPr lang="en-US" b="0" i="0" dirty="0">
                <a:solidFill>
                  <a:srgbClr val="212529"/>
                </a:solidFill>
                <a:effectLst/>
                <a:latin typeface="RobustaTLPro-Regular"/>
              </a:rPr>
              <a:t>he type of the economic activity you choose and the expected turnover you plan will determine the form of registering your economic activity as well as the types, amount and the procedure of administration of the taxes to be paid to the state. </a:t>
            </a:r>
            <a:endParaRPr lang="en-US" dirty="0"/>
          </a:p>
          <a:p>
            <a:pPr marL="0" algn="l" rtl="0" eaLnBrk="1" fontAlgn="ctr" latinLnBrk="0" hangingPunct="1"/>
            <a:r>
              <a:rPr lang="en-US" sz="1800" b="0" i="0" u="none" strike="noStrike" kern="1200" dirty="0">
                <a:solidFill>
                  <a:srgbClr val="0E385E"/>
                </a:solidFill>
                <a:effectLst/>
                <a:latin typeface="Assistant" pitchFamily="2" charset="-79"/>
              </a:rPr>
              <a:t>1. </a:t>
            </a:r>
            <a:r>
              <a:rPr lang="en-US" sz="1800" b="0" i="0" u="sng" strike="noStrike" kern="1200" dirty="0">
                <a:solidFill>
                  <a:srgbClr val="0E385E"/>
                </a:solidFill>
                <a:effectLst/>
                <a:latin typeface="Assistant" pitchFamily="2" charset="-79"/>
                <a:hlinkClick r:id="rId4"/>
              </a:rPr>
              <a:t>Individual merchant</a:t>
            </a:r>
            <a:endParaRPr lang="en-US" sz="1800" b="0" i="0" u="none" strike="noStrike" dirty="0">
              <a:effectLst/>
              <a:latin typeface="Arial" panose="020B0604020202020204" pitchFamily="34" charset="0"/>
            </a:endParaRPr>
          </a:p>
          <a:p>
            <a:pPr marL="0" algn="l" rtl="0" eaLnBrk="1" fontAlgn="ctr" latinLnBrk="0" hangingPunct="1"/>
            <a:r>
              <a:rPr lang="en-US" sz="1800" b="0" i="0" u="none" strike="noStrike" kern="1200" dirty="0">
                <a:solidFill>
                  <a:srgbClr val="0E385E"/>
                </a:solidFill>
                <a:effectLst/>
                <a:latin typeface="Assistant" pitchFamily="2" charset="-79"/>
              </a:rPr>
              <a:t>2. </a:t>
            </a:r>
            <a:r>
              <a:rPr lang="en-US" sz="1800" b="0" i="0" u="sng" strike="noStrike" kern="1200" dirty="0">
                <a:solidFill>
                  <a:srgbClr val="0E385E"/>
                </a:solidFill>
                <a:effectLst/>
                <a:latin typeface="Assistant" pitchFamily="2" charset="-79"/>
                <a:hlinkClick r:id="rId4"/>
              </a:rPr>
              <a:t>Partnership (general partnership and limited partnership)</a:t>
            </a:r>
            <a:endParaRPr lang="en-US" sz="1800" b="0" i="0" u="none" strike="noStrike" dirty="0">
              <a:effectLst/>
              <a:latin typeface="Arial" panose="020B0604020202020204" pitchFamily="34" charset="0"/>
            </a:endParaRPr>
          </a:p>
          <a:p>
            <a:pPr marL="0" algn="l" rtl="0" eaLnBrk="1" fontAlgn="ctr" latinLnBrk="0" hangingPunct="1"/>
            <a:r>
              <a:rPr lang="en-US" sz="1800" b="0" i="0" u="none" strike="noStrike" kern="1200" dirty="0">
                <a:solidFill>
                  <a:srgbClr val="0E385E"/>
                </a:solidFill>
                <a:effectLst/>
                <a:latin typeface="Assistant" pitchFamily="2" charset="-79"/>
              </a:rPr>
              <a:t>3. </a:t>
            </a:r>
            <a:r>
              <a:rPr lang="en-US" sz="1800" b="0" i="0" u="sng" strike="noStrike" kern="1200" dirty="0">
                <a:solidFill>
                  <a:srgbClr val="0E385E"/>
                </a:solidFill>
                <a:effectLst/>
                <a:latin typeface="Assistant" pitchFamily="2" charset="-79"/>
                <a:hlinkClick r:id="rId4"/>
              </a:rPr>
              <a:t>Capital company (private limited company (Ltd.) and public limited company (Plc.))</a:t>
            </a:r>
            <a:endParaRPr lang="en-US" sz="1800" b="0" i="0" u="none" strike="noStrike" dirty="0">
              <a:effectLst/>
              <a:latin typeface="Arial" panose="020B0604020202020204" pitchFamily="34" charset="0"/>
            </a:endParaRPr>
          </a:p>
          <a:p>
            <a:endParaRPr lang="en-US" dirty="0"/>
          </a:p>
          <a:p>
            <a:r>
              <a:rPr lang="en-US" dirty="0"/>
              <a:t>Comprehensive information on legal forms of a business in Latvia can be found here:</a:t>
            </a:r>
          </a:p>
          <a:p>
            <a:r>
              <a:rPr lang="en-US" dirty="0">
                <a:hlinkClick r:id="rId5"/>
              </a:rPr>
              <a:t>https://www.ur.gov.lv/en/register/compare-business-types/</a:t>
            </a:r>
            <a:r>
              <a:rPr lang="en-US" dirty="0"/>
              <a:t> </a:t>
            </a:r>
            <a:endParaRPr lang="el-GR" dirty="0"/>
          </a:p>
        </p:txBody>
      </p:sp>
    </p:spTree>
    <p:extLst>
      <p:ext uri="{BB962C8B-B14F-4D97-AF65-F5344CB8AC3E}">
        <p14:creationId xmlns:p14="http://schemas.microsoft.com/office/powerpoint/2010/main" val="293963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1" y="507142"/>
            <a:ext cx="8749552" cy="2086725"/>
          </a:xfrm>
          <a:noFill/>
        </p:spPr>
        <p:txBody>
          <a:bodyPr wrap="square" rtlCol="0">
            <a:spAutoFit/>
          </a:bodyPr>
          <a:lstStyle/>
          <a:p>
            <a:br>
              <a:rPr lang="en-US" dirty="0"/>
            </a:br>
            <a:r>
              <a:rPr lang="en-US" dirty="0"/>
              <a:t>Registration of a Business in the </a:t>
            </a:r>
            <a:r>
              <a:rPr lang="en-US" dirty="0" err="1"/>
              <a:t>Commersial</a:t>
            </a:r>
            <a:r>
              <a:rPr lang="en-US" dirty="0"/>
              <a:t> Register</a:t>
            </a:r>
            <a:endParaRPr lang="en-GB" dirty="0"/>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
        <p:nvSpPr>
          <p:cNvPr id="3" name="Untertitel 2">
            <a:extLst>
              <a:ext uri="{FF2B5EF4-FFF2-40B4-BE49-F238E27FC236}">
                <a16:creationId xmlns:a16="http://schemas.microsoft.com/office/drawing/2014/main" id="{6D883F1F-18B4-291B-1C8E-0C924544D7DD}"/>
              </a:ext>
            </a:extLst>
          </p:cNvPr>
          <p:cNvSpPr>
            <a:spLocks noGrp="1"/>
          </p:cNvSpPr>
          <p:nvPr>
            <p:ph type="subTitle" idx="1"/>
          </p:nvPr>
        </p:nvSpPr>
        <p:spPr>
          <a:xfrm>
            <a:off x="1335741" y="2967315"/>
            <a:ext cx="9332259" cy="3106270"/>
          </a:xfrm>
        </p:spPr>
        <p:txBody>
          <a:bodyPr>
            <a:noAutofit/>
          </a:bodyPr>
          <a:lstStyle/>
          <a:p>
            <a:r>
              <a:rPr lang="en-US" dirty="0"/>
              <a:t>Comprehensive information on registration of a business in Latvia can be found here:</a:t>
            </a:r>
          </a:p>
          <a:p>
            <a:r>
              <a:rPr lang="en-US" dirty="0">
                <a:hlinkClick r:id="rId4"/>
              </a:rPr>
              <a:t>https://www.ur.gov.lv/en/register/</a:t>
            </a:r>
            <a:endParaRPr lang="en-US" dirty="0"/>
          </a:p>
          <a:p>
            <a:endParaRPr lang="el-GR" dirty="0"/>
          </a:p>
          <a:p>
            <a:endParaRPr lang="de-AT" dirty="0"/>
          </a:p>
        </p:txBody>
      </p:sp>
    </p:spTree>
    <p:extLst>
      <p:ext uri="{BB962C8B-B14F-4D97-AF65-F5344CB8AC3E}">
        <p14:creationId xmlns:p14="http://schemas.microsoft.com/office/powerpoint/2010/main" val="293963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156447" y="727364"/>
            <a:ext cx="7821386" cy="2751522"/>
          </a:xfrm>
          <a:noFill/>
        </p:spPr>
        <p:txBody>
          <a:bodyPr wrap="square" rtlCol="0">
            <a:spAutoFit/>
          </a:bodyPr>
          <a:lstStyle/>
          <a:p>
            <a:br>
              <a:rPr lang="en-US" dirty="0"/>
            </a:br>
            <a:r>
              <a:rPr lang="en-US" dirty="0"/>
              <a:t>Trade license and further approval requirements</a:t>
            </a:r>
            <a:br>
              <a:rPr lang="el-GR" dirty="0"/>
            </a:br>
            <a:endParaRPr lang="en-GB" dirty="0"/>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
        <p:nvSpPr>
          <p:cNvPr id="3" name="Untertitel 2">
            <a:extLst>
              <a:ext uri="{FF2B5EF4-FFF2-40B4-BE49-F238E27FC236}">
                <a16:creationId xmlns:a16="http://schemas.microsoft.com/office/drawing/2014/main" id="{6D883F1F-18B4-291B-1C8E-0C924544D7DD}"/>
              </a:ext>
            </a:extLst>
          </p:cNvPr>
          <p:cNvSpPr>
            <a:spLocks noGrp="1"/>
          </p:cNvSpPr>
          <p:nvPr>
            <p:ph type="subTitle" idx="1"/>
          </p:nvPr>
        </p:nvSpPr>
        <p:spPr>
          <a:xfrm>
            <a:off x="1156447" y="3146612"/>
            <a:ext cx="10381129" cy="3025588"/>
          </a:xfrm>
        </p:spPr>
        <p:txBody>
          <a:bodyPr>
            <a:normAutofit/>
          </a:bodyPr>
          <a:lstStyle/>
          <a:p>
            <a:r>
              <a:rPr lang="en-US" dirty="0"/>
              <a:t>Comprehensive information on trade license and further approval requirements for a business in Latvia can be found here:</a:t>
            </a:r>
            <a:endParaRPr lang="el-GR" dirty="0"/>
          </a:p>
          <a:p>
            <a:endParaRPr lang="de-AT" dirty="0"/>
          </a:p>
          <a:p>
            <a:r>
              <a:rPr lang="de-AT" dirty="0">
                <a:hlinkClick r:id="rId4"/>
              </a:rPr>
              <a:t>https://www.ur.gov.lv/en/register/company-or-merchant/limited-liability-company-sia/founding/registration-with-the-srs/</a:t>
            </a:r>
            <a:r>
              <a:rPr lang="de-AT" dirty="0"/>
              <a:t> </a:t>
            </a:r>
          </a:p>
          <a:p>
            <a:endParaRPr lang="de-AT" dirty="0"/>
          </a:p>
        </p:txBody>
      </p:sp>
    </p:spTree>
    <p:extLst>
      <p:ext uri="{BB962C8B-B14F-4D97-AF65-F5344CB8AC3E}">
        <p14:creationId xmlns:p14="http://schemas.microsoft.com/office/powerpoint/2010/main" val="293963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832757" y="647691"/>
            <a:ext cx="7821386" cy="2086725"/>
          </a:xfrm>
          <a:noFill/>
        </p:spPr>
        <p:txBody>
          <a:bodyPr wrap="square" rtlCol="0">
            <a:spAutoFit/>
          </a:bodyPr>
          <a:lstStyle/>
          <a:p>
            <a:br>
              <a:rPr lang="en-US" dirty="0"/>
            </a:br>
            <a:r>
              <a:rPr lang="en-US" dirty="0"/>
              <a:t>Tax aspects</a:t>
            </a:r>
            <a:br>
              <a:rPr lang="el-GR" dirty="0"/>
            </a:br>
            <a:endParaRPr lang="en-GB" dirty="0"/>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
        <p:nvSpPr>
          <p:cNvPr id="3" name="Untertitel 2">
            <a:extLst>
              <a:ext uri="{FF2B5EF4-FFF2-40B4-BE49-F238E27FC236}">
                <a16:creationId xmlns:a16="http://schemas.microsoft.com/office/drawing/2014/main" id="{6D883F1F-18B4-291B-1C8E-0C924544D7DD}"/>
              </a:ext>
            </a:extLst>
          </p:cNvPr>
          <p:cNvSpPr>
            <a:spLocks noGrp="1"/>
          </p:cNvSpPr>
          <p:nvPr>
            <p:ph type="subTitle" idx="1"/>
          </p:nvPr>
        </p:nvSpPr>
        <p:spPr>
          <a:xfrm>
            <a:off x="647700" y="2409372"/>
            <a:ext cx="9787218" cy="4050892"/>
          </a:xfrm>
        </p:spPr>
        <p:txBody>
          <a:bodyPr>
            <a:normAutofit lnSpcReduction="10000"/>
          </a:bodyPr>
          <a:lstStyle/>
          <a:p>
            <a:r>
              <a:rPr lang="en-US" sz="2800" dirty="0"/>
              <a:t>Comprehensive information on tax aspects of a business in Latvia can be found here:</a:t>
            </a:r>
            <a:endParaRPr lang="el-GR" sz="2800" dirty="0"/>
          </a:p>
          <a:p>
            <a:r>
              <a:rPr lang="de-AT" sz="2800" dirty="0">
                <a:hlinkClick r:id="rId4"/>
              </a:rPr>
              <a:t>https://www.ur.gov.lv/en/register/company-or-merchant/limited-liability-company-sia/founding/registration-with-the-srs/</a:t>
            </a:r>
            <a:endParaRPr lang="de-AT" sz="2800" dirty="0"/>
          </a:p>
          <a:p>
            <a:endParaRPr lang="de-AT" sz="2800" dirty="0"/>
          </a:p>
          <a:p>
            <a:r>
              <a:rPr lang="de-AT" sz="2800" dirty="0"/>
              <a:t>Overall </a:t>
            </a:r>
            <a:r>
              <a:rPr lang="de-AT" sz="2800" dirty="0" err="1"/>
              <a:t>information</a:t>
            </a:r>
            <a:r>
              <a:rPr lang="de-AT" sz="2800" dirty="0"/>
              <a:t> </a:t>
            </a:r>
            <a:r>
              <a:rPr lang="de-AT" sz="2800" dirty="0" err="1"/>
              <a:t>about</a:t>
            </a:r>
            <a:r>
              <a:rPr lang="de-AT" sz="2800" dirty="0"/>
              <a:t> </a:t>
            </a:r>
            <a:r>
              <a:rPr lang="de-AT" sz="2800" dirty="0" err="1"/>
              <a:t>tax</a:t>
            </a:r>
            <a:r>
              <a:rPr lang="de-AT" sz="2800" dirty="0"/>
              <a:t> </a:t>
            </a:r>
            <a:r>
              <a:rPr lang="de-AT" sz="2800" dirty="0" err="1"/>
              <a:t>policy</a:t>
            </a:r>
            <a:r>
              <a:rPr lang="de-AT" sz="2800" dirty="0"/>
              <a:t> in </a:t>
            </a:r>
            <a:r>
              <a:rPr lang="de-AT" sz="2800" dirty="0" err="1"/>
              <a:t>Latvia</a:t>
            </a:r>
            <a:r>
              <a:rPr lang="de-AT" sz="2800" dirty="0"/>
              <a:t>:</a:t>
            </a:r>
          </a:p>
          <a:p>
            <a:r>
              <a:rPr lang="de-AT" sz="2800" dirty="0">
                <a:hlinkClick r:id="rId5"/>
              </a:rPr>
              <a:t>https://taxsummaries.pwc.com/latvia/individual/taxes-on-personal-income</a:t>
            </a:r>
            <a:r>
              <a:rPr lang="de-AT" sz="2800" dirty="0"/>
              <a:t> </a:t>
            </a:r>
          </a:p>
          <a:p>
            <a:endParaRPr lang="de-AT" dirty="0"/>
          </a:p>
        </p:txBody>
      </p:sp>
    </p:spTree>
    <p:extLst>
      <p:ext uri="{BB962C8B-B14F-4D97-AF65-F5344CB8AC3E}">
        <p14:creationId xmlns:p14="http://schemas.microsoft.com/office/powerpoint/2010/main" val="293963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855381" y="400617"/>
            <a:ext cx="7821386" cy="2755819"/>
          </a:xfrm>
          <a:noFill/>
        </p:spPr>
        <p:txBody>
          <a:bodyPr wrap="square" rtlCol="0">
            <a:spAutoFit/>
          </a:bodyPr>
          <a:lstStyle/>
          <a:p>
            <a:r>
              <a:rPr lang="en-US" dirty="0"/>
              <a:t>Industrial property rights and protection of intellectual property</a:t>
            </a:r>
            <a:br>
              <a:rPr lang="el-GR" dirty="0"/>
            </a:br>
            <a:r>
              <a:rPr lang="en-US" dirty="0"/>
              <a:t> </a:t>
            </a:r>
            <a:endParaRPr lang="en-GB" dirty="0"/>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
        <p:nvSpPr>
          <p:cNvPr id="3" name="Untertitel 2">
            <a:extLst>
              <a:ext uri="{FF2B5EF4-FFF2-40B4-BE49-F238E27FC236}">
                <a16:creationId xmlns:a16="http://schemas.microsoft.com/office/drawing/2014/main" id="{6D883F1F-18B4-291B-1C8E-0C924544D7DD}"/>
              </a:ext>
            </a:extLst>
          </p:cNvPr>
          <p:cNvSpPr>
            <a:spLocks noGrp="1"/>
          </p:cNvSpPr>
          <p:nvPr>
            <p:ph type="subTitle" idx="1"/>
          </p:nvPr>
        </p:nvSpPr>
        <p:spPr>
          <a:xfrm>
            <a:off x="855381" y="2819400"/>
            <a:ext cx="9812618" cy="3325263"/>
          </a:xfrm>
        </p:spPr>
        <p:txBody>
          <a:bodyPr>
            <a:normAutofit/>
          </a:bodyPr>
          <a:lstStyle/>
          <a:p>
            <a:r>
              <a:rPr lang="en-US" dirty="0">
                <a:solidFill>
                  <a:schemeClr val="tx2"/>
                </a:solidFill>
              </a:rPr>
              <a:t>Comprehensive information on property rights and protection of intellectual property of a business in Latvia can be found here:</a:t>
            </a:r>
            <a:endParaRPr lang="de-AT" dirty="0">
              <a:solidFill>
                <a:schemeClr val="tx2"/>
              </a:solidFill>
              <a:hlinkClick r:id="rId4">
                <a:extLst>
                  <a:ext uri="{A12FA001-AC4F-418D-AE19-62706E023703}">
                    <ahyp:hlinkClr xmlns:ahyp="http://schemas.microsoft.com/office/drawing/2018/hyperlinkcolor" val="tx"/>
                  </a:ext>
                </a:extLst>
              </a:hlinkClick>
            </a:endParaRPr>
          </a:p>
          <a:p>
            <a:r>
              <a:rPr lang="de-AT" dirty="0">
                <a:hlinkClick r:id="rId5"/>
              </a:rPr>
              <a:t>https://www.vid.gov.lv/en/protection-intellectual-property</a:t>
            </a:r>
            <a:r>
              <a:rPr lang="de-AT" dirty="0"/>
              <a:t> </a:t>
            </a:r>
          </a:p>
          <a:p>
            <a:endParaRPr lang="de-AT" dirty="0"/>
          </a:p>
          <a:p>
            <a:r>
              <a:rPr lang="en-US" b="0" i="0" dirty="0">
                <a:solidFill>
                  <a:srgbClr val="1C1C1C"/>
                </a:solidFill>
                <a:effectLst/>
                <a:latin typeface="RobustaTLPro-Medium"/>
              </a:rPr>
              <a:t>Consultations on the protection of intellectual property rights</a:t>
            </a:r>
          </a:p>
          <a:p>
            <a:r>
              <a:rPr lang="de-AT" dirty="0">
                <a:hlinkClick r:id="rId6"/>
              </a:rPr>
              <a:t>https://www.lrpv.gov.lv/en/services/consultations-protection-intellectual-property-rights?utm_source=https%3A%2F%2Fwww.google.com%2F</a:t>
            </a:r>
            <a:r>
              <a:rPr lang="de-AT" dirty="0"/>
              <a:t> </a:t>
            </a:r>
          </a:p>
        </p:txBody>
      </p:sp>
    </p:spTree>
    <p:extLst>
      <p:ext uri="{BB962C8B-B14F-4D97-AF65-F5344CB8AC3E}">
        <p14:creationId xmlns:p14="http://schemas.microsoft.com/office/powerpoint/2010/main" val="293963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923365" y="727362"/>
            <a:ext cx="7821386" cy="2086725"/>
          </a:xfrm>
          <a:noFill/>
        </p:spPr>
        <p:txBody>
          <a:bodyPr wrap="square" rtlCol="0">
            <a:spAutoFit/>
          </a:bodyPr>
          <a:lstStyle/>
          <a:p>
            <a:br>
              <a:rPr lang="en-US" dirty="0"/>
            </a:br>
            <a:r>
              <a:rPr lang="en-US" dirty="0"/>
              <a:t>Funding and support</a:t>
            </a:r>
            <a:br>
              <a:rPr lang="el-GR" dirty="0"/>
            </a:br>
            <a:endParaRPr lang="en-GB" dirty="0"/>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
        <p:nvSpPr>
          <p:cNvPr id="3" name="Untertitel 2">
            <a:extLst>
              <a:ext uri="{FF2B5EF4-FFF2-40B4-BE49-F238E27FC236}">
                <a16:creationId xmlns:a16="http://schemas.microsoft.com/office/drawing/2014/main" id="{6D883F1F-18B4-291B-1C8E-0C924544D7DD}"/>
              </a:ext>
            </a:extLst>
          </p:cNvPr>
          <p:cNvSpPr>
            <a:spLocks noGrp="1"/>
          </p:cNvSpPr>
          <p:nvPr>
            <p:ph type="subTitle" idx="1"/>
          </p:nvPr>
        </p:nvSpPr>
        <p:spPr>
          <a:xfrm>
            <a:off x="923365" y="2411507"/>
            <a:ext cx="9663953" cy="3760694"/>
          </a:xfrm>
        </p:spPr>
        <p:txBody>
          <a:bodyPr>
            <a:normAutofit lnSpcReduction="10000"/>
          </a:bodyPr>
          <a:lstStyle/>
          <a:p>
            <a:r>
              <a:rPr lang="en-US" dirty="0"/>
              <a:t>Comprehensive information on funding opportunities and support of a business in Greece can be found here:</a:t>
            </a:r>
            <a:endParaRPr lang="el-GR" dirty="0"/>
          </a:p>
          <a:p>
            <a:endParaRPr lang="de-AT" dirty="0"/>
          </a:p>
          <a:p>
            <a:pPr marL="457200" indent="-457200">
              <a:buFont typeface="+mj-lt"/>
              <a:buAutoNum type="arabicPeriod"/>
            </a:pPr>
            <a:r>
              <a:rPr lang="de-AT" sz="2200" dirty="0">
                <a:hlinkClick r:id="rId4"/>
              </a:rPr>
              <a:t>https://www.em.gov.lv/en/article/new-support-available-small-and-medium-sized-enterprises-business-development-innovation-and-export?utm_source=https%3A%2F%2Fwww.google.com%2F</a:t>
            </a:r>
            <a:r>
              <a:rPr lang="de-AT" sz="2200" dirty="0"/>
              <a:t> </a:t>
            </a:r>
          </a:p>
          <a:p>
            <a:pPr marL="457200" indent="-457200">
              <a:buFont typeface="+mj-lt"/>
              <a:buAutoNum type="arabicPeriod"/>
            </a:pPr>
            <a:r>
              <a:rPr lang="de-AT" sz="2200" dirty="0">
                <a:hlinkClick r:id="rId5"/>
              </a:rPr>
              <a:t>https://www.altum.lv/en/services/enterprises/loans-for-new-companies-and-startups/</a:t>
            </a:r>
            <a:r>
              <a:rPr lang="de-AT" sz="2200" dirty="0"/>
              <a:t> </a:t>
            </a:r>
          </a:p>
          <a:p>
            <a:pPr marL="457200" indent="-457200">
              <a:buFont typeface="+mj-lt"/>
              <a:buAutoNum type="arabicPeriod"/>
            </a:pPr>
            <a:r>
              <a:rPr lang="de-AT" sz="2200" dirty="0">
                <a:hlinkClick r:id="rId6"/>
              </a:rPr>
              <a:t>https://investinlatvia.org/en/incentives-for-investors/support-programmes</a:t>
            </a:r>
            <a:endParaRPr lang="de-AT" sz="2200" dirty="0"/>
          </a:p>
          <a:p>
            <a:pPr marL="457200" indent="-457200">
              <a:buFont typeface="+mj-lt"/>
              <a:buAutoNum type="arabicPeriod"/>
            </a:pPr>
            <a:r>
              <a:rPr lang="de-AT" sz="2200" dirty="0">
                <a:hlinkClick r:id="rId7"/>
              </a:rPr>
              <a:t>https://www.em.gov.lv/en/support-start-ups-and-smes</a:t>
            </a:r>
            <a:endParaRPr lang="de-AT" sz="2200" dirty="0"/>
          </a:p>
          <a:p>
            <a:endParaRPr lang="de-AT" dirty="0"/>
          </a:p>
          <a:p>
            <a:endParaRPr lang="de-AT" dirty="0"/>
          </a:p>
        </p:txBody>
      </p:sp>
    </p:spTree>
    <p:extLst>
      <p:ext uri="{BB962C8B-B14F-4D97-AF65-F5344CB8AC3E}">
        <p14:creationId xmlns:p14="http://schemas.microsoft.com/office/powerpoint/2010/main" val="293963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7E0CBB6-C5F8-4624-9918-2ABBDA00096C}"/>
              </a:ext>
            </a:extLst>
          </p:cNvPr>
          <p:cNvSpPr txBox="1">
            <a:spLocks noGrp="1"/>
          </p:cNvSpPr>
          <p:nvPr>
            <p:ph type="ctrTitle"/>
          </p:nvPr>
        </p:nvSpPr>
        <p:spPr>
          <a:xfrm>
            <a:off x="1524000" y="713337"/>
            <a:ext cx="9188823" cy="2086725"/>
          </a:xfrm>
          <a:noFill/>
        </p:spPr>
        <p:txBody>
          <a:bodyPr wrap="square" rtlCol="0">
            <a:spAutoFit/>
          </a:bodyPr>
          <a:lstStyle/>
          <a:p>
            <a:br>
              <a:rPr lang="en-US" dirty="0"/>
            </a:br>
            <a:r>
              <a:rPr lang="en-US" dirty="0"/>
              <a:t>Business support networks in the city of </a:t>
            </a:r>
            <a:r>
              <a:rPr lang="en-US" dirty="0" err="1"/>
              <a:t>Ventspils</a:t>
            </a:r>
            <a:endParaRPr lang="en-GB" dirty="0"/>
          </a:p>
        </p:txBody>
      </p:sp>
      <p:pic>
        <p:nvPicPr>
          <p:cNvPr id="10" name="Grafik 9" descr="Ein Bild, das Grafiken, Grafikdesign, Farbigkeit, Kreis enthält.&#10;&#10;Automatisch generierte Beschreibung">
            <a:extLst>
              <a:ext uri="{FF2B5EF4-FFF2-40B4-BE49-F238E27FC236}">
                <a16:creationId xmlns:a16="http://schemas.microsoft.com/office/drawing/2014/main" id="{19E383D5-B3F4-07B5-AE19-FF1CF9973988}"/>
              </a:ext>
            </a:extLst>
          </p:cNvPr>
          <p:cNvPicPr>
            <a:picLocks noChangeAspect="1"/>
          </p:cNvPicPr>
          <p:nvPr/>
        </p:nvPicPr>
        <p:blipFill>
          <a:blip r:embed="rId3"/>
          <a:stretch>
            <a:fillRect/>
          </a:stretch>
        </p:blipFill>
        <p:spPr>
          <a:xfrm>
            <a:off x="9286618" y="397736"/>
            <a:ext cx="2072625" cy="1293318"/>
          </a:xfrm>
          <a:prstGeom prst="rect">
            <a:avLst/>
          </a:prstGeom>
        </p:spPr>
      </p:pic>
      <p:sp>
        <p:nvSpPr>
          <p:cNvPr id="6" name="Untertitel 2">
            <a:extLst>
              <a:ext uri="{FF2B5EF4-FFF2-40B4-BE49-F238E27FC236}">
                <a16:creationId xmlns:a16="http://schemas.microsoft.com/office/drawing/2014/main" id="{6D883F1F-18B4-291B-1C8E-0C924544D7DD}"/>
              </a:ext>
            </a:extLst>
          </p:cNvPr>
          <p:cNvSpPr>
            <a:spLocks noGrp="1"/>
          </p:cNvSpPr>
          <p:nvPr>
            <p:ph type="subTitle" idx="1"/>
          </p:nvPr>
        </p:nvSpPr>
        <p:spPr>
          <a:xfrm>
            <a:off x="1524000" y="3303137"/>
            <a:ext cx="7201918" cy="2492828"/>
          </a:xfrm>
        </p:spPr>
        <p:txBody>
          <a:bodyPr>
            <a:normAutofit lnSpcReduction="10000"/>
          </a:bodyPr>
          <a:lstStyle/>
          <a:p>
            <a:r>
              <a:rPr lang="en-US" dirty="0"/>
              <a:t>Comprehensive information on business support </a:t>
            </a:r>
            <a:r>
              <a:rPr lang="en-US" dirty="0">
                <a:solidFill>
                  <a:schemeClr val="tx2"/>
                </a:solidFill>
              </a:rPr>
              <a:t>networks in the City </a:t>
            </a:r>
            <a:r>
              <a:rPr lang="en-US" dirty="0" err="1">
                <a:solidFill>
                  <a:schemeClr val="tx2"/>
                </a:solidFill>
              </a:rPr>
              <a:t>Ventspils</a:t>
            </a:r>
            <a:r>
              <a:rPr lang="en-US" dirty="0">
                <a:solidFill>
                  <a:schemeClr val="tx2"/>
                </a:solidFill>
              </a:rPr>
              <a:t> can be found here:</a:t>
            </a:r>
          </a:p>
          <a:p>
            <a:endParaRPr lang="el-GR" dirty="0">
              <a:solidFill>
                <a:schemeClr val="tx2"/>
              </a:solidFill>
            </a:endParaRPr>
          </a:p>
          <a:p>
            <a:r>
              <a:rPr lang="de-AT" dirty="0">
                <a:hlinkClick r:id="rId4"/>
              </a:rPr>
              <a:t>https://www.vatp.lv/biznesa-atbalsta-centrs</a:t>
            </a:r>
            <a:r>
              <a:rPr lang="de-AT" dirty="0"/>
              <a:t> </a:t>
            </a:r>
          </a:p>
          <a:p>
            <a:r>
              <a:rPr lang="de-AT" dirty="0">
                <a:hlinkClick r:id="rId5"/>
              </a:rPr>
              <a:t>https://www.liaa.gov.lv/lv/parstavnieciba/ventspils</a:t>
            </a:r>
            <a:r>
              <a:rPr lang="de-AT" dirty="0"/>
              <a:t> </a:t>
            </a:r>
          </a:p>
          <a:p>
            <a:r>
              <a:rPr lang="de-AT" dirty="0">
                <a:hlinkClick r:id="rId6"/>
              </a:rPr>
              <a:t>https://www.livinventspils.lv/</a:t>
            </a:r>
            <a:r>
              <a:rPr lang="de-AT" dirty="0"/>
              <a:t> </a:t>
            </a:r>
          </a:p>
        </p:txBody>
      </p:sp>
      <p:pic>
        <p:nvPicPr>
          <p:cNvPr id="3074" name="Picture 2" descr="LIVIN Ventspils – Strādā! Mācies! Investē!">
            <a:extLst>
              <a:ext uri="{FF2B5EF4-FFF2-40B4-BE49-F238E27FC236}">
                <a16:creationId xmlns:a16="http://schemas.microsoft.com/office/drawing/2014/main" id="{B54725CC-8B42-3499-6BFB-9D9B58514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5315" y="2231406"/>
            <a:ext cx="2375230" cy="8842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VIN Ventspils – Strādā! Mācies! Investē!">
            <a:extLst>
              <a:ext uri="{FF2B5EF4-FFF2-40B4-BE49-F238E27FC236}">
                <a16:creationId xmlns:a16="http://schemas.microsoft.com/office/drawing/2014/main" id="{1E2B60B7-63AC-66E5-9701-C654463AA4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60373" y="3656015"/>
            <a:ext cx="2104900" cy="1286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63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Endorseakt">
  <a:themeElements>
    <a:clrScheme name="Benutzerdefiniert 4">
      <a:dk1>
        <a:srgbClr val="0E385E"/>
      </a:dk1>
      <a:lt1>
        <a:srgbClr val="F2F2F2"/>
      </a:lt1>
      <a:dk2>
        <a:srgbClr val="212529"/>
      </a:dk2>
      <a:lt2>
        <a:srgbClr val="F2F2F2"/>
      </a:lt2>
      <a:accent1>
        <a:srgbClr val="F07921"/>
      </a:accent1>
      <a:accent2>
        <a:srgbClr val="01AD4B"/>
      </a:accent2>
      <a:accent3>
        <a:srgbClr val="0281B4"/>
      </a:accent3>
      <a:accent4>
        <a:srgbClr val="EE297B"/>
      </a:accent4>
      <a:accent5>
        <a:srgbClr val="FFFFFF"/>
      </a:accent5>
      <a:accent6>
        <a:srgbClr val="FFFFFF"/>
      </a:accent6>
      <a:hlink>
        <a:srgbClr val="2F4866"/>
      </a:hlink>
      <a:folHlink>
        <a:srgbClr val="D6D6D6"/>
      </a:folHlink>
    </a:clrScheme>
    <a:fontScheme name="Endorse">
      <a:majorFont>
        <a:latin typeface="Aptos Serif"/>
        <a:ea typeface=""/>
        <a:cs typeface=""/>
      </a:majorFont>
      <a:minorFont>
        <a:latin typeface="Assista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dorseakt" id="{82489726-E61E-41F5-9FA5-6D937E4727F4}" vid="{8FE2F443-450C-471B-8308-D3CB6438626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3be961-96ff-4fd7-9242-58d5ac1cef53">
      <Terms xmlns="http://schemas.microsoft.com/office/infopath/2007/PartnerControls"/>
    </lcf76f155ced4ddcb4097134ff3c332f>
    <TaxCatchAll xmlns="151c28b5-17be-487d-903d-7070014f18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58FFDB33B04204D805D358742B5F84C" ma:contentTypeVersion="17" ma:contentTypeDescription="Ein neues Dokument erstellen." ma:contentTypeScope="" ma:versionID="36fe9fd2917e1cb3d2dce232a023cd86">
  <xsd:schema xmlns:xsd="http://www.w3.org/2001/XMLSchema" xmlns:xs="http://www.w3.org/2001/XMLSchema" xmlns:p="http://schemas.microsoft.com/office/2006/metadata/properties" xmlns:ns2="323be961-96ff-4fd7-9242-58d5ac1cef53" xmlns:ns3="151c28b5-17be-487d-903d-7070014f18c7" targetNamespace="http://schemas.microsoft.com/office/2006/metadata/properties" ma:root="true" ma:fieldsID="30506698402d80daf3c72ec28496f49d" ns2:_="" ns3:_="">
    <xsd:import namespace="323be961-96ff-4fd7-9242-58d5ac1cef53"/>
    <xsd:import namespace="151c28b5-17be-487d-903d-7070014f18c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SearchProperties" minOccurs="0"/>
                <xsd:element ref="ns2:MediaLengthInSeconds" minOccurs="0"/>
                <xsd:element ref="ns2:MediaServiceLocatio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3be961-96ff-4fd7-9242-58d5ac1cef5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markierungen" ma:readOnly="false" ma:fieldId="{5cf76f15-5ced-4ddc-b409-7134ff3c332f}" ma:taxonomyMulti="true" ma:sspId="c16438b7-21d0-4069-86e7-cecdf0f7fcb0"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c28b5-17be-487d-903d-7070014f18c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47913ba-997b-4f17-9f13-3e2be4c79f60}" ma:internalName="TaxCatchAll" ma:showField="CatchAllData" ma:web="151c28b5-17be-487d-903d-7070014f18c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419AAC-5780-4A5A-ADC1-C1ED69257832}">
  <ds:schemaRefs>
    <ds:schemaRef ds:uri="http://purl.org/dc/dcmitype/"/>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terms/"/>
    <ds:schemaRef ds:uri="http://purl.org/dc/elements/1.1/"/>
    <ds:schemaRef ds:uri="http://schemas.microsoft.com/office/infopath/2007/PartnerControls"/>
    <ds:schemaRef ds:uri="151c28b5-17be-487d-903d-7070014f18c7"/>
    <ds:schemaRef ds:uri="323be961-96ff-4fd7-9242-58d5ac1cef53"/>
  </ds:schemaRefs>
</ds:datastoreItem>
</file>

<file path=customXml/itemProps2.xml><?xml version="1.0" encoding="utf-8"?>
<ds:datastoreItem xmlns:ds="http://schemas.openxmlformats.org/officeDocument/2006/customXml" ds:itemID="{84776174-58D7-4A6C-ADC9-131E8AD43DB0}">
  <ds:schemaRefs>
    <ds:schemaRef ds:uri="http://schemas.microsoft.com/sharepoint/v3/contenttype/forms"/>
  </ds:schemaRefs>
</ds:datastoreItem>
</file>

<file path=customXml/itemProps3.xml><?xml version="1.0" encoding="utf-8"?>
<ds:datastoreItem xmlns:ds="http://schemas.openxmlformats.org/officeDocument/2006/customXml" ds:itemID="{5088A7E5-7B65-49DD-A2EC-F95A64317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3be961-96ff-4fd7-9242-58d5ac1cef53"/>
    <ds:schemaRef ds:uri="151c28b5-17be-487d-903d-7070014f1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202</TotalTime>
  <Words>552</Words>
  <Application>Microsoft Macintosh PowerPoint</Application>
  <PresentationFormat>Widescreen</PresentationFormat>
  <Paragraphs>55</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Aptos Serif</vt:lpstr>
      <vt:lpstr>Arial</vt:lpstr>
      <vt:lpstr>Assistant</vt:lpstr>
      <vt:lpstr>Calibri</vt:lpstr>
      <vt:lpstr>RobustaTLPro-Medium</vt:lpstr>
      <vt:lpstr>RobustaTLPro-Regular</vt:lpstr>
      <vt:lpstr>Endorseakt</vt:lpstr>
      <vt:lpstr>STARTING A BUSINESS IN LATVIA</vt:lpstr>
      <vt:lpstr> Founding a Business</vt:lpstr>
      <vt:lpstr>Legal Forms</vt:lpstr>
      <vt:lpstr> Registration of a Business in the Commersial Register</vt:lpstr>
      <vt:lpstr> Trade license and further approval requirements </vt:lpstr>
      <vt:lpstr> Tax aspects </vt:lpstr>
      <vt:lpstr>Industrial property rights and protection of intellectual property  </vt:lpstr>
      <vt:lpstr> Funding and support </vt:lpstr>
      <vt:lpstr> Business support networks in the city of Ventspils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Alina Schoenberg</dc:creator>
  <cp:lastModifiedBy>Indra Kristiāna Balode</cp:lastModifiedBy>
  <cp:revision>140</cp:revision>
  <dcterms:created xsi:type="dcterms:W3CDTF">2022-04-04T19:32:46Z</dcterms:created>
  <dcterms:modified xsi:type="dcterms:W3CDTF">2025-02-24T21:19:05Z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0x010100558FFDB33B04204D805D358742B5F84C</vt:lpwstr>
  </property>
  <property fmtid="{D5CDD505-2E9C-101B-9397-08002B2CF9AE}" pid="3" name="MediaServiceImageTags">
    <vt:lpwstr/>
  </property>
</Properties>
</file>